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4" r:id="rId1"/>
    <p:sldMasterId id="2147483665" r:id="rId2"/>
  </p:sldMasterIdLst>
  <p:notesMasterIdLst>
    <p:notesMasterId r:id="rId17"/>
  </p:notesMasterIdLst>
  <p:sldIdLst>
    <p:sldId id="268" r:id="rId3"/>
    <p:sldId id="269" r:id="rId4"/>
    <p:sldId id="256" r:id="rId5"/>
    <p:sldId id="257" r:id="rId6"/>
    <p:sldId id="258" r:id="rId7"/>
    <p:sldId id="259" r:id="rId8"/>
    <p:sldId id="260" r:id="rId9"/>
    <p:sldId id="261" r:id="rId10"/>
    <p:sldId id="262" r:id="rId11"/>
    <p:sldId id="263" r:id="rId12"/>
    <p:sldId id="264" r:id="rId13"/>
    <p:sldId id="265" r:id="rId14"/>
    <p:sldId id="266" r:id="rId15"/>
    <p:sldId id="267" r:id="rId16"/>
  </p:sldIdLst>
  <p:sldSz cx="9144000" cy="5143500" type="screen16x9"/>
  <p:notesSz cx="6797675" cy="9926638"/>
  <p:embeddedFontLst>
    <p:embeddedFont>
      <p:font typeface="Calibri" panose="020F0502020204030204" pitchFamily="34" charset="0"/>
      <p:regular r:id="rId18"/>
      <p:bold r:id="rId19"/>
      <p:italic r:id="rId20"/>
      <p:boldItalic r:id="rId21"/>
    </p:embeddedFont>
    <p:embeddedFont>
      <p:font typeface="Verdana" panose="020B0604030504040204" pitchFamily="34" charset="0"/>
      <p:regular r:id="rId22"/>
      <p:bold r:id="rId23"/>
      <p:italic r:id="rId24"/>
      <p:boldItalic r:id="rId25"/>
    </p:embeddedFont>
    <p:embeddedFont>
      <p:font typeface="Candara" panose="020E0502030303020204" pitchFamily="34" charset="0"/>
      <p:regular r:id="rId26"/>
      <p:bold r:id="rId27"/>
      <p:italic r:id="rId28"/>
      <p:boldItalic r:id="rId29"/>
    </p:embeddedFont>
    <p:embeddedFont>
      <p:font typeface="Cambria" panose="02040503050406030204" pitchFamily="18" charset="0"/>
      <p:regular r:id="rId30"/>
      <p:bold r:id="rId31"/>
      <p:italic r:id="rId32"/>
      <p:boldItalic r:id="rId33"/>
    </p:embeddedFont>
    <p:embeddedFont>
      <p:font typeface="Franklin Gothic" panose="020B0604020202020204" charset="0"/>
      <p:bold r:id="rId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C8029D9-FAC4-4FC5-8039-1648EA521F0C}">
  <a:tblStyle styleId="{FC8029D9-FAC4-4FC5-8039-1648EA521F0C}"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835" y="43"/>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1.fntdata"/><Relationship Id="rId26" Type="http://schemas.openxmlformats.org/officeDocument/2006/relationships/font" Target="fonts/font9.fntdata"/><Relationship Id="rId3" Type="http://schemas.openxmlformats.org/officeDocument/2006/relationships/slide" Target="slides/slide1.xml"/><Relationship Id="rId21" Type="http://schemas.openxmlformats.org/officeDocument/2006/relationships/font" Target="fonts/font4.fntdata"/><Relationship Id="rId34" Type="http://schemas.openxmlformats.org/officeDocument/2006/relationships/font" Target="fonts/font17.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5" Type="http://schemas.openxmlformats.org/officeDocument/2006/relationships/font" Target="fonts/font8.fntdata"/><Relationship Id="rId33" Type="http://schemas.openxmlformats.org/officeDocument/2006/relationships/font" Target="fonts/font16.fntdata"/><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3.fntdata"/><Relationship Id="rId29"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7.fntdata"/><Relationship Id="rId32" Type="http://schemas.openxmlformats.org/officeDocument/2006/relationships/font" Target="fonts/font15.fntdata"/><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6.fntdata"/><Relationship Id="rId28" Type="http://schemas.openxmlformats.org/officeDocument/2006/relationships/font" Target="fonts/font11.fntdata"/><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font" Target="fonts/font2.fntdata"/><Relationship Id="rId31" Type="http://schemas.openxmlformats.org/officeDocument/2006/relationships/font" Target="fonts/font14.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font" Target="fonts/font13.fntdata"/><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lvl1pPr marL="457200" marR="0" lvl="0"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1pPr>
            <a:lvl2pPr marL="914400" marR="0" lvl="1"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2pPr>
            <a:lvl3pPr marL="1371600" marR="0" lvl="2"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3pPr>
            <a:lvl4pPr marL="1828800" marR="0" lvl="3"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4pPr>
            <a:lvl5pPr marL="2286000" marR="0" lvl="4"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5pPr>
            <a:lvl6pPr marL="2743200" marR="0" lvl="5"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6pPr>
            <a:lvl7pPr marL="3200400" marR="0" lvl="6"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7pPr>
            <a:lvl8pPr marL="3657600" marR="0" lvl="7"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8pPr>
            <a:lvl9pPr marL="4114800" marR="0" lvl="8"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1:notes"/>
          <p:cNvSpPr>
            <a:spLocks noGrp="1" noRot="1" noChangeAspect="1"/>
          </p:cNvSpPr>
          <p:nvPr>
            <p:ph type="sldImg" idx="2"/>
          </p:nvPr>
        </p:nvSpPr>
        <p:spPr>
          <a:xfrm>
            <a:off x="90488" y="744538"/>
            <a:ext cx="6616800" cy="37227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4" name="Google Shape;84;p1:notes"/>
          <p:cNvSpPr txBox="1">
            <a:spLocks noGrp="1"/>
          </p:cNvSpPr>
          <p:nvPr>
            <p:ph type="body" idx="1"/>
          </p:nvPr>
        </p:nvSpPr>
        <p:spPr>
          <a:xfrm>
            <a:off x="679768" y="4715153"/>
            <a:ext cx="5438100" cy="4467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640a3d6e8b_0_44:notes"/>
          <p:cNvSpPr>
            <a:spLocks noGrp="1" noRot="1" noChangeAspect="1"/>
          </p:cNvSpPr>
          <p:nvPr>
            <p:ph type="sldImg" idx="2"/>
          </p:nvPr>
        </p:nvSpPr>
        <p:spPr>
          <a:xfrm>
            <a:off x="377946" y="744497"/>
            <a:ext cx="6042300" cy="37224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6" name="Google Shape;176;g640a3d6e8b_0_44:notes"/>
          <p:cNvSpPr txBox="1">
            <a:spLocks noGrp="1"/>
          </p:cNvSpPr>
          <p:nvPr>
            <p:ph type="body" idx="1"/>
          </p:nvPr>
        </p:nvSpPr>
        <p:spPr>
          <a:xfrm>
            <a:off x="679768" y="4715147"/>
            <a:ext cx="5438100" cy="4467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6419019533_0_1:notes"/>
          <p:cNvSpPr>
            <a:spLocks noGrp="1" noRot="1" noChangeAspect="1"/>
          </p:cNvSpPr>
          <p:nvPr>
            <p:ph type="sldImg" idx="2"/>
          </p:nvPr>
        </p:nvSpPr>
        <p:spPr>
          <a:xfrm>
            <a:off x="377946" y="744497"/>
            <a:ext cx="6042300" cy="37224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7" name="Google Shape;187;g6419019533_0_1:notes"/>
          <p:cNvSpPr txBox="1">
            <a:spLocks noGrp="1"/>
          </p:cNvSpPr>
          <p:nvPr>
            <p:ph type="body" idx="1"/>
          </p:nvPr>
        </p:nvSpPr>
        <p:spPr>
          <a:xfrm>
            <a:off x="679768" y="4715147"/>
            <a:ext cx="5438100" cy="4467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5:notes"/>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8" name="Google Shape;198;p5: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3" name="Google Shape;93;p2: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3:notes"/>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0" name="Google Shape;100;p3: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63de6737ed_1_3:notes"/>
          <p:cNvSpPr>
            <a:spLocks noGrp="1" noRot="1" noChangeAspect="1"/>
          </p:cNvSpPr>
          <p:nvPr>
            <p:ph type="sldImg" idx="2"/>
          </p:nvPr>
        </p:nvSpPr>
        <p:spPr>
          <a:xfrm>
            <a:off x="377946" y="744497"/>
            <a:ext cx="6042300" cy="37224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8" name="Google Shape;108;g63de6737ed_1_3:notes"/>
          <p:cNvSpPr txBox="1">
            <a:spLocks noGrp="1"/>
          </p:cNvSpPr>
          <p:nvPr>
            <p:ph type="body" idx="1"/>
          </p:nvPr>
        </p:nvSpPr>
        <p:spPr>
          <a:xfrm>
            <a:off x="679768" y="4715147"/>
            <a:ext cx="5438100" cy="4467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63de6737ed_1_63:notes"/>
          <p:cNvSpPr>
            <a:spLocks noGrp="1" noRot="1" noChangeAspect="1"/>
          </p:cNvSpPr>
          <p:nvPr>
            <p:ph type="sldImg" idx="2"/>
          </p:nvPr>
        </p:nvSpPr>
        <p:spPr>
          <a:xfrm>
            <a:off x="377946" y="744497"/>
            <a:ext cx="6042300" cy="37224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9" name="Google Shape;119;g63de6737ed_1_63:notes"/>
          <p:cNvSpPr txBox="1">
            <a:spLocks noGrp="1"/>
          </p:cNvSpPr>
          <p:nvPr>
            <p:ph type="body" idx="1"/>
          </p:nvPr>
        </p:nvSpPr>
        <p:spPr>
          <a:xfrm>
            <a:off x="679768" y="4715147"/>
            <a:ext cx="5438100" cy="4467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63de6737ed_1_82:notes"/>
          <p:cNvSpPr>
            <a:spLocks noGrp="1" noRot="1" noChangeAspect="1"/>
          </p:cNvSpPr>
          <p:nvPr>
            <p:ph type="sldImg" idx="2"/>
          </p:nvPr>
        </p:nvSpPr>
        <p:spPr>
          <a:xfrm>
            <a:off x="377946" y="744497"/>
            <a:ext cx="6042300" cy="37224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0" name="Google Shape;130;g63de6737ed_1_82:notes"/>
          <p:cNvSpPr txBox="1">
            <a:spLocks noGrp="1"/>
          </p:cNvSpPr>
          <p:nvPr>
            <p:ph type="body" idx="1"/>
          </p:nvPr>
        </p:nvSpPr>
        <p:spPr>
          <a:xfrm>
            <a:off x="679768" y="4715147"/>
            <a:ext cx="5438100" cy="4467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640a3d6e8b_0_5:notes"/>
          <p:cNvSpPr>
            <a:spLocks noGrp="1" noRot="1" noChangeAspect="1"/>
          </p:cNvSpPr>
          <p:nvPr>
            <p:ph type="sldImg" idx="2"/>
          </p:nvPr>
        </p:nvSpPr>
        <p:spPr>
          <a:xfrm>
            <a:off x="377946" y="744497"/>
            <a:ext cx="6042300" cy="37224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2" name="Google Shape;142;g640a3d6e8b_0_5:notes"/>
          <p:cNvSpPr txBox="1">
            <a:spLocks noGrp="1"/>
          </p:cNvSpPr>
          <p:nvPr>
            <p:ph type="body" idx="1"/>
          </p:nvPr>
        </p:nvSpPr>
        <p:spPr>
          <a:xfrm>
            <a:off x="679768" y="4715147"/>
            <a:ext cx="5438100" cy="4467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640a3d6e8b_0_19:notes"/>
          <p:cNvSpPr>
            <a:spLocks noGrp="1" noRot="1" noChangeAspect="1"/>
          </p:cNvSpPr>
          <p:nvPr>
            <p:ph type="sldImg" idx="2"/>
          </p:nvPr>
        </p:nvSpPr>
        <p:spPr>
          <a:xfrm>
            <a:off x="377946" y="744497"/>
            <a:ext cx="6042300" cy="37224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4" name="Google Shape;154;g640a3d6e8b_0_19:notes"/>
          <p:cNvSpPr txBox="1">
            <a:spLocks noGrp="1"/>
          </p:cNvSpPr>
          <p:nvPr>
            <p:ph type="body" idx="1"/>
          </p:nvPr>
        </p:nvSpPr>
        <p:spPr>
          <a:xfrm>
            <a:off x="679768" y="4715147"/>
            <a:ext cx="5438100" cy="4467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640a3d6e8b_0_31:notes"/>
          <p:cNvSpPr>
            <a:spLocks noGrp="1" noRot="1" noChangeAspect="1"/>
          </p:cNvSpPr>
          <p:nvPr>
            <p:ph type="sldImg" idx="2"/>
          </p:nvPr>
        </p:nvSpPr>
        <p:spPr>
          <a:xfrm>
            <a:off x="377946" y="744497"/>
            <a:ext cx="6042300" cy="37224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5" name="Google Shape;165;g640a3d6e8b_0_31:notes"/>
          <p:cNvSpPr txBox="1">
            <a:spLocks noGrp="1"/>
          </p:cNvSpPr>
          <p:nvPr>
            <p:ph type="body" idx="1"/>
          </p:nvPr>
        </p:nvSpPr>
        <p:spPr>
          <a:xfrm>
            <a:off x="679768" y="4715147"/>
            <a:ext cx="5438100" cy="4467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p:nvPr/>
        </p:nvSpPr>
        <p:spPr>
          <a:xfrm>
            <a:off x="-8900" y="0"/>
            <a:ext cx="2932200" cy="5143500"/>
          </a:xfrm>
          <a:prstGeom prst="rect">
            <a:avLst/>
          </a:prstGeom>
          <a:solidFill>
            <a:srgbClr val="914E5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0" name="Google Shape;10;p2"/>
          <p:cNvPicPr preferRelativeResize="0"/>
          <p:nvPr/>
        </p:nvPicPr>
        <p:blipFill rotWithShape="1">
          <a:blip r:embed="rId2">
            <a:alphaModFix/>
          </a:blip>
          <a:srcRect/>
          <a:stretch/>
        </p:blipFill>
        <p:spPr>
          <a:xfrm>
            <a:off x="5759450" y="4253850"/>
            <a:ext cx="3090575" cy="543025"/>
          </a:xfrm>
          <a:prstGeom prst="rect">
            <a:avLst/>
          </a:prstGeom>
          <a:noFill/>
          <a:ln>
            <a:noFill/>
          </a:ln>
        </p:spPr>
      </p:pic>
      <p:sp>
        <p:nvSpPr>
          <p:cNvPr id="11" name="Google Shape;11;p2"/>
          <p:cNvSpPr/>
          <p:nvPr/>
        </p:nvSpPr>
        <p:spPr>
          <a:xfrm>
            <a:off x="175275" y="1069475"/>
            <a:ext cx="2748000" cy="848035"/>
          </a:xfrm>
          <a:prstGeom prst="rect">
            <a:avLst/>
          </a:prstGeom>
          <a:solidFill>
            <a:srgbClr val="AF274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 name="Google Shape;12;p2"/>
          <p:cNvSpPr txBox="1"/>
          <p:nvPr/>
        </p:nvSpPr>
        <p:spPr>
          <a:xfrm>
            <a:off x="152625" y="1069475"/>
            <a:ext cx="2793300" cy="1791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mbria"/>
              <a:ea typeface="Cambria"/>
              <a:cs typeface="Cambria"/>
              <a:sym typeface="Cambria"/>
            </a:endParaRPr>
          </a:p>
        </p:txBody>
      </p:sp>
      <p:sp>
        <p:nvSpPr>
          <p:cNvPr id="13" name="Google Shape;13;p2"/>
          <p:cNvSpPr/>
          <p:nvPr/>
        </p:nvSpPr>
        <p:spPr>
          <a:xfrm>
            <a:off x="2923300" y="1069475"/>
            <a:ext cx="5037735" cy="848035"/>
          </a:xfrm>
          <a:prstGeom prst="rect">
            <a:avLst/>
          </a:prstGeom>
          <a:solidFill>
            <a:srgbClr val="56282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 name="Google Shape;14;p2"/>
          <p:cNvSpPr txBox="1"/>
          <p:nvPr/>
        </p:nvSpPr>
        <p:spPr>
          <a:xfrm>
            <a:off x="2985625" y="1090400"/>
            <a:ext cx="5864400" cy="686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000"/>
              <a:buFont typeface="Arial"/>
              <a:buNone/>
            </a:pPr>
            <a:endParaRPr sz="3000" b="1" i="0" u="none" strike="noStrike" cap="none">
              <a:solidFill>
                <a:srgbClr val="C00000"/>
              </a:solidFill>
              <a:latin typeface="Franklin Gothic"/>
              <a:ea typeface="Franklin Gothic"/>
              <a:cs typeface="Franklin Gothic"/>
              <a:sym typeface="Franklin Gothic"/>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52"/>
        <p:cNvGrpSpPr/>
        <p:nvPr/>
      </p:nvGrpSpPr>
      <p:grpSpPr>
        <a:xfrm>
          <a:off x="0" y="0"/>
          <a:ext cx="0" cy="0"/>
          <a:chOff x="0" y="0"/>
          <a:chExt cx="0" cy="0"/>
        </a:xfrm>
      </p:grpSpPr>
      <p:sp>
        <p:nvSpPr>
          <p:cNvPr id="53" name="Google Shape;53;p1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54" name="Google Shape;54;p11"/>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marR="0" lvl="0"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1pPr>
            <a:lvl2pPr marL="914400" marR="0" lvl="1"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2pPr>
            <a:lvl3pPr marL="1371600" marR="0" lvl="2"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3pPr>
            <a:lvl4pPr marL="1828800" marR="0" lvl="3"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4pPr>
            <a:lvl5pPr marL="2286000" marR="0" lvl="4"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5pPr>
            <a:lvl6pPr marL="2743200" marR="0" lvl="5"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6pPr>
            <a:lvl7pPr marL="3200400" marR="0" lvl="6"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7pPr>
            <a:lvl8pPr marL="3657600" marR="0" lvl="7"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8pPr>
            <a:lvl9pPr marL="4114800" marR="0" lvl="8" indent="-304800" algn="l" rtl="0">
              <a:lnSpc>
                <a:spcPct val="115000"/>
              </a:lnSpc>
              <a:spcBef>
                <a:spcPts val="1600"/>
              </a:spcBef>
              <a:spcAft>
                <a:spcPts val="1600"/>
              </a:spcAft>
              <a:buClr>
                <a:schemeClr val="dk2"/>
              </a:buClr>
              <a:buSzPts val="1200"/>
              <a:buFont typeface="Arial"/>
              <a:buChar char="■"/>
              <a:defRPr sz="1200" b="0" i="0" u="none" strike="noStrike" cap="none">
                <a:solidFill>
                  <a:schemeClr val="dk2"/>
                </a:solidFill>
                <a:latin typeface="Arial"/>
                <a:ea typeface="Arial"/>
                <a:cs typeface="Arial"/>
                <a:sym typeface="Arial"/>
              </a:defRPr>
            </a:lvl9pPr>
          </a:lstStyle>
          <a:p>
            <a:endParaRPr/>
          </a:p>
        </p:txBody>
      </p:sp>
      <p:sp>
        <p:nvSpPr>
          <p:cNvPr id="55" name="Google Shape;55;p11"/>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marR="0" lvl="0"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1pPr>
            <a:lvl2pPr marL="914400" marR="0" lvl="1"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2pPr>
            <a:lvl3pPr marL="1371600" marR="0" lvl="2"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3pPr>
            <a:lvl4pPr marL="1828800" marR="0" lvl="3"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4pPr>
            <a:lvl5pPr marL="2286000" marR="0" lvl="4"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5pPr>
            <a:lvl6pPr marL="2743200" marR="0" lvl="5"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6pPr>
            <a:lvl7pPr marL="3200400" marR="0" lvl="6"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7pPr>
            <a:lvl8pPr marL="3657600" marR="0" lvl="7"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8pPr>
            <a:lvl9pPr marL="4114800" marR="0" lvl="8" indent="-304800" algn="l" rtl="0">
              <a:lnSpc>
                <a:spcPct val="115000"/>
              </a:lnSpc>
              <a:spcBef>
                <a:spcPts val="1600"/>
              </a:spcBef>
              <a:spcAft>
                <a:spcPts val="1600"/>
              </a:spcAft>
              <a:buClr>
                <a:schemeClr val="dk2"/>
              </a:buClr>
              <a:buSzPts val="1200"/>
              <a:buFont typeface="Arial"/>
              <a:buChar char="■"/>
              <a:defRPr sz="1200" b="0" i="0" u="none" strike="noStrike" cap="none">
                <a:solidFill>
                  <a:schemeClr val="dk2"/>
                </a:solidFill>
                <a:latin typeface="Arial"/>
                <a:ea typeface="Arial"/>
                <a:cs typeface="Arial"/>
                <a:sym typeface="Arial"/>
              </a:defRPr>
            </a:lvl9pPr>
          </a:lstStyle>
          <a:p>
            <a:endParaRPr/>
          </a:p>
        </p:txBody>
      </p:sp>
      <p:sp>
        <p:nvSpPr>
          <p:cNvPr id="56" name="Google Shape;56;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7"/>
        <p:cNvGrpSpPr/>
        <p:nvPr/>
      </p:nvGrpSpPr>
      <p:grpSpPr>
        <a:xfrm>
          <a:off x="0" y="0"/>
          <a:ext cx="0" cy="0"/>
          <a:chOff x="0" y="0"/>
          <a:chExt cx="0" cy="0"/>
        </a:xfrm>
      </p:grpSpPr>
      <p:sp>
        <p:nvSpPr>
          <p:cNvPr id="58" name="Google Shape;58;p1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59" name="Google Shape;59;p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60"/>
        <p:cNvGrpSpPr/>
        <p:nvPr/>
      </p:nvGrpSpPr>
      <p:grpSpPr>
        <a:xfrm>
          <a:off x="0" y="0"/>
          <a:ext cx="0" cy="0"/>
          <a:chOff x="0" y="0"/>
          <a:chExt cx="0" cy="0"/>
        </a:xfrm>
      </p:grpSpPr>
      <p:sp>
        <p:nvSpPr>
          <p:cNvPr id="61" name="Google Shape;61;p13"/>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
        <p:nvSpPr>
          <p:cNvPr id="62" name="Google Shape;62;p13"/>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marR="0" lvl="0"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1pPr>
            <a:lvl2pPr marL="914400" marR="0" lvl="1"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2pPr>
            <a:lvl3pPr marL="1371600" marR="0" lvl="2"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3pPr>
            <a:lvl4pPr marL="1828800" marR="0" lvl="3"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4pPr>
            <a:lvl5pPr marL="2286000" marR="0" lvl="4"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5pPr>
            <a:lvl6pPr marL="2743200" marR="0" lvl="5"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6pPr>
            <a:lvl7pPr marL="3200400" marR="0" lvl="6"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7pPr>
            <a:lvl8pPr marL="3657600" marR="0" lvl="7"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8pPr>
            <a:lvl9pPr marL="4114800" marR="0" lvl="8" indent="-304800" algn="l" rtl="0">
              <a:lnSpc>
                <a:spcPct val="115000"/>
              </a:lnSpc>
              <a:spcBef>
                <a:spcPts val="1600"/>
              </a:spcBef>
              <a:spcAft>
                <a:spcPts val="1600"/>
              </a:spcAft>
              <a:buClr>
                <a:schemeClr val="dk2"/>
              </a:buClr>
              <a:buSzPts val="1200"/>
              <a:buFont typeface="Arial"/>
              <a:buChar char="■"/>
              <a:defRPr sz="1200" b="0" i="0" u="none" strike="noStrike" cap="none">
                <a:solidFill>
                  <a:schemeClr val="dk2"/>
                </a:solidFill>
                <a:latin typeface="Arial"/>
                <a:ea typeface="Arial"/>
                <a:cs typeface="Arial"/>
                <a:sym typeface="Arial"/>
              </a:defRPr>
            </a:lvl9pPr>
          </a:lstStyle>
          <a:p>
            <a:endParaRPr/>
          </a:p>
        </p:txBody>
      </p:sp>
      <p:sp>
        <p:nvSpPr>
          <p:cNvPr id="63" name="Google Shape;63;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64"/>
        <p:cNvGrpSpPr/>
        <p:nvPr/>
      </p:nvGrpSpPr>
      <p:grpSpPr>
        <a:xfrm>
          <a:off x="0" y="0"/>
          <a:ext cx="0" cy="0"/>
          <a:chOff x="0" y="0"/>
          <a:chExt cx="0" cy="0"/>
        </a:xfrm>
      </p:grpSpPr>
      <p:sp>
        <p:nvSpPr>
          <p:cNvPr id="65" name="Google Shape;65;p14"/>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9pPr>
          </a:lstStyle>
          <a:p>
            <a:endParaRPr/>
          </a:p>
        </p:txBody>
      </p:sp>
      <p:sp>
        <p:nvSpPr>
          <p:cNvPr id="66" name="Google Shape;66;p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67"/>
        <p:cNvGrpSpPr/>
        <p:nvPr/>
      </p:nvGrpSpPr>
      <p:grpSpPr>
        <a:xfrm>
          <a:off x="0" y="0"/>
          <a:ext cx="0" cy="0"/>
          <a:chOff x="0" y="0"/>
          <a:chExt cx="0" cy="0"/>
        </a:xfrm>
      </p:grpSpPr>
      <p:sp>
        <p:nvSpPr>
          <p:cNvPr id="68" name="Google Shape;68;p15"/>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 name="Google Shape;69;p15"/>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marR="0" lvl="0"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1pPr>
            <a:lvl2pPr marR="0" lvl="1"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9pPr>
          </a:lstStyle>
          <a:p>
            <a:endParaRPr/>
          </a:p>
        </p:txBody>
      </p:sp>
      <p:sp>
        <p:nvSpPr>
          <p:cNvPr id="70" name="Google Shape;70;p15"/>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Autofit/>
          </a:bodyPr>
          <a:lstStyle>
            <a:lvl1pPr marR="0" lvl="0"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1pPr>
            <a:lvl2pPr marR="0" lvl="1"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2pPr>
            <a:lvl3pPr marR="0" lvl="2"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3pPr>
            <a:lvl4pPr marR="0" lvl="3"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4pPr>
            <a:lvl5pPr marR="0" lvl="4"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5pPr>
            <a:lvl6pPr marR="0" lvl="5"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6pPr>
            <a:lvl7pPr marR="0" lvl="6"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7pPr>
            <a:lvl8pPr marR="0" lvl="7"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8pPr>
            <a:lvl9pPr marR="0" lvl="8"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9pPr>
          </a:lstStyle>
          <a:p>
            <a:endParaRPr/>
          </a:p>
        </p:txBody>
      </p:sp>
      <p:sp>
        <p:nvSpPr>
          <p:cNvPr id="71" name="Google Shape;71;p15"/>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72" name="Google Shape;72;p1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73"/>
        <p:cNvGrpSpPr/>
        <p:nvPr/>
      </p:nvGrpSpPr>
      <p:grpSpPr>
        <a:xfrm>
          <a:off x="0" y="0"/>
          <a:ext cx="0" cy="0"/>
          <a:chOff x="0" y="0"/>
          <a:chExt cx="0" cy="0"/>
        </a:xfrm>
      </p:grpSpPr>
      <p:sp>
        <p:nvSpPr>
          <p:cNvPr id="74" name="Google Shape;74;p16"/>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marR="0" lvl="0" indent="-228600" algn="l" rtl="0">
              <a:lnSpc>
                <a:spcPct val="100000"/>
              </a:lnSpc>
              <a:spcBef>
                <a:spcPts val="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1pPr>
          </a:lstStyle>
          <a:p>
            <a:endParaRPr/>
          </a:p>
        </p:txBody>
      </p:sp>
      <p:sp>
        <p:nvSpPr>
          <p:cNvPr id="75" name="Google Shape;75;p1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76"/>
        <p:cNvGrpSpPr/>
        <p:nvPr/>
      </p:nvGrpSpPr>
      <p:grpSpPr>
        <a:xfrm>
          <a:off x="0" y="0"/>
          <a:ext cx="0" cy="0"/>
          <a:chOff x="0" y="0"/>
          <a:chExt cx="0" cy="0"/>
        </a:xfrm>
      </p:grpSpPr>
      <p:sp>
        <p:nvSpPr>
          <p:cNvPr id="77" name="Google Shape;77;p17"/>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marR="0" lvl="0"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1pPr>
            <a:lvl2pPr marR="0" lvl="1"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9pPr>
          </a:lstStyle>
          <a:p>
            <a:r>
              <a:t>xx%</a:t>
            </a:r>
          </a:p>
        </p:txBody>
      </p:sp>
      <p:sp>
        <p:nvSpPr>
          <p:cNvPr id="78" name="Google Shape;78;p17"/>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Autofit/>
          </a:bodyPr>
          <a:lstStyle>
            <a:lvl1pPr marL="457200" marR="0" lvl="0" indent="-342900" algn="ctr"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ctr"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ctr"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ctr"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ctr"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ctr"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ctr"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ctr"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ctr"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79" name="Google Shape;79;p1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0"/>
        <p:cNvGrpSpPr/>
        <p:nvPr/>
      </p:nvGrpSpPr>
      <p:grpSpPr>
        <a:xfrm>
          <a:off x="0" y="0"/>
          <a:ext cx="0" cy="0"/>
          <a:chOff x="0" y="0"/>
          <a:chExt cx="0" cy="0"/>
        </a:xfrm>
      </p:grpSpPr>
      <p:sp>
        <p:nvSpPr>
          <p:cNvPr id="81" name="Google Shape;81;p1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5"/>
        <p:cNvGrpSpPr/>
        <p:nvPr/>
      </p:nvGrpSpPr>
      <p:grpSpPr>
        <a:xfrm>
          <a:off x="0" y="0"/>
          <a:ext cx="0" cy="0"/>
          <a:chOff x="0" y="0"/>
          <a:chExt cx="0" cy="0"/>
        </a:xfrm>
      </p:grpSpPr>
      <p:sp>
        <p:nvSpPr>
          <p:cNvPr id="16" name="Google Shape;16;p3"/>
          <p:cNvSpPr/>
          <p:nvPr/>
        </p:nvSpPr>
        <p:spPr>
          <a:xfrm>
            <a:off x="0" y="0"/>
            <a:ext cx="4021200" cy="1016100"/>
          </a:xfrm>
          <a:prstGeom prst="rect">
            <a:avLst/>
          </a:prstGeom>
          <a:solidFill>
            <a:srgbClr val="56282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17;p3"/>
          <p:cNvSpPr txBox="1"/>
          <p:nvPr/>
        </p:nvSpPr>
        <p:spPr>
          <a:xfrm>
            <a:off x="860705" y="387250"/>
            <a:ext cx="3154800" cy="5079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2900"/>
              <a:buFont typeface="Arial"/>
              <a:buNone/>
            </a:pPr>
            <a:r>
              <a:rPr lang="es" sz="2900" b="1" i="0" u="none" strike="noStrike" cap="none">
                <a:solidFill>
                  <a:schemeClr val="lt1"/>
                </a:solidFill>
                <a:latin typeface="Franklin Gothic"/>
                <a:ea typeface="Franklin Gothic"/>
                <a:cs typeface="Franklin Gothic"/>
                <a:sym typeface="Franklin Gothic"/>
              </a:rPr>
              <a:t>OBJETIVOS</a:t>
            </a:r>
            <a:endParaRPr sz="2900" b="1" i="0" u="none" strike="noStrike" cap="none">
              <a:solidFill>
                <a:schemeClr val="lt1"/>
              </a:solidFill>
              <a:latin typeface="Franklin Gothic"/>
              <a:ea typeface="Franklin Gothic"/>
              <a:cs typeface="Franklin Gothic"/>
              <a:sym typeface="Franklin Gothic"/>
            </a:endParaRPr>
          </a:p>
        </p:txBody>
      </p:sp>
      <p:sp>
        <p:nvSpPr>
          <p:cNvPr id="18" name="Google Shape;18;p3"/>
          <p:cNvSpPr txBox="1"/>
          <p:nvPr/>
        </p:nvSpPr>
        <p:spPr>
          <a:xfrm>
            <a:off x="873500" y="1381400"/>
            <a:ext cx="5810700" cy="507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s" sz="2000" b="0" i="0" u="none" strike="noStrike" cap="none">
                <a:solidFill>
                  <a:srgbClr val="000000"/>
                </a:solidFill>
                <a:latin typeface="Cambria"/>
                <a:ea typeface="Cambria"/>
                <a:cs typeface="Cambria"/>
                <a:sym typeface="Cambria"/>
              </a:rPr>
              <a:t>Al finalizar esta actividad tienes que ser capaz de:</a:t>
            </a:r>
            <a:endParaRPr sz="2000" b="0" i="0" u="none" strike="noStrike" cap="none">
              <a:solidFill>
                <a:srgbClr val="000000"/>
              </a:solidFill>
              <a:latin typeface="Cambria"/>
              <a:ea typeface="Cambria"/>
              <a:cs typeface="Cambria"/>
              <a:sym typeface="Cambria"/>
            </a:endParaRPr>
          </a:p>
        </p:txBody>
      </p:sp>
      <p:sp>
        <p:nvSpPr>
          <p:cNvPr id="19" name="Google Shape;19;p3"/>
          <p:cNvSpPr txBox="1"/>
          <p:nvPr/>
        </p:nvSpPr>
        <p:spPr>
          <a:xfrm>
            <a:off x="3140225" y="2286450"/>
            <a:ext cx="5370900" cy="2477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None/>
            </a:pPr>
            <a:endParaRPr sz="1800" b="0" i="0" u="none" strike="noStrike" cap="none">
              <a:solidFill>
                <a:srgbClr val="000000"/>
              </a:solidFill>
              <a:latin typeface="Franklin Gothic"/>
              <a:ea typeface="Franklin Gothic"/>
              <a:cs typeface="Franklin Gothic"/>
              <a:sym typeface="Franklin Gothic"/>
            </a:endParaRPr>
          </a:p>
          <a:p>
            <a:pPr marL="0" marR="0" lvl="0" indent="0" algn="l" rtl="0">
              <a:lnSpc>
                <a:spcPct val="100000"/>
              </a:lnSpc>
              <a:spcBef>
                <a:spcPts val="0"/>
              </a:spcBef>
              <a:spcAft>
                <a:spcPts val="0"/>
              </a:spcAft>
              <a:buNone/>
            </a:pPr>
            <a:endParaRPr sz="1800" b="0" i="0" u="none" strike="noStrike" cap="none">
              <a:solidFill>
                <a:srgbClr val="000000"/>
              </a:solidFill>
              <a:latin typeface="Franklin Gothic"/>
              <a:ea typeface="Franklin Gothic"/>
              <a:cs typeface="Franklin Gothic"/>
              <a:sym typeface="Franklin Gothic"/>
            </a:endParaRPr>
          </a:p>
          <a:p>
            <a:pPr marL="0" marR="0" lvl="0" indent="0" algn="l" rtl="0">
              <a:lnSpc>
                <a:spcPct val="100000"/>
              </a:lnSpc>
              <a:spcBef>
                <a:spcPts val="0"/>
              </a:spcBef>
              <a:spcAft>
                <a:spcPts val="0"/>
              </a:spcAft>
              <a:buNone/>
            </a:pPr>
            <a:r>
              <a:rPr lang="es" sz="1800" b="0" i="0" u="none" strike="noStrike" cap="none">
                <a:solidFill>
                  <a:srgbClr val="000000"/>
                </a:solidFill>
                <a:latin typeface="Franklin Gothic"/>
                <a:ea typeface="Franklin Gothic"/>
                <a:cs typeface="Franklin Gothic"/>
                <a:sym typeface="Franklin Gothic"/>
              </a:rPr>
              <a:t/>
            </a:r>
            <a:br>
              <a:rPr lang="es" sz="1800" b="0" i="0" u="none" strike="noStrike" cap="none">
                <a:solidFill>
                  <a:srgbClr val="000000"/>
                </a:solidFill>
                <a:latin typeface="Franklin Gothic"/>
                <a:ea typeface="Franklin Gothic"/>
                <a:cs typeface="Franklin Gothic"/>
                <a:sym typeface="Franklin Gothic"/>
              </a:rPr>
            </a:br>
            <a:r>
              <a:rPr lang="es" sz="1800" b="0" i="0" u="none" strike="noStrike" cap="none">
                <a:solidFill>
                  <a:srgbClr val="000000"/>
                </a:solidFill>
                <a:latin typeface="Franklin Gothic"/>
                <a:ea typeface="Franklin Gothic"/>
                <a:cs typeface="Franklin Gothic"/>
                <a:sym typeface="Franklin Gothic"/>
              </a:rPr>
              <a:t/>
            </a:r>
            <a:br>
              <a:rPr lang="es" sz="1800" b="0" i="0" u="none" strike="noStrike" cap="none">
                <a:solidFill>
                  <a:srgbClr val="000000"/>
                </a:solidFill>
                <a:latin typeface="Franklin Gothic"/>
                <a:ea typeface="Franklin Gothic"/>
                <a:cs typeface="Franklin Gothic"/>
                <a:sym typeface="Franklin Gothic"/>
              </a:rPr>
            </a:br>
            <a:endParaRPr sz="1800" b="0" i="0" u="none" strike="noStrike" cap="none">
              <a:solidFill>
                <a:srgbClr val="000000"/>
              </a:solidFill>
              <a:latin typeface="Franklin Gothic"/>
              <a:ea typeface="Franklin Gothic"/>
              <a:cs typeface="Franklin Gothic"/>
              <a:sym typeface="Franklin Gothic"/>
            </a:endParaRPr>
          </a:p>
        </p:txBody>
      </p:sp>
      <p:pic>
        <p:nvPicPr>
          <p:cNvPr id="20" name="Google Shape;20;p3"/>
          <p:cNvPicPr preferRelativeResize="0"/>
          <p:nvPr/>
        </p:nvPicPr>
        <p:blipFill rotWithShape="1">
          <a:blip r:embed="rId2">
            <a:alphaModFix/>
          </a:blip>
          <a:srcRect/>
          <a:stretch/>
        </p:blipFill>
        <p:spPr>
          <a:xfrm>
            <a:off x="8900" y="2425770"/>
            <a:ext cx="3139712" cy="1956986"/>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1"/>
        <p:cNvGrpSpPr/>
        <p:nvPr/>
      </p:nvGrpSpPr>
      <p:grpSpPr>
        <a:xfrm>
          <a:off x="0" y="0"/>
          <a:ext cx="0" cy="0"/>
          <a:chOff x="0" y="0"/>
          <a:chExt cx="0" cy="0"/>
        </a:xfrm>
      </p:grpSpPr>
      <p:sp>
        <p:nvSpPr>
          <p:cNvPr id="22" name="Google Shape;22;p4"/>
          <p:cNvSpPr/>
          <p:nvPr/>
        </p:nvSpPr>
        <p:spPr>
          <a:xfrm>
            <a:off x="1506200" y="1263875"/>
            <a:ext cx="6176100" cy="3240000"/>
          </a:xfrm>
          <a:prstGeom prst="rect">
            <a:avLst/>
          </a:prstGeom>
          <a:solidFill>
            <a:srgbClr val="914E5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 name="Google Shape;23;p4"/>
          <p:cNvSpPr/>
          <p:nvPr/>
        </p:nvSpPr>
        <p:spPr>
          <a:xfrm>
            <a:off x="0" y="764675"/>
            <a:ext cx="3761100" cy="499200"/>
          </a:xfrm>
          <a:prstGeom prst="rect">
            <a:avLst/>
          </a:prstGeom>
          <a:solidFill>
            <a:srgbClr val="56282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314656"/>
              </a:solidFill>
              <a:latin typeface="Arial"/>
              <a:ea typeface="Arial"/>
              <a:cs typeface="Arial"/>
              <a:sym typeface="Arial"/>
            </a:endParaRPr>
          </a:p>
        </p:txBody>
      </p:sp>
      <p:sp>
        <p:nvSpPr>
          <p:cNvPr id="24" name="Google Shape;24;p4"/>
          <p:cNvSpPr txBox="1"/>
          <p:nvPr/>
        </p:nvSpPr>
        <p:spPr>
          <a:xfrm>
            <a:off x="1644750" y="844875"/>
            <a:ext cx="2121000" cy="3297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1800"/>
              <a:buFont typeface="Arial"/>
              <a:buNone/>
            </a:pPr>
            <a:r>
              <a:rPr lang="es" sz="1800" b="1" i="0" u="none" strike="noStrike" cap="none">
                <a:solidFill>
                  <a:schemeClr val="lt1"/>
                </a:solidFill>
                <a:latin typeface="Franklin Gothic"/>
                <a:ea typeface="Franklin Gothic"/>
                <a:cs typeface="Franklin Gothic"/>
                <a:sym typeface="Franklin Gothic"/>
              </a:rPr>
              <a:t>SUMARIO</a:t>
            </a:r>
            <a:endParaRPr sz="1800" b="1" i="0" u="none" strike="noStrike" cap="none">
              <a:solidFill>
                <a:schemeClr val="lt1"/>
              </a:solidFill>
              <a:latin typeface="Franklin Gothic"/>
              <a:ea typeface="Franklin Gothic"/>
              <a:cs typeface="Franklin Gothic"/>
              <a:sym typeface="Franklin Gothic"/>
            </a:endParaRPr>
          </a:p>
        </p:txBody>
      </p:sp>
      <p:sp>
        <p:nvSpPr>
          <p:cNvPr id="25" name="Google Shape;25;p4"/>
          <p:cNvSpPr txBox="1"/>
          <p:nvPr/>
        </p:nvSpPr>
        <p:spPr>
          <a:xfrm>
            <a:off x="1720075" y="1384525"/>
            <a:ext cx="5793000" cy="1742339"/>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Clr>
                <a:srgbClr val="000000"/>
              </a:buClr>
              <a:buSzPts val="1400"/>
              <a:buFont typeface="Franklin Gothic"/>
              <a:buNone/>
            </a:pPr>
            <a:endParaRPr sz="1800" b="0" i="0" u="none" strike="noStrike" cap="none">
              <a:solidFill>
                <a:srgbClr val="000000"/>
              </a:solidFill>
              <a:latin typeface="Franklin Gothic"/>
              <a:ea typeface="Franklin Gothic"/>
              <a:cs typeface="Franklin Gothic"/>
              <a:sym typeface="Franklin Gothic"/>
            </a:endParaRPr>
          </a:p>
        </p:txBody>
      </p:sp>
      <p:sp>
        <p:nvSpPr>
          <p:cNvPr id="26" name="Google Shape;26;p4"/>
          <p:cNvSpPr/>
          <p:nvPr/>
        </p:nvSpPr>
        <p:spPr>
          <a:xfrm>
            <a:off x="1935725" y="1585575"/>
            <a:ext cx="124800" cy="124800"/>
          </a:xfrm>
          <a:prstGeom prst="ellipse">
            <a:avLst/>
          </a:prstGeom>
          <a:solidFill>
            <a:srgbClr val="F78A0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27"/>
        <p:cNvGrpSpPr/>
        <p:nvPr/>
      </p:nvGrpSpPr>
      <p:grpSpPr>
        <a:xfrm>
          <a:off x="0" y="0"/>
          <a:ext cx="0" cy="0"/>
          <a:chOff x="0" y="0"/>
          <a:chExt cx="0" cy="0"/>
        </a:xfrm>
      </p:grpSpPr>
      <p:sp>
        <p:nvSpPr>
          <p:cNvPr id="28" name="Google Shape;28;p5"/>
          <p:cNvSpPr/>
          <p:nvPr/>
        </p:nvSpPr>
        <p:spPr>
          <a:xfrm>
            <a:off x="1359150" y="954125"/>
            <a:ext cx="6425700" cy="756900"/>
          </a:xfrm>
          <a:prstGeom prst="rect">
            <a:avLst/>
          </a:prstGeom>
          <a:solidFill>
            <a:srgbClr val="914E5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b="0" i="0" u="none" strike="noStrike" cap="none">
              <a:solidFill>
                <a:srgbClr val="000000"/>
              </a:solidFill>
              <a:latin typeface="Arial"/>
              <a:ea typeface="Arial"/>
              <a:cs typeface="Arial"/>
              <a:sym typeface="Arial"/>
            </a:endParaRPr>
          </a:p>
        </p:txBody>
      </p:sp>
      <p:sp>
        <p:nvSpPr>
          <p:cNvPr id="29" name="Google Shape;29;p5"/>
          <p:cNvSpPr/>
          <p:nvPr/>
        </p:nvSpPr>
        <p:spPr>
          <a:xfrm>
            <a:off x="1359150" y="1711025"/>
            <a:ext cx="6425700" cy="2478300"/>
          </a:xfrm>
          <a:prstGeom prst="rect">
            <a:avLst/>
          </a:prstGeom>
          <a:solidFill>
            <a:srgbClr val="DDE4E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b="0" i="0" u="none" strike="noStrike" cap="none">
              <a:solidFill>
                <a:srgbClr val="000000"/>
              </a:solidFill>
              <a:latin typeface="Arial"/>
              <a:ea typeface="Arial"/>
              <a:cs typeface="Arial"/>
              <a:sym typeface="Arial"/>
            </a:endParaRPr>
          </a:p>
        </p:txBody>
      </p:sp>
      <p:sp>
        <p:nvSpPr>
          <p:cNvPr id="30" name="Google Shape;30;p5"/>
          <p:cNvSpPr txBox="1"/>
          <p:nvPr/>
        </p:nvSpPr>
        <p:spPr>
          <a:xfrm>
            <a:off x="2780625" y="1015775"/>
            <a:ext cx="4242300" cy="579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None/>
            </a:pPr>
            <a:r>
              <a:rPr lang="es" sz="3000" b="1" i="0" u="none" strike="noStrike" cap="none">
                <a:solidFill>
                  <a:srgbClr val="000000"/>
                </a:solidFill>
                <a:latin typeface="Franklin Gothic"/>
                <a:ea typeface="Franklin Gothic"/>
                <a:cs typeface="Franklin Gothic"/>
                <a:sym typeface="Franklin Gothic"/>
              </a:rPr>
              <a:t>PARA SABER MÁS...</a:t>
            </a:r>
            <a:endParaRPr sz="3000" b="1" i="0" u="none" strike="noStrike" cap="none">
              <a:solidFill>
                <a:srgbClr val="000000"/>
              </a:solidFill>
              <a:latin typeface="Franklin Gothic"/>
              <a:ea typeface="Franklin Gothic"/>
              <a:cs typeface="Franklin Gothic"/>
              <a:sym typeface="Franklin Gothic"/>
            </a:endParaRPr>
          </a:p>
        </p:txBody>
      </p:sp>
      <p:sp>
        <p:nvSpPr>
          <p:cNvPr id="31" name="Google Shape;31;p5"/>
          <p:cNvSpPr txBox="1">
            <a:spLocks noGrp="1"/>
          </p:cNvSpPr>
          <p:nvPr>
            <p:ph type="title"/>
          </p:nvPr>
        </p:nvSpPr>
        <p:spPr>
          <a:xfrm>
            <a:off x="1506150" y="1863255"/>
            <a:ext cx="6131700" cy="5727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Clr>
                <a:schemeClr val="dk1"/>
              </a:buClr>
              <a:buSzPts val="2800"/>
              <a:buNone/>
              <a:defRPr sz="1800">
                <a:solidFill>
                  <a:schemeClr val="dk1"/>
                </a:solidFill>
                <a:latin typeface="Cambria"/>
                <a:ea typeface="Cambria"/>
                <a:cs typeface="Cambria"/>
                <a:sym typeface="Cambria"/>
              </a:defRPr>
            </a:lvl1pPr>
            <a:lvl2pPr lvl="1" algn="l">
              <a:lnSpc>
                <a:spcPct val="100000"/>
              </a:lnSpc>
              <a:spcBef>
                <a:spcPts val="0"/>
              </a:spcBef>
              <a:spcAft>
                <a:spcPts val="0"/>
              </a:spcAft>
              <a:buClr>
                <a:schemeClr val="dk1"/>
              </a:buClr>
              <a:buSzPts val="2800"/>
              <a:buNone/>
              <a:defRPr sz="2800">
                <a:solidFill>
                  <a:schemeClr val="dk1"/>
                </a:solidFill>
              </a:defRPr>
            </a:lvl2pPr>
            <a:lvl3pPr lvl="2" algn="l">
              <a:lnSpc>
                <a:spcPct val="100000"/>
              </a:lnSpc>
              <a:spcBef>
                <a:spcPts val="0"/>
              </a:spcBef>
              <a:spcAft>
                <a:spcPts val="0"/>
              </a:spcAft>
              <a:buClr>
                <a:schemeClr val="dk1"/>
              </a:buClr>
              <a:buSzPts val="2800"/>
              <a:buNone/>
              <a:defRPr sz="2800">
                <a:solidFill>
                  <a:schemeClr val="dk1"/>
                </a:solidFill>
              </a:defRPr>
            </a:lvl3pPr>
            <a:lvl4pPr lvl="3" algn="l">
              <a:lnSpc>
                <a:spcPct val="100000"/>
              </a:lnSpc>
              <a:spcBef>
                <a:spcPts val="0"/>
              </a:spcBef>
              <a:spcAft>
                <a:spcPts val="0"/>
              </a:spcAft>
              <a:buClr>
                <a:schemeClr val="dk1"/>
              </a:buClr>
              <a:buSzPts val="2800"/>
              <a:buNone/>
              <a:defRPr sz="2800">
                <a:solidFill>
                  <a:schemeClr val="dk1"/>
                </a:solidFill>
              </a:defRPr>
            </a:lvl4pPr>
            <a:lvl5pPr lvl="4" algn="l">
              <a:lnSpc>
                <a:spcPct val="100000"/>
              </a:lnSpc>
              <a:spcBef>
                <a:spcPts val="0"/>
              </a:spcBef>
              <a:spcAft>
                <a:spcPts val="0"/>
              </a:spcAft>
              <a:buClr>
                <a:schemeClr val="dk1"/>
              </a:buClr>
              <a:buSzPts val="2800"/>
              <a:buNone/>
              <a:defRPr sz="2800">
                <a:solidFill>
                  <a:schemeClr val="dk1"/>
                </a:solidFill>
              </a:defRPr>
            </a:lvl5pPr>
            <a:lvl6pPr lvl="5" algn="l">
              <a:lnSpc>
                <a:spcPct val="100000"/>
              </a:lnSpc>
              <a:spcBef>
                <a:spcPts val="0"/>
              </a:spcBef>
              <a:spcAft>
                <a:spcPts val="0"/>
              </a:spcAft>
              <a:buClr>
                <a:schemeClr val="dk1"/>
              </a:buClr>
              <a:buSzPts val="2800"/>
              <a:buNone/>
              <a:defRPr sz="2800">
                <a:solidFill>
                  <a:schemeClr val="dk1"/>
                </a:solidFill>
              </a:defRPr>
            </a:lvl6pPr>
            <a:lvl7pPr lvl="6" algn="l">
              <a:lnSpc>
                <a:spcPct val="100000"/>
              </a:lnSpc>
              <a:spcBef>
                <a:spcPts val="0"/>
              </a:spcBef>
              <a:spcAft>
                <a:spcPts val="0"/>
              </a:spcAft>
              <a:buClr>
                <a:schemeClr val="dk1"/>
              </a:buClr>
              <a:buSzPts val="2800"/>
              <a:buNone/>
              <a:defRPr sz="2800">
                <a:solidFill>
                  <a:schemeClr val="dk1"/>
                </a:solidFill>
              </a:defRPr>
            </a:lvl7pPr>
            <a:lvl8pPr lvl="7" algn="l">
              <a:lnSpc>
                <a:spcPct val="100000"/>
              </a:lnSpc>
              <a:spcBef>
                <a:spcPts val="0"/>
              </a:spcBef>
              <a:spcAft>
                <a:spcPts val="0"/>
              </a:spcAft>
              <a:buClr>
                <a:schemeClr val="dk1"/>
              </a:buClr>
              <a:buSzPts val="2800"/>
              <a:buNone/>
              <a:defRPr sz="2800">
                <a:solidFill>
                  <a:schemeClr val="dk1"/>
                </a:solidFill>
              </a:defRPr>
            </a:lvl8pPr>
            <a:lvl9pPr lvl="8" algn="l">
              <a:lnSpc>
                <a:spcPct val="100000"/>
              </a:lnSpc>
              <a:spcBef>
                <a:spcPts val="0"/>
              </a:spcBef>
              <a:spcAft>
                <a:spcPts val="0"/>
              </a:spcAft>
              <a:buClr>
                <a:schemeClr val="dk1"/>
              </a:buClr>
              <a:buSzPts val="2800"/>
              <a:buNone/>
              <a:defRPr sz="2800">
                <a:solidFill>
                  <a:schemeClr val="dk1"/>
                </a:solidFill>
              </a:defRPr>
            </a:lvl9pPr>
          </a:lstStyle>
          <a:p>
            <a:endParaRPr/>
          </a:p>
        </p:txBody>
      </p:sp>
      <p:sp>
        <p:nvSpPr>
          <p:cNvPr id="32" name="Google Shape;32;p5"/>
          <p:cNvSpPr txBox="1">
            <a:spLocks noGrp="1"/>
          </p:cNvSpPr>
          <p:nvPr>
            <p:ph type="subTitle" idx="1"/>
          </p:nvPr>
        </p:nvSpPr>
        <p:spPr>
          <a:xfrm>
            <a:off x="2624903" y="3273935"/>
            <a:ext cx="3894194" cy="477951"/>
          </a:xfrm>
          <a:prstGeom prst="rect">
            <a:avLst/>
          </a:prstGeom>
          <a:noFill/>
          <a:ln>
            <a:noFill/>
          </a:ln>
        </p:spPr>
        <p:txBody>
          <a:bodyPr spcFirstLastPara="1" wrap="square" lIns="91425" tIns="91425" rIns="91425" bIns="91425" anchor="t" anchorCtr="0">
            <a:noAutofit/>
          </a:bodyPr>
          <a:lstStyle>
            <a:lvl1pPr lvl="0" algn="l">
              <a:lnSpc>
                <a:spcPct val="115000"/>
              </a:lnSpc>
              <a:spcBef>
                <a:spcPts val="0"/>
              </a:spcBef>
              <a:spcAft>
                <a:spcPts val="0"/>
              </a:spcAft>
              <a:buSzPts val="1800"/>
              <a:buNone/>
              <a:defRPr b="1">
                <a:solidFill>
                  <a:srgbClr val="FFFF00"/>
                </a:solidFill>
                <a:latin typeface="Franklin Gothic"/>
                <a:ea typeface="Franklin Gothic"/>
                <a:cs typeface="Franklin Gothic"/>
                <a:sym typeface="Franklin Gothic"/>
              </a:defRPr>
            </a:lvl1pPr>
            <a:lvl2pPr lvl="1" algn="l">
              <a:lnSpc>
                <a:spcPct val="115000"/>
              </a:lnSpc>
              <a:spcBef>
                <a:spcPts val="1600"/>
              </a:spcBef>
              <a:spcAft>
                <a:spcPts val="0"/>
              </a:spcAft>
              <a:buSzPts val="1400"/>
              <a:buChar char="○"/>
              <a:defRPr/>
            </a:lvl2pPr>
            <a:lvl3pPr lvl="2" algn="l">
              <a:lnSpc>
                <a:spcPct val="115000"/>
              </a:lnSpc>
              <a:spcBef>
                <a:spcPts val="1600"/>
              </a:spcBef>
              <a:spcAft>
                <a:spcPts val="0"/>
              </a:spcAft>
              <a:buSzPts val="1400"/>
              <a:buChar char="■"/>
              <a:defRPr/>
            </a:lvl3pPr>
            <a:lvl4pPr lvl="3" algn="l">
              <a:lnSpc>
                <a:spcPct val="115000"/>
              </a:lnSpc>
              <a:spcBef>
                <a:spcPts val="1600"/>
              </a:spcBef>
              <a:spcAft>
                <a:spcPts val="0"/>
              </a:spcAft>
              <a:buSzPts val="1400"/>
              <a:buChar char="●"/>
              <a:defRPr/>
            </a:lvl4pPr>
            <a:lvl5pPr lvl="4" algn="l">
              <a:lnSpc>
                <a:spcPct val="115000"/>
              </a:lnSpc>
              <a:spcBef>
                <a:spcPts val="1600"/>
              </a:spcBef>
              <a:spcAft>
                <a:spcPts val="0"/>
              </a:spcAft>
              <a:buSzPts val="1400"/>
              <a:buChar char="○"/>
              <a:defRPr/>
            </a:lvl5pPr>
            <a:lvl6pPr lvl="5" algn="l">
              <a:lnSpc>
                <a:spcPct val="115000"/>
              </a:lnSpc>
              <a:spcBef>
                <a:spcPts val="1600"/>
              </a:spcBef>
              <a:spcAft>
                <a:spcPts val="0"/>
              </a:spcAft>
              <a:buSzPts val="1400"/>
              <a:buChar char="■"/>
              <a:defRPr/>
            </a:lvl6pPr>
            <a:lvl7pPr lvl="6" algn="l">
              <a:lnSpc>
                <a:spcPct val="115000"/>
              </a:lnSpc>
              <a:spcBef>
                <a:spcPts val="1600"/>
              </a:spcBef>
              <a:spcAft>
                <a:spcPts val="0"/>
              </a:spcAft>
              <a:buSzPts val="1400"/>
              <a:buChar char="●"/>
              <a:defRPr/>
            </a:lvl7pPr>
            <a:lvl8pPr lvl="7" algn="l">
              <a:lnSpc>
                <a:spcPct val="115000"/>
              </a:lnSpc>
              <a:spcBef>
                <a:spcPts val="1600"/>
              </a:spcBef>
              <a:spcAft>
                <a:spcPts val="0"/>
              </a:spcAft>
              <a:buSzPts val="1400"/>
              <a:buChar char="○"/>
              <a:defRPr/>
            </a:lvl8pPr>
            <a:lvl9pPr lvl="8" algn="l">
              <a:lnSpc>
                <a:spcPct val="115000"/>
              </a:lnSpc>
              <a:spcBef>
                <a:spcPts val="1600"/>
              </a:spcBef>
              <a:spcAft>
                <a:spcPts val="1600"/>
              </a:spcAft>
              <a:buSzPts val="14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3"/>
        <p:cNvGrpSpPr/>
        <p:nvPr/>
      </p:nvGrpSpPr>
      <p:grpSpPr>
        <a:xfrm>
          <a:off x="0" y="0"/>
          <a:ext cx="0" cy="0"/>
          <a:chOff x="0" y="0"/>
          <a:chExt cx="0" cy="0"/>
        </a:xfrm>
      </p:grpSpPr>
      <p:sp>
        <p:nvSpPr>
          <p:cNvPr id="34" name="Google Shape;34;p6"/>
          <p:cNvSpPr/>
          <p:nvPr/>
        </p:nvSpPr>
        <p:spPr>
          <a:xfrm>
            <a:off x="2958875" y="0"/>
            <a:ext cx="6185100" cy="5143500"/>
          </a:xfrm>
          <a:prstGeom prst="rect">
            <a:avLst/>
          </a:prstGeom>
          <a:solidFill>
            <a:srgbClr val="AF274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 name="Google Shape;35;p6"/>
          <p:cNvSpPr/>
          <p:nvPr/>
        </p:nvSpPr>
        <p:spPr>
          <a:xfrm>
            <a:off x="2958875" y="3163850"/>
            <a:ext cx="3609600" cy="499200"/>
          </a:xfrm>
          <a:prstGeom prst="rect">
            <a:avLst/>
          </a:prstGeom>
          <a:solidFill>
            <a:srgbClr val="914E5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6" name="Google Shape;36;p6"/>
          <p:cNvPicPr preferRelativeResize="0"/>
          <p:nvPr/>
        </p:nvPicPr>
        <p:blipFill rotWithShape="1">
          <a:blip r:embed="rId2">
            <a:alphaModFix/>
          </a:blip>
          <a:srcRect/>
          <a:stretch/>
        </p:blipFill>
        <p:spPr>
          <a:xfrm>
            <a:off x="37617" y="3163850"/>
            <a:ext cx="2841158" cy="499200"/>
          </a:xfrm>
          <a:prstGeom prst="rect">
            <a:avLst/>
          </a:prstGeom>
          <a:solidFill>
            <a:srgbClr val="AF2741"/>
          </a:solid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s-ES" smtClean="0"/>
              <a:pPr/>
              <a:t>‹Nº›</a:t>
            </a:fld>
            <a:endParaRPr lang="es-ES"/>
          </a:p>
        </p:txBody>
      </p:sp>
    </p:spTree>
    <p:extLst>
      <p:ext uri="{BB962C8B-B14F-4D97-AF65-F5344CB8AC3E}">
        <p14:creationId xmlns:p14="http://schemas.microsoft.com/office/powerpoint/2010/main" val="17707715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41"/>
        <p:cNvGrpSpPr/>
        <p:nvPr/>
      </p:nvGrpSpPr>
      <p:grpSpPr>
        <a:xfrm>
          <a:off x="0" y="0"/>
          <a:ext cx="0" cy="0"/>
          <a:chOff x="0" y="0"/>
          <a:chExt cx="0" cy="0"/>
        </a:xfrm>
      </p:grpSpPr>
      <p:sp>
        <p:nvSpPr>
          <p:cNvPr id="42" name="Google Shape;42;p8"/>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Autofit/>
          </a:bodyPr>
          <a:lstStyle>
            <a:lvl1pPr marR="0" lvl="0"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1pPr>
            <a:lvl2pPr marR="0" lvl="1"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9pPr>
          </a:lstStyle>
          <a:p>
            <a:endParaRPr/>
          </a:p>
        </p:txBody>
      </p:sp>
      <p:sp>
        <p:nvSpPr>
          <p:cNvPr id="43" name="Google Shape;43;p8"/>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Autofit/>
          </a:bodyPr>
          <a:lstStyle>
            <a:lvl1pPr marR="0" lvl="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1pPr>
            <a:lvl2pPr marR="0" lvl="1"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2pPr>
            <a:lvl3pPr marR="0" lvl="2"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3pPr>
            <a:lvl4pPr marR="0" lvl="3"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4pPr>
            <a:lvl5pPr marR="0" lvl="4"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5pPr>
            <a:lvl6pPr marR="0" lvl="5"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6pPr>
            <a:lvl7pPr marR="0" lvl="6"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7pPr>
            <a:lvl8pPr marR="0" lvl="7"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8pPr>
            <a:lvl9pPr marR="0" lvl="8"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9pPr>
          </a:lstStyle>
          <a:p>
            <a:endParaRPr/>
          </a:p>
        </p:txBody>
      </p:sp>
      <p:sp>
        <p:nvSpPr>
          <p:cNvPr id="44" name="Google Shape;44;p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45"/>
        <p:cNvGrpSpPr/>
        <p:nvPr/>
      </p:nvGrpSpPr>
      <p:grpSpPr>
        <a:xfrm>
          <a:off x="0" y="0"/>
          <a:ext cx="0" cy="0"/>
          <a:chOff x="0" y="0"/>
          <a:chExt cx="0" cy="0"/>
        </a:xfrm>
      </p:grpSpPr>
      <p:sp>
        <p:nvSpPr>
          <p:cNvPr id="46" name="Google Shape;46;p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47" name="Google Shape;47;p9"/>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48" name="Google Shape;48;p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9"/>
        <p:cNvGrpSpPr/>
        <p:nvPr/>
      </p:nvGrpSpPr>
      <p:grpSpPr>
        <a:xfrm>
          <a:off x="0" y="0"/>
          <a:ext cx="0" cy="0"/>
          <a:chOff x="0" y="0"/>
          <a:chExt cx="0" cy="0"/>
        </a:xfrm>
      </p:grpSpPr>
      <p:sp>
        <p:nvSpPr>
          <p:cNvPr id="50" name="Google Shape;50;p10"/>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marR="0" lvl="0"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1pPr>
            <a:lvl2pPr marR="0" lvl="1"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9pPr>
          </a:lstStyle>
          <a:p>
            <a:endParaRPr/>
          </a:p>
        </p:txBody>
      </p:sp>
      <p:sp>
        <p:nvSpPr>
          <p:cNvPr id="51" name="Google Shape;51;p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6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37"/>
        <p:cNvGrpSpPr/>
        <p:nvPr/>
      </p:nvGrpSpPr>
      <p:grpSpPr>
        <a:xfrm>
          <a:off x="0" y="0"/>
          <a:ext cx="0" cy="0"/>
          <a:chOff x="0" y="0"/>
          <a:chExt cx="0" cy="0"/>
        </a:xfrm>
      </p:grpSpPr>
      <p:sp>
        <p:nvSpPr>
          <p:cNvPr id="38" name="Google Shape;38;p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39" name="Google Shape;39;p7"/>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40" name="Google Shape;40;p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 bg1="lt1" tx1="dk1" bg2="dk2" tx2="lt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 id="2147483662" r:id="rId10"/>
    <p:sldLayoutId id="2147483663"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n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37" y="0"/>
            <a:ext cx="9140527" cy="5143500"/>
          </a:xfrm>
          <a:prstGeom prst="rect">
            <a:avLst/>
          </a:prstGeom>
        </p:spPr>
      </p:pic>
      <p:sp>
        <p:nvSpPr>
          <p:cNvPr id="8" name="Rectangle 103"/>
          <p:cNvSpPr/>
          <p:nvPr/>
        </p:nvSpPr>
        <p:spPr>
          <a:xfrm>
            <a:off x="3253425" y="1097081"/>
            <a:ext cx="4853306" cy="960755"/>
          </a:xfrm>
          <a:prstGeom prst="rect">
            <a:avLst/>
          </a:prstGeom>
          <a:ln>
            <a:noFill/>
          </a:ln>
        </p:spPr>
        <p:txBody>
          <a:bodyPr vert="horz" lIns="0" tIns="0" rIns="0" bIns="0" rtlCol="0">
            <a:noAutofit/>
          </a:bodyPr>
          <a:lstStyle/>
          <a:p>
            <a:pPr>
              <a:lnSpc>
                <a:spcPct val="107000"/>
              </a:lnSpc>
              <a:spcAft>
                <a:spcPts val="800"/>
              </a:spcAft>
            </a:pPr>
            <a:r>
              <a:rPr lang="es-ES" sz="4700" b="1" dirty="0">
                <a:solidFill>
                  <a:srgbClr val="504F4B"/>
                </a:solidFill>
                <a:latin typeface="Verdana" panose="020B0604030504040204" pitchFamily="34" charset="0"/>
                <a:ea typeface="Verdana" panose="020B0604030504040204" pitchFamily="34" charset="0"/>
                <a:cs typeface="Verdana" panose="020B0604030504040204" pitchFamily="34" charset="0"/>
              </a:rPr>
              <a:t>APRENDIZAJE</a:t>
            </a:r>
            <a:endParaRPr lang="es-ES" sz="1100" dirty="0">
              <a:latin typeface="Calibri" panose="020F0502020204030204" pitchFamily="34" charset="0"/>
              <a:ea typeface="Calibri" panose="020F0502020204030204" pitchFamily="34" charset="0"/>
            </a:endParaRPr>
          </a:p>
        </p:txBody>
      </p:sp>
      <p:sp>
        <p:nvSpPr>
          <p:cNvPr id="9" name="Rectangle 101"/>
          <p:cNvSpPr/>
          <p:nvPr/>
        </p:nvSpPr>
        <p:spPr>
          <a:xfrm>
            <a:off x="3742640" y="458231"/>
            <a:ext cx="5042535" cy="960755"/>
          </a:xfrm>
          <a:prstGeom prst="rect">
            <a:avLst/>
          </a:prstGeom>
          <a:ln>
            <a:noFill/>
          </a:ln>
        </p:spPr>
        <p:txBody>
          <a:bodyPr vert="horz" lIns="0" tIns="0" rIns="0" bIns="0" rtlCol="0">
            <a:noAutofit/>
          </a:bodyPr>
          <a:lstStyle/>
          <a:p>
            <a:pPr>
              <a:lnSpc>
                <a:spcPct val="107000"/>
              </a:lnSpc>
              <a:spcAft>
                <a:spcPts val="800"/>
              </a:spcAft>
            </a:pPr>
            <a:r>
              <a:rPr lang="es-ES" sz="4700" dirty="0">
                <a:solidFill>
                  <a:srgbClr val="504F4B"/>
                </a:solidFill>
                <a:latin typeface="Verdana" panose="020B0604030504040204" pitchFamily="34" charset="0"/>
                <a:ea typeface="Verdana" panose="020B0604030504040204" pitchFamily="34" charset="0"/>
                <a:cs typeface="Verdana" panose="020B0604030504040204" pitchFamily="34" charset="0"/>
              </a:rPr>
              <a:t>OBJETOS DE</a:t>
            </a:r>
            <a:endParaRPr lang="es-ES" sz="1100" dirty="0">
              <a:latin typeface="Calibri" panose="020F0502020204030204" pitchFamily="34" charset="0"/>
              <a:ea typeface="Calibri" panose="020F0502020204030204" pitchFamily="34" charset="0"/>
            </a:endParaRPr>
          </a:p>
        </p:txBody>
      </p:sp>
      <p:sp>
        <p:nvSpPr>
          <p:cNvPr id="10" name="Rectangle 105"/>
          <p:cNvSpPr/>
          <p:nvPr/>
        </p:nvSpPr>
        <p:spPr>
          <a:xfrm rot="16200001">
            <a:off x="7730132" y="604003"/>
            <a:ext cx="1798467" cy="986155"/>
          </a:xfrm>
          <a:prstGeom prst="rect">
            <a:avLst/>
          </a:prstGeom>
          <a:ln>
            <a:noFill/>
          </a:ln>
        </p:spPr>
        <p:txBody>
          <a:bodyPr vert="horz" lIns="0" tIns="0" rIns="0" bIns="0" rtlCol="0">
            <a:noAutofit/>
          </a:bodyPr>
          <a:lstStyle/>
          <a:p>
            <a:pPr>
              <a:lnSpc>
                <a:spcPct val="107000"/>
              </a:lnSpc>
              <a:spcAft>
                <a:spcPts val="800"/>
              </a:spcAft>
            </a:pPr>
            <a:r>
              <a:rPr lang="es-ES" sz="4800" b="1" dirty="0">
                <a:solidFill>
                  <a:srgbClr val="237DAF"/>
                </a:solidFill>
                <a:latin typeface="Verdana" panose="020B0604030504040204" pitchFamily="34" charset="0"/>
                <a:ea typeface="Verdana" panose="020B0604030504040204" pitchFamily="34" charset="0"/>
                <a:cs typeface="Verdana" panose="020B0604030504040204" pitchFamily="34" charset="0"/>
              </a:rPr>
              <a:t>2019</a:t>
            </a:r>
            <a:endParaRPr lang="es-ES" sz="1100" dirty="0">
              <a:solidFill>
                <a:srgbClr val="237DAF"/>
              </a:solidFill>
              <a:latin typeface="Calibri" panose="020F0502020204030204" pitchFamily="34" charset="0"/>
              <a:ea typeface="Calibri" panose="020F0502020204030204" pitchFamily="34" charset="0"/>
            </a:endParaRPr>
          </a:p>
        </p:txBody>
      </p:sp>
      <p:sp>
        <p:nvSpPr>
          <p:cNvPr id="11" name="Shape 474"/>
          <p:cNvSpPr/>
          <p:nvPr/>
        </p:nvSpPr>
        <p:spPr>
          <a:xfrm>
            <a:off x="8086584" y="488810"/>
            <a:ext cx="69850" cy="1285875"/>
          </a:xfrm>
          <a:custGeom>
            <a:avLst/>
            <a:gdLst/>
            <a:ahLst/>
            <a:cxnLst/>
            <a:rect l="0" t="0" r="0" b="0"/>
            <a:pathLst>
              <a:path w="70193" h="1286269">
                <a:moveTo>
                  <a:pt x="0" y="0"/>
                </a:moveTo>
                <a:lnTo>
                  <a:pt x="70193" y="0"/>
                </a:lnTo>
                <a:lnTo>
                  <a:pt x="70193" y="1286269"/>
                </a:lnTo>
                <a:lnTo>
                  <a:pt x="0" y="1286269"/>
                </a:lnTo>
                <a:lnTo>
                  <a:pt x="0" y="0"/>
                </a:lnTo>
              </a:path>
            </a:pathLst>
          </a:custGeom>
          <a:ln w="0" cap="flat">
            <a:miter lim="127000"/>
          </a:ln>
        </p:spPr>
        <p:style>
          <a:lnRef idx="0">
            <a:srgbClr val="000000">
              <a:alpha val="0"/>
            </a:srgbClr>
          </a:lnRef>
          <a:fillRef idx="1">
            <a:srgbClr val="504F4B"/>
          </a:fillRef>
          <a:effectRef idx="0">
            <a:scrgbClr r="0" g="0" b="0"/>
          </a:effectRef>
          <a:fontRef idx="none"/>
        </p:style>
        <p:txBody>
          <a:bodyPr/>
          <a:lstStyle/>
          <a:p>
            <a:endParaRPr lang="es-ES" sz="1800"/>
          </a:p>
        </p:txBody>
      </p:sp>
      <p:sp>
        <p:nvSpPr>
          <p:cNvPr id="12" name="Rectangle 104"/>
          <p:cNvSpPr/>
          <p:nvPr/>
        </p:nvSpPr>
        <p:spPr>
          <a:xfrm>
            <a:off x="5812435" y="1851954"/>
            <a:ext cx="2265680" cy="650875"/>
          </a:xfrm>
          <a:prstGeom prst="rect">
            <a:avLst/>
          </a:prstGeom>
          <a:ln>
            <a:noFill/>
          </a:ln>
        </p:spPr>
        <p:txBody>
          <a:bodyPr vert="horz" lIns="0" tIns="0" rIns="0" bIns="0" rtlCol="0">
            <a:noAutofit/>
          </a:bodyPr>
          <a:lstStyle/>
          <a:p>
            <a:pPr>
              <a:lnSpc>
                <a:spcPct val="107000"/>
              </a:lnSpc>
              <a:spcAft>
                <a:spcPts val="800"/>
              </a:spcAft>
            </a:pPr>
            <a:r>
              <a:rPr lang="es-ES" sz="4100" dirty="0">
                <a:solidFill>
                  <a:srgbClr val="908D88"/>
                </a:solidFill>
                <a:latin typeface="Verdana" panose="020B0604030504040204" pitchFamily="34" charset="0"/>
                <a:ea typeface="Verdana" panose="020B0604030504040204" pitchFamily="34" charset="0"/>
                <a:cs typeface="Verdana" panose="020B0604030504040204" pitchFamily="34" charset="0"/>
              </a:rPr>
              <a:t>LÍNEA 2</a:t>
            </a:r>
            <a:endParaRPr lang="es-ES" sz="1100" dirty="0">
              <a:latin typeface="Calibri" panose="020F0502020204030204" pitchFamily="34" charset="0"/>
              <a:ea typeface="Calibri" panose="020F0502020204030204" pitchFamily="34" charset="0"/>
            </a:endParaRPr>
          </a:p>
        </p:txBody>
      </p:sp>
      <p:sp>
        <p:nvSpPr>
          <p:cNvPr id="13" name="Rectangle 99"/>
          <p:cNvSpPr/>
          <p:nvPr/>
        </p:nvSpPr>
        <p:spPr>
          <a:xfrm>
            <a:off x="3546172" y="2850541"/>
            <a:ext cx="5576271" cy="1083149"/>
          </a:xfrm>
          <a:prstGeom prst="rect">
            <a:avLst/>
          </a:prstGeom>
          <a:ln>
            <a:noFill/>
          </a:ln>
        </p:spPr>
        <p:txBody>
          <a:bodyPr vert="horz" lIns="0" tIns="0" rIns="0" bIns="0" rtlCol="0">
            <a:noAutofit/>
          </a:bodyPr>
          <a:lstStyle/>
          <a:p>
            <a:pPr algn="ctr">
              <a:spcAft>
                <a:spcPts val="225"/>
              </a:spcAft>
            </a:pPr>
            <a:r>
              <a:rPr lang="es-ES" sz="1500" dirty="0">
                <a:solidFill>
                  <a:srgbClr val="504F4B"/>
                </a:solidFill>
                <a:latin typeface="Bliss Pro" panose="02000506050000020004" pitchFamily="50" charset="0"/>
                <a:ea typeface="Verdana" panose="020B0604030504040204" pitchFamily="34" charset="0"/>
                <a:cs typeface="Verdana" panose="020B0604030504040204" pitchFamily="34" charset="0"/>
              </a:rPr>
              <a:t>MATERIALES DE FORMACIÓN PARA ESTUDIANTES</a:t>
            </a:r>
            <a:endParaRPr lang="es-ES" sz="1500" dirty="0">
              <a:latin typeface="Bliss Pro" panose="02000506050000020004" pitchFamily="50" charset="0"/>
              <a:ea typeface="Calibri" panose="020F0502020204030204" pitchFamily="34" charset="0"/>
            </a:endParaRPr>
          </a:p>
          <a:p>
            <a:pPr algn="ctr">
              <a:spcAft>
                <a:spcPts val="225"/>
              </a:spcAft>
            </a:pPr>
            <a:r>
              <a:rPr lang="es-ES" sz="1500" dirty="0">
                <a:solidFill>
                  <a:srgbClr val="504F4B"/>
                </a:solidFill>
                <a:latin typeface="Bliss Pro" panose="02000506050000020004" pitchFamily="50" charset="0"/>
                <a:ea typeface="Verdana" panose="020B0604030504040204" pitchFamily="34" charset="0"/>
                <a:cs typeface="Verdana" panose="020B0604030504040204" pitchFamily="34" charset="0"/>
              </a:rPr>
              <a:t>DE GRADO DE LA COMPETENCIA DIGITAL</a:t>
            </a:r>
            <a:endParaRPr lang="es-ES" sz="1500" dirty="0">
              <a:latin typeface="Bliss Pro" panose="02000506050000020004" pitchFamily="50" charset="0"/>
              <a:ea typeface="Calibri" panose="020F0502020204030204" pitchFamily="34" charset="0"/>
            </a:endParaRPr>
          </a:p>
          <a:p>
            <a:pPr marL="110487" marR="635" indent="-6350" algn="ctr">
              <a:lnSpc>
                <a:spcPct val="150000"/>
              </a:lnSpc>
              <a:spcBef>
                <a:spcPts val="225"/>
              </a:spcBef>
              <a:spcAft>
                <a:spcPts val="225"/>
              </a:spcAft>
            </a:pPr>
            <a:r>
              <a:rPr lang="es-ES" sz="1050" dirty="0">
                <a:solidFill>
                  <a:srgbClr val="1A1A1A"/>
                </a:solidFill>
                <a:latin typeface="Bliss Pro" panose="02000506050000020004" pitchFamily="50" charset="0"/>
                <a:ea typeface="Arial" panose="020B0604020202020204" pitchFamily="34" charset="0"/>
                <a:cs typeface="Candara" panose="020E0502030303020204" pitchFamily="34" charset="0"/>
              </a:rPr>
              <a:t>5. Resolución de </a:t>
            </a:r>
            <a:r>
              <a:rPr lang="es-ES" sz="1050" dirty="0" smtClean="0">
                <a:solidFill>
                  <a:srgbClr val="1A1A1A"/>
                </a:solidFill>
                <a:latin typeface="Bliss Pro" panose="02000506050000020004" pitchFamily="50" charset="0"/>
                <a:ea typeface="Arial" panose="020B0604020202020204" pitchFamily="34" charset="0"/>
                <a:cs typeface="Candara" panose="020E0502030303020204" pitchFamily="34" charset="0"/>
              </a:rPr>
              <a:t>problemas: </a:t>
            </a:r>
            <a:r>
              <a:rPr lang="es-ES" sz="1050" dirty="0">
                <a:solidFill>
                  <a:srgbClr val="1A1A1A"/>
                </a:solidFill>
                <a:latin typeface="Bliss Pro" panose="02000506050000020004" pitchFamily="50" charset="0"/>
                <a:ea typeface="Arial" panose="020B0604020202020204" pitchFamily="34" charset="0"/>
                <a:cs typeface="Candara" panose="020E0502030303020204" pitchFamily="34" charset="0"/>
              </a:rPr>
              <a:t>5.2. Identificación de necesidades y respuestas tecnológicas: </a:t>
            </a:r>
            <a:br>
              <a:rPr lang="es-ES" sz="1050" dirty="0">
                <a:solidFill>
                  <a:srgbClr val="1A1A1A"/>
                </a:solidFill>
                <a:latin typeface="Bliss Pro" panose="02000506050000020004" pitchFamily="50" charset="0"/>
                <a:ea typeface="Arial" panose="020B0604020202020204" pitchFamily="34" charset="0"/>
                <a:cs typeface="Candara" panose="020E0502030303020204" pitchFamily="34" charset="0"/>
              </a:rPr>
            </a:br>
            <a:r>
              <a:rPr lang="es-ES" sz="1050" dirty="0">
                <a:solidFill>
                  <a:srgbClr val="1A1A1A"/>
                </a:solidFill>
                <a:latin typeface="Bliss Pro" panose="02000506050000020004" pitchFamily="50" charset="0"/>
                <a:ea typeface="Arial" panose="020B0604020202020204" pitchFamily="34" charset="0"/>
                <a:cs typeface="Candara" panose="020E0502030303020204" pitchFamily="34" charset="0"/>
              </a:rPr>
              <a:t>1. Evaluar, seleccionar y utilizar las herramientas digitales en sentido crítico.</a:t>
            </a:r>
          </a:p>
          <a:p>
            <a:pPr algn="ctr">
              <a:lnSpc>
                <a:spcPct val="107000"/>
              </a:lnSpc>
            </a:pPr>
            <a:r>
              <a:rPr lang="es-ES" sz="1100" dirty="0">
                <a:latin typeface="Calibri" panose="020F0502020204030204" pitchFamily="34" charset="0"/>
                <a:ea typeface="Calibri" panose="020F0502020204030204" pitchFamily="34" charset="0"/>
              </a:rPr>
              <a:t> </a:t>
            </a:r>
          </a:p>
        </p:txBody>
      </p:sp>
      <p:pic>
        <p:nvPicPr>
          <p:cNvPr id="7" name="Imagen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52706" y="4163306"/>
            <a:ext cx="3860545" cy="491115"/>
          </a:xfrm>
          <a:prstGeom prst="rect">
            <a:avLst/>
          </a:prstGeom>
        </p:spPr>
      </p:pic>
    </p:spTree>
    <p:extLst>
      <p:ext uri="{BB962C8B-B14F-4D97-AF65-F5344CB8AC3E}">
        <p14:creationId xmlns:p14="http://schemas.microsoft.com/office/powerpoint/2010/main" val="21568594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26"/>
          <p:cNvSpPr/>
          <p:nvPr/>
        </p:nvSpPr>
        <p:spPr>
          <a:xfrm>
            <a:off x="0" y="-1300"/>
            <a:ext cx="6086400" cy="1139400"/>
          </a:xfrm>
          <a:prstGeom prst="rect">
            <a:avLst/>
          </a:prstGeom>
          <a:solidFill>
            <a:srgbClr val="56282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 name="Google Shape;157;p26"/>
          <p:cNvSpPr txBox="1"/>
          <p:nvPr/>
        </p:nvSpPr>
        <p:spPr>
          <a:xfrm>
            <a:off x="102000" y="156050"/>
            <a:ext cx="6086400" cy="867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900"/>
              <a:buFont typeface="Arial"/>
              <a:buNone/>
            </a:pPr>
            <a:r>
              <a:rPr lang="es" sz="2400" b="1">
                <a:solidFill>
                  <a:srgbClr val="FFFFFF"/>
                </a:solidFill>
                <a:latin typeface="Franklin Gothic"/>
                <a:ea typeface="Franklin Gothic"/>
                <a:cs typeface="Franklin Gothic"/>
                <a:sym typeface="Franklin Gothic"/>
              </a:rPr>
              <a:t>PROBLEMAS RELACIONADOS CON LA TECNOLOGÍA      </a:t>
            </a:r>
            <a:endParaRPr sz="2400" b="1" i="0" u="none" strike="noStrike" cap="none">
              <a:solidFill>
                <a:srgbClr val="FFFFFF"/>
              </a:solidFill>
              <a:latin typeface="Franklin Gothic"/>
              <a:ea typeface="Franklin Gothic"/>
              <a:cs typeface="Franklin Gothic"/>
              <a:sym typeface="Franklin Gothic"/>
            </a:endParaRPr>
          </a:p>
        </p:txBody>
      </p:sp>
      <p:sp>
        <p:nvSpPr>
          <p:cNvPr id="158" name="Google Shape;158;p26"/>
          <p:cNvSpPr txBox="1"/>
          <p:nvPr/>
        </p:nvSpPr>
        <p:spPr>
          <a:xfrm>
            <a:off x="2245900" y="5017625"/>
            <a:ext cx="748500" cy="598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 name="Google Shape;159;p26"/>
          <p:cNvSpPr txBox="1"/>
          <p:nvPr/>
        </p:nvSpPr>
        <p:spPr>
          <a:xfrm>
            <a:off x="1147300" y="2605050"/>
            <a:ext cx="1620000" cy="1236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s" sz="1200">
                <a:solidFill>
                  <a:srgbClr val="FFFFFF"/>
                </a:solidFill>
                <a:latin typeface="Cambria"/>
                <a:ea typeface="Cambria"/>
                <a:cs typeface="Cambria"/>
                <a:sym typeface="Cambria"/>
              </a:rPr>
              <a:t>El conjunto de datos sobre una persona u organización,  accesibles de forma pública través de Internet. </a:t>
            </a:r>
            <a:endParaRPr sz="1200" b="1" i="0" u="none" strike="noStrike" cap="none">
              <a:solidFill>
                <a:srgbClr val="FFFFFF"/>
              </a:solidFill>
              <a:latin typeface="Cambria"/>
              <a:ea typeface="Cambria"/>
              <a:cs typeface="Cambria"/>
              <a:sym typeface="Cambria"/>
            </a:endParaRPr>
          </a:p>
        </p:txBody>
      </p:sp>
      <p:sp>
        <p:nvSpPr>
          <p:cNvPr id="160" name="Google Shape;160;p26"/>
          <p:cNvSpPr txBox="1"/>
          <p:nvPr/>
        </p:nvSpPr>
        <p:spPr>
          <a:xfrm>
            <a:off x="5207100" y="2605050"/>
            <a:ext cx="1771800" cy="1522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s" sz="1200">
                <a:solidFill>
                  <a:srgbClr val="FFFFFF"/>
                </a:solidFill>
                <a:latin typeface="Cambria"/>
                <a:ea typeface="Cambria"/>
                <a:cs typeface="Cambria"/>
                <a:sym typeface="Cambria"/>
              </a:rPr>
              <a:t>Es u</a:t>
            </a:r>
            <a:r>
              <a:rPr lang="es" sz="1200" i="0" u="none" strike="noStrike" cap="none">
                <a:solidFill>
                  <a:srgbClr val="FFFFFF"/>
                </a:solidFill>
                <a:latin typeface="Cambria"/>
                <a:ea typeface="Cambria"/>
                <a:cs typeface="Cambria"/>
                <a:sym typeface="Cambria"/>
              </a:rPr>
              <a:t>na identidad     fragmentada y múltiple,</a:t>
            </a:r>
            <a:r>
              <a:rPr lang="es" sz="1200">
                <a:solidFill>
                  <a:srgbClr val="FFFFFF"/>
                </a:solidFill>
                <a:latin typeface="Cambria"/>
                <a:ea typeface="Cambria"/>
                <a:cs typeface="Cambria"/>
                <a:sym typeface="Cambria"/>
              </a:rPr>
              <a:t> compuesta por</a:t>
            </a:r>
            <a:r>
              <a:rPr lang="es" sz="1200" i="0" u="none" strike="noStrike" cap="none">
                <a:solidFill>
                  <a:srgbClr val="FFFFFF"/>
                </a:solidFill>
                <a:latin typeface="Cambria"/>
                <a:ea typeface="Cambria"/>
                <a:cs typeface="Cambria"/>
                <a:sym typeface="Cambria"/>
              </a:rPr>
              <a:t> diferentes perfiles según el entorno </a:t>
            </a:r>
            <a:r>
              <a:rPr lang="es" sz="1200">
                <a:solidFill>
                  <a:srgbClr val="FFFFFF"/>
                </a:solidFill>
                <a:latin typeface="Cambria"/>
                <a:ea typeface="Cambria"/>
                <a:cs typeface="Cambria"/>
                <a:sym typeface="Cambria"/>
              </a:rPr>
              <a:t>o contexto en que se construya.</a:t>
            </a:r>
            <a:endParaRPr sz="1200" b="1" i="0" u="none" strike="noStrike" cap="none">
              <a:solidFill>
                <a:srgbClr val="FFFFFF"/>
              </a:solidFill>
              <a:latin typeface="Cambria"/>
              <a:ea typeface="Cambria"/>
              <a:cs typeface="Cambria"/>
              <a:sym typeface="Cambria"/>
            </a:endParaRPr>
          </a:p>
        </p:txBody>
      </p:sp>
      <p:sp>
        <p:nvSpPr>
          <p:cNvPr id="161" name="Google Shape;161;p26"/>
          <p:cNvSpPr txBox="1"/>
          <p:nvPr/>
        </p:nvSpPr>
        <p:spPr>
          <a:xfrm>
            <a:off x="102000" y="1228350"/>
            <a:ext cx="6622200" cy="2899200"/>
          </a:xfrm>
          <a:prstGeom prst="rect">
            <a:avLst/>
          </a:prstGeom>
          <a:solidFill>
            <a:schemeClr val="lt1"/>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1800">
                <a:latin typeface="Cambria"/>
                <a:ea typeface="Cambria"/>
                <a:cs typeface="Cambria"/>
                <a:sym typeface="Cambria"/>
              </a:rPr>
              <a:t>Hay que ser consciente que todo no lo sabemos, por este motivo es muy importante dejarse aconsejar y sobretodo preguntar si hay alguna duda o concepto que no se entiende. </a:t>
            </a:r>
            <a:endParaRPr sz="1800">
              <a:latin typeface="Cambria"/>
              <a:ea typeface="Cambria"/>
              <a:cs typeface="Cambria"/>
              <a:sym typeface="Cambria"/>
            </a:endParaRPr>
          </a:p>
          <a:p>
            <a:pPr marL="0" lvl="0" indent="0" algn="l" rtl="0">
              <a:spcBef>
                <a:spcPts val="0"/>
              </a:spcBef>
              <a:spcAft>
                <a:spcPts val="0"/>
              </a:spcAft>
              <a:buNone/>
            </a:pPr>
            <a:endParaRPr sz="1800">
              <a:latin typeface="Cambria"/>
              <a:ea typeface="Cambria"/>
              <a:cs typeface="Cambria"/>
              <a:sym typeface="Cambria"/>
            </a:endParaRPr>
          </a:p>
          <a:p>
            <a:pPr marL="0" lvl="0" indent="0" algn="l" rtl="0">
              <a:spcBef>
                <a:spcPts val="0"/>
              </a:spcBef>
              <a:spcAft>
                <a:spcPts val="0"/>
              </a:spcAft>
              <a:buNone/>
            </a:pPr>
            <a:r>
              <a:rPr lang="es" sz="1800">
                <a:latin typeface="Cambria"/>
                <a:ea typeface="Cambria"/>
                <a:cs typeface="Cambria"/>
                <a:sym typeface="Cambria"/>
              </a:rPr>
              <a:t>En todos los campus universitarios existe un departamento de informática donde enviar las consultas relacionadas con la tecnología, que nos ayudarán a resolver las dudas que tengamos con el uso de la tecnología y sus recursos. </a:t>
            </a:r>
            <a:endParaRPr sz="1800">
              <a:latin typeface="Cambria"/>
              <a:ea typeface="Cambria"/>
              <a:cs typeface="Cambria"/>
              <a:sym typeface="Cambria"/>
            </a:endParaRPr>
          </a:p>
          <a:p>
            <a:pPr marL="0" lvl="0" indent="0" algn="l" rtl="0">
              <a:spcBef>
                <a:spcPts val="0"/>
              </a:spcBef>
              <a:spcAft>
                <a:spcPts val="0"/>
              </a:spcAft>
              <a:buNone/>
            </a:pPr>
            <a:endParaRPr sz="1800">
              <a:latin typeface="Cambria"/>
              <a:ea typeface="Cambria"/>
              <a:cs typeface="Cambria"/>
              <a:sym typeface="Cambria"/>
            </a:endParaRPr>
          </a:p>
          <a:p>
            <a:pPr marL="0" lvl="0" indent="0" algn="l" rtl="0">
              <a:spcBef>
                <a:spcPts val="0"/>
              </a:spcBef>
              <a:spcAft>
                <a:spcPts val="0"/>
              </a:spcAft>
              <a:buNone/>
            </a:pPr>
            <a:r>
              <a:rPr lang="es" sz="1800">
                <a:latin typeface="Cambria"/>
                <a:ea typeface="Cambria"/>
                <a:cs typeface="Cambria"/>
                <a:sym typeface="Cambria"/>
              </a:rPr>
              <a:t>Además también existen manuales y guías de uso de los programas recomendados por la universidad que pueden ser de mucha ayuda en tu día a día académico. </a:t>
            </a:r>
            <a:endParaRPr sz="1800">
              <a:latin typeface="Cambria"/>
              <a:ea typeface="Cambria"/>
              <a:cs typeface="Cambria"/>
              <a:sym typeface="Cambria"/>
            </a:endParaRPr>
          </a:p>
          <a:p>
            <a:pPr marL="0" lvl="0" indent="0" algn="l" rtl="0">
              <a:spcBef>
                <a:spcPts val="0"/>
              </a:spcBef>
              <a:spcAft>
                <a:spcPts val="0"/>
              </a:spcAft>
              <a:buNone/>
            </a:pPr>
            <a:endParaRPr sz="1800">
              <a:latin typeface="Franklin Gothic"/>
              <a:ea typeface="Franklin Gothic"/>
              <a:cs typeface="Franklin Gothic"/>
              <a:sym typeface="Franklin Gothic"/>
            </a:endParaRPr>
          </a:p>
          <a:p>
            <a:pPr marL="0" lvl="0" indent="0" algn="l" rtl="0">
              <a:spcBef>
                <a:spcPts val="0"/>
              </a:spcBef>
              <a:spcAft>
                <a:spcPts val="0"/>
              </a:spcAft>
              <a:buNone/>
            </a:pPr>
            <a:endParaRPr sz="1800">
              <a:latin typeface="Franklin Gothic"/>
              <a:ea typeface="Franklin Gothic"/>
              <a:cs typeface="Franklin Gothic"/>
              <a:sym typeface="Franklin Gothic"/>
            </a:endParaRPr>
          </a:p>
          <a:p>
            <a:pPr marL="0" lvl="0" indent="0" algn="l" rtl="0">
              <a:spcBef>
                <a:spcPts val="0"/>
              </a:spcBef>
              <a:spcAft>
                <a:spcPts val="0"/>
              </a:spcAft>
              <a:buNone/>
            </a:pPr>
            <a:endParaRPr sz="1800">
              <a:latin typeface="Franklin Gothic"/>
              <a:ea typeface="Franklin Gothic"/>
              <a:cs typeface="Franklin Gothic"/>
              <a:sym typeface="Franklin Gothic"/>
            </a:endParaRPr>
          </a:p>
        </p:txBody>
      </p:sp>
      <p:pic>
        <p:nvPicPr>
          <p:cNvPr id="162" name="Google Shape;162;p26"/>
          <p:cNvPicPr preferRelativeResize="0"/>
          <p:nvPr/>
        </p:nvPicPr>
        <p:blipFill>
          <a:blip r:embed="rId3">
            <a:alphaModFix/>
          </a:blip>
          <a:stretch>
            <a:fillRect/>
          </a:stretch>
        </p:blipFill>
        <p:spPr>
          <a:xfrm>
            <a:off x="6724200" y="1726050"/>
            <a:ext cx="2115000" cy="21150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27"/>
          <p:cNvSpPr txBox="1"/>
          <p:nvPr/>
        </p:nvSpPr>
        <p:spPr>
          <a:xfrm>
            <a:off x="2245900" y="5017625"/>
            <a:ext cx="748500" cy="598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 name="Google Shape;168;p27"/>
          <p:cNvSpPr txBox="1"/>
          <p:nvPr/>
        </p:nvSpPr>
        <p:spPr>
          <a:xfrm>
            <a:off x="1147300" y="2605050"/>
            <a:ext cx="1620000" cy="1236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s" sz="1200">
                <a:solidFill>
                  <a:srgbClr val="FFFFFF"/>
                </a:solidFill>
                <a:latin typeface="Cambria"/>
                <a:ea typeface="Cambria"/>
                <a:cs typeface="Cambria"/>
                <a:sym typeface="Cambria"/>
              </a:rPr>
              <a:t>El conjunto de datos sobre una persona u organización,  accesibles de forma pública través de Internet. </a:t>
            </a:r>
            <a:endParaRPr sz="1200" b="1" i="0" u="none" strike="noStrike" cap="none">
              <a:solidFill>
                <a:srgbClr val="FFFFFF"/>
              </a:solidFill>
              <a:latin typeface="Cambria"/>
              <a:ea typeface="Cambria"/>
              <a:cs typeface="Cambria"/>
              <a:sym typeface="Cambria"/>
            </a:endParaRPr>
          </a:p>
        </p:txBody>
      </p:sp>
      <p:sp>
        <p:nvSpPr>
          <p:cNvPr id="169" name="Google Shape;169;p27"/>
          <p:cNvSpPr txBox="1"/>
          <p:nvPr/>
        </p:nvSpPr>
        <p:spPr>
          <a:xfrm>
            <a:off x="5207100" y="2605050"/>
            <a:ext cx="1771800" cy="1522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s" sz="1200">
                <a:solidFill>
                  <a:srgbClr val="FFFFFF"/>
                </a:solidFill>
                <a:latin typeface="Cambria"/>
                <a:ea typeface="Cambria"/>
                <a:cs typeface="Cambria"/>
                <a:sym typeface="Cambria"/>
              </a:rPr>
              <a:t>Es u</a:t>
            </a:r>
            <a:r>
              <a:rPr lang="es" sz="1200" i="0" u="none" strike="noStrike" cap="none">
                <a:solidFill>
                  <a:srgbClr val="FFFFFF"/>
                </a:solidFill>
                <a:latin typeface="Cambria"/>
                <a:ea typeface="Cambria"/>
                <a:cs typeface="Cambria"/>
                <a:sym typeface="Cambria"/>
              </a:rPr>
              <a:t>na identidad     fragmentada y múltiple,</a:t>
            </a:r>
            <a:r>
              <a:rPr lang="es" sz="1200">
                <a:solidFill>
                  <a:srgbClr val="FFFFFF"/>
                </a:solidFill>
                <a:latin typeface="Cambria"/>
                <a:ea typeface="Cambria"/>
                <a:cs typeface="Cambria"/>
                <a:sym typeface="Cambria"/>
              </a:rPr>
              <a:t> compuesta por</a:t>
            </a:r>
            <a:r>
              <a:rPr lang="es" sz="1200" i="0" u="none" strike="noStrike" cap="none">
                <a:solidFill>
                  <a:srgbClr val="FFFFFF"/>
                </a:solidFill>
                <a:latin typeface="Cambria"/>
                <a:ea typeface="Cambria"/>
                <a:cs typeface="Cambria"/>
                <a:sym typeface="Cambria"/>
              </a:rPr>
              <a:t> diferentes perfiles según el entorno </a:t>
            </a:r>
            <a:r>
              <a:rPr lang="es" sz="1200">
                <a:solidFill>
                  <a:srgbClr val="FFFFFF"/>
                </a:solidFill>
                <a:latin typeface="Cambria"/>
                <a:ea typeface="Cambria"/>
                <a:cs typeface="Cambria"/>
                <a:sym typeface="Cambria"/>
              </a:rPr>
              <a:t>o contexto en que se construya.</a:t>
            </a:r>
            <a:endParaRPr sz="1200" b="1" i="0" u="none" strike="noStrike" cap="none">
              <a:solidFill>
                <a:srgbClr val="FFFFFF"/>
              </a:solidFill>
              <a:latin typeface="Cambria"/>
              <a:ea typeface="Cambria"/>
              <a:cs typeface="Cambria"/>
              <a:sym typeface="Cambria"/>
            </a:endParaRPr>
          </a:p>
        </p:txBody>
      </p:sp>
      <p:sp>
        <p:nvSpPr>
          <p:cNvPr id="170" name="Google Shape;170;p27"/>
          <p:cNvSpPr txBox="1"/>
          <p:nvPr/>
        </p:nvSpPr>
        <p:spPr>
          <a:xfrm>
            <a:off x="102000" y="1822075"/>
            <a:ext cx="8754900" cy="1416900"/>
          </a:xfrm>
          <a:prstGeom prst="rect">
            <a:avLst/>
          </a:prstGeom>
          <a:solidFill>
            <a:schemeClr val="lt1"/>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1800">
                <a:latin typeface="Cambria"/>
                <a:ea typeface="Cambria"/>
                <a:cs typeface="Cambria"/>
                <a:sym typeface="Cambria"/>
              </a:rPr>
              <a:t>Cuando surge un problema o una dificultad con la tecnología el primer paso es no ponerse nervioso o tirar la toalla. En todos los recursos existe un apartado de ayuda técnica que puede resolver tus dudas. Además, puedes consultar con el departamento de informática de tu universidad para pedir más ayuda. </a:t>
            </a:r>
            <a:endParaRPr sz="1800">
              <a:latin typeface="Cambria"/>
              <a:ea typeface="Cambria"/>
              <a:cs typeface="Cambria"/>
              <a:sym typeface="Cambria"/>
            </a:endParaRPr>
          </a:p>
          <a:p>
            <a:pPr marL="0" lvl="0" indent="0" algn="l" rtl="0">
              <a:spcBef>
                <a:spcPts val="0"/>
              </a:spcBef>
              <a:spcAft>
                <a:spcPts val="0"/>
              </a:spcAft>
              <a:buNone/>
            </a:pPr>
            <a:endParaRPr sz="1800">
              <a:latin typeface="Franklin Gothic"/>
              <a:ea typeface="Franklin Gothic"/>
              <a:cs typeface="Franklin Gothic"/>
              <a:sym typeface="Franklin Gothic"/>
            </a:endParaRPr>
          </a:p>
          <a:p>
            <a:pPr marL="0" lvl="0" indent="0" algn="l" rtl="0">
              <a:spcBef>
                <a:spcPts val="0"/>
              </a:spcBef>
              <a:spcAft>
                <a:spcPts val="0"/>
              </a:spcAft>
              <a:buNone/>
            </a:pPr>
            <a:endParaRPr sz="1800">
              <a:latin typeface="Franklin Gothic"/>
              <a:ea typeface="Franklin Gothic"/>
              <a:cs typeface="Franklin Gothic"/>
              <a:sym typeface="Franklin Gothic"/>
            </a:endParaRPr>
          </a:p>
          <a:p>
            <a:pPr marL="0" lvl="0" indent="0" algn="l" rtl="0">
              <a:spcBef>
                <a:spcPts val="0"/>
              </a:spcBef>
              <a:spcAft>
                <a:spcPts val="0"/>
              </a:spcAft>
              <a:buNone/>
            </a:pPr>
            <a:endParaRPr sz="1800">
              <a:latin typeface="Franklin Gothic"/>
              <a:ea typeface="Franklin Gothic"/>
              <a:cs typeface="Franklin Gothic"/>
              <a:sym typeface="Franklin Gothic"/>
            </a:endParaRPr>
          </a:p>
          <a:p>
            <a:pPr marL="0" lvl="0" indent="0" algn="l" rtl="0">
              <a:spcBef>
                <a:spcPts val="0"/>
              </a:spcBef>
              <a:spcAft>
                <a:spcPts val="0"/>
              </a:spcAft>
              <a:buNone/>
            </a:pPr>
            <a:endParaRPr sz="1800">
              <a:latin typeface="Franklin Gothic"/>
              <a:ea typeface="Franklin Gothic"/>
              <a:cs typeface="Franklin Gothic"/>
              <a:sym typeface="Franklin Gothic"/>
            </a:endParaRPr>
          </a:p>
        </p:txBody>
      </p:sp>
      <p:sp>
        <p:nvSpPr>
          <p:cNvPr id="171" name="Google Shape;171;p27"/>
          <p:cNvSpPr/>
          <p:nvPr/>
        </p:nvSpPr>
        <p:spPr>
          <a:xfrm>
            <a:off x="0" y="-1300"/>
            <a:ext cx="6086400" cy="1139400"/>
          </a:xfrm>
          <a:prstGeom prst="rect">
            <a:avLst/>
          </a:prstGeom>
          <a:solidFill>
            <a:srgbClr val="56282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2" name="Google Shape;172;p27"/>
          <p:cNvSpPr txBox="1"/>
          <p:nvPr/>
        </p:nvSpPr>
        <p:spPr>
          <a:xfrm>
            <a:off x="102000" y="156050"/>
            <a:ext cx="6086400" cy="867600"/>
          </a:xfrm>
          <a:prstGeom prst="rect">
            <a:avLst/>
          </a:prstGeom>
          <a:noFill/>
          <a:ln>
            <a:noFill/>
          </a:ln>
          <a:effectLst>
            <a:reflection dist="38100" dir="5400000" fadeDir="5400012" sy="-100000" algn="bl" rotWithShape="0"/>
          </a:effectLst>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900"/>
              <a:buFont typeface="Arial"/>
              <a:buNone/>
            </a:pPr>
            <a:r>
              <a:rPr lang="es" sz="2400" b="1">
                <a:solidFill>
                  <a:srgbClr val="FFFFFF"/>
                </a:solidFill>
                <a:latin typeface="Franklin Gothic"/>
                <a:ea typeface="Franklin Gothic"/>
                <a:cs typeface="Franklin Gothic"/>
                <a:sym typeface="Franklin Gothic"/>
              </a:rPr>
              <a:t>PROBLEMAS RELACIONADOS CON LA TECNOLOGÍA      </a:t>
            </a:r>
            <a:endParaRPr sz="2400" b="1" i="0" u="none" strike="noStrike" cap="none">
              <a:solidFill>
                <a:srgbClr val="FFFFFF"/>
              </a:solidFill>
              <a:latin typeface="Franklin Gothic"/>
              <a:ea typeface="Franklin Gothic"/>
              <a:cs typeface="Franklin Gothic"/>
              <a:sym typeface="Franklin Gothic"/>
            </a:endParaRPr>
          </a:p>
        </p:txBody>
      </p:sp>
      <p:sp>
        <p:nvSpPr>
          <p:cNvPr id="173" name="Google Shape;173;p27"/>
          <p:cNvSpPr/>
          <p:nvPr/>
        </p:nvSpPr>
        <p:spPr>
          <a:xfrm>
            <a:off x="882025" y="3510300"/>
            <a:ext cx="6969000" cy="1236000"/>
          </a:xfrm>
          <a:prstGeom prst="rect">
            <a:avLst/>
          </a:prstGeom>
          <a:solidFill>
            <a:srgbClr val="EEEEEE"/>
          </a:solidFill>
          <a:ln w="38100" cap="flat" cmpd="sng">
            <a:solidFill>
              <a:srgbClr val="F2C17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s" sz="1800">
                <a:solidFill>
                  <a:schemeClr val="dk1"/>
                </a:solidFill>
                <a:latin typeface="Franklin Gothic"/>
                <a:ea typeface="Franklin Gothic"/>
                <a:cs typeface="Franklin Gothic"/>
                <a:sym typeface="Franklin Gothic"/>
              </a:rPr>
              <a:t>Evalúa de forma crítica las posibles soluciones utilizando los canales disponibles, convierte a la tecnología en tu aliada, la falta de recursos no tiene que ser excusa para la entrega o finalización de un trabajo.</a:t>
            </a:r>
            <a:endParaRPr sz="1800">
              <a:solidFill>
                <a:schemeClr val="dk1"/>
              </a:solidFill>
              <a:latin typeface="Franklin Gothic"/>
              <a:ea typeface="Franklin Gothic"/>
              <a:cs typeface="Franklin Gothic"/>
              <a:sym typeface="Franklin Gothic"/>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28"/>
          <p:cNvSpPr txBox="1"/>
          <p:nvPr/>
        </p:nvSpPr>
        <p:spPr>
          <a:xfrm>
            <a:off x="2245900" y="5017625"/>
            <a:ext cx="748500" cy="598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 name="Google Shape;179;p28"/>
          <p:cNvSpPr txBox="1"/>
          <p:nvPr/>
        </p:nvSpPr>
        <p:spPr>
          <a:xfrm>
            <a:off x="1147300" y="2605050"/>
            <a:ext cx="1620000" cy="1236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s" sz="1200">
                <a:solidFill>
                  <a:srgbClr val="FFFFFF"/>
                </a:solidFill>
                <a:latin typeface="Cambria"/>
                <a:ea typeface="Cambria"/>
                <a:cs typeface="Cambria"/>
                <a:sym typeface="Cambria"/>
              </a:rPr>
              <a:t>El conjunto de datos sobre una persona u organización,  accesibles de forma pública través de Internet. </a:t>
            </a:r>
            <a:endParaRPr sz="1200" b="1" i="0" u="none" strike="noStrike" cap="none">
              <a:solidFill>
                <a:srgbClr val="FFFFFF"/>
              </a:solidFill>
              <a:latin typeface="Cambria"/>
              <a:ea typeface="Cambria"/>
              <a:cs typeface="Cambria"/>
              <a:sym typeface="Cambria"/>
            </a:endParaRPr>
          </a:p>
        </p:txBody>
      </p:sp>
      <p:sp>
        <p:nvSpPr>
          <p:cNvPr id="180" name="Google Shape;180;p28"/>
          <p:cNvSpPr txBox="1"/>
          <p:nvPr/>
        </p:nvSpPr>
        <p:spPr>
          <a:xfrm>
            <a:off x="5207100" y="2605050"/>
            <a:ext cx="1771800" cy="1522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s" sz="1200">
                <a:solidFill>
                  <a:srgbClr val="FFFFFF"/>
                </a:solidFill>
                <a:latin typeface="Cambria"/>
                <a:ea typeface="Cambria"/>
                <a:cs typeface="Cambria"/>
                <a:sym typeface="Cambria"/>
              </a:rPr>
              <a:t>Es u</a:t>
            </a:r>
            <a:r>
              <a:rPr lang="es" sz="1200" i="0" u="none" strike="noStrike" cap="none">
                <a:solidFill>
                  <a:srgbClr val="FFFFFF"/>
                </a:solidFill>
                <a:latin typeface="Cambria"/>
                <a:ea typeface="Cambria"/>
                <a:cs typeface="Cambria"/>
                <a:sym typeface="Cambria"/>
              </a:rPr>
              <a:t>na identidad     fragmentada y múltiple,</a:t>
            </a:r>
            <a:r>
              <a:rPr lang="es" sz="1200">
                <a:solidFill>
                  <a:srgbClr val="FFFFFF"/>
                </a:solidFill>
                <a:latin typeface="Cambria"/>
                <a:ea typeface="Cambria"/>
                <a:cs typeface="Cambria"/>
                <a:sym typeface="Cambria"/>
              </a:rPr>
              <a:t> compuesta por</a:t>
            </a:r>
            <a:r>
              <a:rPr lang="es" sz="1200" i="0" u="none" strike="noStrike" cap="none">
                <a:solidFill>
                  <a:srgbClr val="FFFFFF"/>
                </a:solidFill>
                <a:latin typeface="Cambria"/>
                <a:ea typeface="Cambria"/>
                <a:cs typeface="Cambria"/>
                <a:sym typeface="Cambria"/>
              </a:rPr>
              <a:t> diferentes perfiles según el entorno </a:t>
            </a:r>
            <a:r>
              <a:rPr lang="es" sz="1200">
                <a:solidFill>
                  <a:srgbClr val="FFFFFF"/>
                </a:solidFill>
                <a:latin typeface="Cambria"/>
                <a:ea typeface="Cambria"/>
                <a:cs typeface="Cambria"/>
                <a:sym typeface="Cambria"/>
              </a:rPr>
              <a:t>o contexto en que se construya.</a:t>
            </a:r>
            <a:endParaRPr sz="1200" b="1" i="0" u="none" strike="noStrike" cap="none">
              <a:solidFill>
                <a:srgbClr val="FFFFFF"/>
              </a:solidFill>
              <a:latin typeface="Cambria"/>
              <a:ea typeface="Cambria"/>
              <a:cs typeface="Cambria"/>
              <a:sym typeface="Cambria"/>
            </a:endParaRPr>
          </a:p>
        </p:txBody>
      </p:sp>
      <p:sp>
        <p:nvSpPr>
          <p:cNvPr id="181" name="Google Shape;181;p28"/>
          <p:cNvSpPr txBox="1"/>
          <p:nvPr/>
        </p:nvSpPr>
        <p:spPr>
          <a:xfrm>
            <a:off x="102000" y="1236825"/>
            <a:ext cx="8401200" cy="1770000"/>
          </a:xfrm>
          <a:prstGeom prst="rect">
            <a:avLst/>
          </a:prstGeom>
          <a:solidFill>
            <a:schemeClr val="lt1"/>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1800">
                <a:latin typeface="Cambria"/>
                <a:ea typeface="Cambria"/>
                <a:cs typeface="Cambria"/>
                <a:sym typeface="Cambria"/>
              </a:rPr>
              <a:t>Como consumidor y usuario residente en la Unión Europea tienes derechos respecto a tu seguridad y protección de datos. Pero esto no te ampara con empresas o recursos fuera de la legislación europea. Por este motivo antes de darte de alta a un servicio o recurso consulta que tratamiento realizarán de tus datos personales y sobre los datos con los que trabajarás o utilizarás mientras uses el recurso.</a:t>
            </a:r>
            <a:endParaRPr sz="1800">
              <a:latin typeface="Cambria"/>
              <a:ea typeface="Cambria"/>
              <a:cs typeface="Cambria"/>
              <a:sym typeface="Cambria"/>
            </a:endParaRPr>
          </a:p>
          <a:p>
            <a:pPr marL="0" lvl="0" indent="0" algn="l" rtl="0">
              <a:spcBef>
                <a:spcPts val="0"/>
              </a:spcBef>
              <a:spcAft>
                <a:spcPts val="0"/>
              </a:spcAft>
              <a:buNone/>
            </a:pPr>
            <a:endParaRPr sz="1800">
              <a:latin typeface="Cambria"/>
              <a:ea typeface="Cambria"/>
              <a:cs typeface="Cambria"/>
              <a:sym typeface="Cambria"/>
            </a:endParaRPr>
          </a:p>
          <a:p>
            <a:pPr marL="0" lvl="0" indent="0" algn="l" rtl="0">
              <a:spcBef>
                <a:spcPts val="0"/>
              </a:spcBef>
              <a:spcAft>
                <a:spcPts val="0"/>
              </a:spcAft>
              <a:buNone/>
            </a:pPr>
            <a:endParaRPr sz="1800">
              <a:latin typeface="Franklin Gothic"/>
              <a:ea typeface="Franklin Gothic"/>
              <a:cs typeface="Franklin Gothic"/>
              <a:sym typeface="Franklin Gothic"/>
            </a:endParaRPr>
          </a:p>
          <a:p>
            <a:pPr marL="0" lvl="0" indent="0" algn="l" rtl="0">
              <a:spcBef>
                <a:spcPts val="0"/>
              </a:spcBef>
              <a:spcAft>
                <a:spcPts val="0"/>
              </a:spcAft>
              <a:buNone/>
            </a:pPr>
            <a:endParaRPr sz="1800">
              <a:latin typeface="Franklin Gothic"/>
              <a:ea typeface="Franklin Gothic"/>
              <a:cs typeface="Franklin Gothic"/>
              <a:sym typeface="Franklin Gothic"/>
            </a:endParaRPr>
          </a:p>
          <a:p>
            <a:pPr marL="0" lvl="0" indent="0" algn="l" rtl="0">
              <a:spcBef>
                <a:spcPts val="0"/>
              </a:spcBef>
              <a:spcAft>
                <a:spcPts val="0"/>
              </a:spcAft>
              <a:buNone/>
            </a:pPr>
            <a:r>
              <a:rPr lang="es" sz="1800">
                <a:latin typeface="Franklin Gothic"/>
                <a:ea typeface="Franklin Gothic"/>
                <a:cs typeface="Franklin Gothic"/>
                <a:sym typeface="Franklin Gothic"/>
              </a:rPr>
              <a:t> </a:t>
            </a:r>
            <a:endParaRPr sz="1800">
              <a:latin typeface="Franklin Gothic"/>
              <a:ea typeface="Franklin Gothic"/>
              <a:cs typeface="Franklin Gothic"/>
              <a:sym typeface="Franklin Gothic"/>
            </a:endParaRPr>
          </a:p>
        </p:txBody>
      </p:sp>
      <p:sp>
        <p:nvSpPr>
          <p:cNvPr id="182" name="Google Shape;182;p28"/>
          <p:cNvSpPr/>
          <p:nvPr/>
        </p:nvSpPr>
        <p:spPr>
          <a:xfrm>
            <a:off x="0" y="-1300"/>
            <a:ext cx="6086400" cy="814200"/>
          </a:xfrm>
          <a:prstGeom prst="rect">
            <a:avLst/>
          </a:prstGeom>
          <a:solidFill>
            <a:srgbClr val="56282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3" name="Google Shape;183;p28"/>
          <p:cNvSpPr txBox="1"/>
          <p:nvPr/>
        </p:nvSpPr>
        <p:spPr>
          <a:xfrm>
            <a:off x="102000" y="156050"/>
            <a:ext cx="6086400" cy="867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900"/>
              <a:buFont typeface="Arial"/>
              <a:buNone/>
            </a:pPr>
            <a:r>
              <a:rPr lang="es" sz="2400" b="1">
                <a:solidFill>
                  <a:srgbClr val="FFFFFF"/>
                </a:solidFill>
                <a:latin typeface="Franklin Gothic"/>
                <a:ea typeface="Franklin Gothic"/>
                <a:cs typeface="Franklin Gothic"/>
                <a:sym typeface="Franklin Gothic"/>
              </a:rPr>
              <a:t>SEGURIDAD Y PROTECCIÓN DE DATOS      </a:t>
            </a:r>
            <a:endParaRPr sz="2400" b="1" i="0" u="none" strike="noStrike" cap="none">
              <a:solidFill>
                <a:srgbClr val="FFFFFF"/>
              </a:solidFill>
              <a:latin typeface="Franklin Gothic"/>
              <a:ea typeface="Franklin Gothic"/>
              <a:cs typeface="Franklin Gothic"/>
              <a:sym typeface="Franklin Gothic"/>
            </a:endParaRPr>
          </a:p>
        </p:txBody>
      </p:sp>
      <p:pic>
        <p:nvPicPr>
          <p:cNvPr id="184" name="Google Shape;184;p28"/>
          <p:cNvPicPr preferRelativeResize="0"/>
          <p:nvPr/>
        </p:nvPicPr>
        <p:blipFill>
          <a:blip r:embed="rId3">
            <a:alphaModFix/>
          </a:blip>
          <a:stretch>
            <a:fillRect/>
          </a:stretch>
        </p:blipFill>
        <p:spPr>
          <a:xfrm>
            <a:off x="3421038" y="3220025"/>
            <a:ext cx="1763124" cy="176312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29"/>
          <p:cNvSpPr txBox="1"/>
          <p:nvPr/>
        </p:nvSpPr>
        <p:spPr>
          <a:xfrm>
            <a:off x="2245900" y="5017625"/>
            <a:ext cx="748500" cy="598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0" name="Google Shape;190;p29"/>
          <p:cNvSpPr txBox="1"/>
          <p:nvPr/>
        </p:nvSpPr>
        <p:spPr>
          <a:xfrm>
            <a:off x="1147300" y="2605050"/>
            <a:ext cx="1620000" cy="1236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s" sz="1200">
                <a:solidFill>
                  <a:srgbClr val="FFFFFF"/>
                </a:solidFill>
                <a:latin typeface="Cambria"/>
                <a:ea typeface="Cambria"/>
                <a:cs typeface="Cambria"/>
                <a:sym typeface="Cambria"/>
              </a:rPr>
              <a:t>El conjunto de datos sobre una persona u organización,  accesibles de forma pública través de Internet. </a:t>
            </a:r>
            <a:endParaRPr sz="1200" b="1" i="0" u="none" strike="noStrike" cap="none">
              <a:solidFill>
                <a:srgbClr val="FFFFFF"/>
              </a:solidFill>
              <a:latin typeface="Cambria"/>
              <a:ea typeface="Cambria"/>
              <a:cs typeface="Cambria"/>
              <a:sym typeface="Cambria"/>
            </a:endParaRPr>
          </a:p>
        </p:txBody>
      </p:sp>
      <p:sp>
        <p:nvSpPr>
          <p:cNvPr id="191" name="Google Shape;191;p29"/>
          <p:cNvSpPr txBox="1"/>
          <p:nvPr/>
        </p:nvSpPr>
        <p:spPr>
          <a:xfrm>
            <a:off x="5207100" y="2605050"/>
            <a:ext cx="1771800" cy="1522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s" sz="1200">
                <a:solidFill>
                  <a:srgbClr val="FFFFFF"/>
                </a:solidFill>
                <a:latin typeface="Cambria"/>
                <a:ea typeface="Cambria"/>
                <a:cs typeface="Cambria"/>
                <a:sym typeface="Cambria"/>
              </a:rPr>
              <a:t>Es u</a:t>
            </a:r>
            <a:r>
              <a:rPr lang="es" sz="1200" i="0" u="none" strike="noStrike" cap="none">
                <a:solidFill>
                  <a:srgbClr val="FFFFFF"/>
                </a:solidFill>
                <a:latin typeface="Cambria"/>
                <a:ea typeface="Cambria"/>
                <a:cs typeface="Cambria"/>
                <a:sym typeface="Cambria"/>
              </a:rPr>
              <a:t>na identidad     fragmentada y múltiple,</a:t>
            </a:r>
            <a:r>
              <a:rPr lang="es" sz="1200">
                <a:solidFill>
                  <a:srgbClr val="FFFFFF"/>
                </a:solidFill>
                <a:latin typeface="Cambria"/>
                <a:ea typeface="Cambria"/>
                <a:cs typeface="Cambria"/>
                <a:sym typeface="Cambria"/>
              </a:rPr>
              <a:t> compuesta por</a:t>
            </a:r>
            <a:r>
              <a:rPr lang="es" sz="1200" i="0" u="none" strike="noStrike" cap="none">
                <a:solidFill>
                  <a:srgbClr val="FFFFFF"/>
                </a:solidFill>
                <a:latin typeface="Cambria"/>
                <a:ea typeface="Cambria"/>
                <a:cs typeface="Cambria"/>
                <a:sym typeface="Cambria"/>
              </a:rPr>
              <a:t> diferentes perfiles según el entorno </a:t>
            </a:r>
            <a:r>
              <a:rPr lang="es" sz="1200">
                <a:solidFill>
                  <a:srgbClr val="FFFFFF"/>
                </a:solidFill>
                <a:latin typeface="Cambria"/>
                <a:ea typeface="Cambria"/>
                <a:cs typeface="Cambria"/>
                <a:sym typeface="Cambria"/>
              </a:rPr>
              <a:t>o contexto en que se construya.</a:t>
            </a:r>
            <a:endParaRPr sz="1200" b="1" i="0" u="none" strike="noStrike" cap="none">
              <a:solidFill>
                <a:srgbClr val="FFFFFF"/>
              </a:solidFill>
              <a:latin typeface="Cambria"/>
              <a:ea typeface="Cambria"/>
              <a:cs typeface="Cambria"/>
              <a:sym typeface="Cambria"/>
            </a:endParaRPr>
          </a:p>
        </p:txBody>
      </p:sp>
      <p:sp>
        <p:nvSpPr>
          <p:cNvPr id="192" name="Google Shape;192;p29"/>
          <p:cNvSpPr/>
          <p:nvPr/>
        </p:nvSpPr>
        <p:spPr>
          <a:xfrm>
            <a:off x="0" y="-1300"/>
            <a:ext cx="6086400" cy="814200"/>
          </a:xfrm>
          <a:prstGeom prst="rect">
            <a:avLst/>
          </a:prstGeom>
          <a:solidFill>
            <a:srgbClr val="56282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 name="Google Shape;193;p29"/>
          <p:cNvSpPr txBox="1"/>
          <p:nvPr/>
        </p:nvSpPr>
        <p:spPr>
          <a:xfrm>
            <a:off x="102000" y="156050"/>
            <a:ext cx="6086400" cy="867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900"/>
              <a:buFont typeface="Arial"/>
              <a:buNone/>
            </a:pPr>
            <a:r>
              <a:rPr lang="es" sz="2400" b="1">
                <a:solidFill>
                  <a:srgbClr val="FFFFFF"/>
                </a:solidFill>
                <a:latin typeface="Franklin Gothic"/>
                <a:ea typeface="Franklin Gothic"/>
                <a:cs typeface="Franklin Gothic"/>
                <a:sym typeface="Franklin Gothic"/>
              </a:rPr>
              <a:t>SEGURIDAD Y PROTECCIÓN DE DATOS      </a:t>
            </a:r>
            <a:endParaRPr sz="2400" b="1" i="0" u="none" strike="noStrike" cap="none">
              <a:solidFill>
                <a:srgbClr val="FFFFFF"/>
              </a:solidFill>
              <a:latin typeface="Franklin Gothic"/>
              <a:ea typeface="Franklin Gothic"/>
              <a:cs typeface="Franklin Gothic"/>
              <a:sym typeface="Franklin Gothic"/>
            </a:endParaRPr>
          </a:p>
        </p:txBody>
      </p:sp>
      <p:sp>
        <p:nvSpPr>
          <p:cNvPr id="194" name="Google Shape;194;p29"/>
          <p:cNvSpPr txBox="1"/>
          <p:nvPr/>
        </p:nvSpPr>
        <p:spPr>
          <a:xfrm>
            <a:off x="102000" y="1213000"/>
            <a:ext cx="5311500" cy="1770000"/>
          </a:xfrm>
          <a:prstGeom prst="rect">
            <a:avLst/>
          </a:prstGeom>
          <a:solidFill>
            <a:schemeClr val="lt1"/>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1800">
                <a:latin typeface="Cambria"/>
                <a:ea typeface="Cambria"/>
                <a:cs typeface="Cambria"/>
                <a:sym typeface="Cambria"/>
              </a:rPr>
              <a:t>Existe el recurso electrónico </a:t>
            </a:r>
            <a:r>
              <a:rPr lang="es" sz="1800" b="1">
                <a:latin typeface="Cambria"/>
                <a:ea typeface="Cambria"/>
                <a:cs typeface="Cambria"/>
                <a:sym typeface="Cambria"/>
              </a:rPr>
              <a:t>Privacy Shield</a:t>
            </a:r>
            <a:r>
              <a:rPr lang="es" sz="1800">
                <a:latin typeface="Cambria"/>
                <a:ea typeface="Cambria"/>
                <a:cs typeface="Cambria"/>
                <a:sym typeface="Cambria"/>
              </a:rPr>
              <a:t>, un certificado que necesitan las empresas internacionales para tratar con los datos de los ciudadanos europeos. Mediante este recurso puedes detectar qué aplicaciones cumplen con la ley europea de protección de datos. </a:t>
            </a:r>
            <a:endParaRPr sz="1800">
              <a:latin typeface="Cambria"/>
              <a:ea typeface="Cambria"/>
              <a:cs typeface="Cambria"/>
              <a:sym typeface="Cambria"/>
            </a:endParaRPr>
          </a:p>
          <a:p>
            <a:pPr marL="0" lvl="0" indent="0" algn="l" rtl="0">
              <a:spcBef>
                <a:spcPts val="0"/>
              </a:spcBef>
              <a:spcAft>
                <a:spcPts val="0"/>
              </a:spcAft>
              <a:buNone/>
            </a:pPr>
            <a:endParaRPr sz="1800">
              <a:latin typeface="Cambria"/>
              <a:ea typeface="Cambria"/>
              <a:cs typeface="Cambria"/>
              <a:sym typeface="Cambria"/>
            </a:endParaRPr>
          </a:p>
          <a:p>
            <a:pPr marL="0" lvl="0" indent="0" algn="l" rtl="0">
              <a:spcBef>
                <a:spcPts val="0"/>
              </a:spcBef>
              <a:spcAft>
                <a:spcPts val="0"/>
              </a:spcAft>
              <a:buNone/>
            </a:pPr>
            <a:endParaRPr sz="1800">
              <a:latin typeface="Franklin Gothic"/>
              <a:ea typeface="Franklin Gothic"/>
              <a:cs typeface="Franklin Gothic"/>
              <a:sym typeface="Franklin Gothic"/>
            </a:endParaRPr>
          </a:p>
          <a:p>
            <a:pPr marL="0" lvl="0" indent="0" algn="l" rtl="0">
              <a:spcBef>
                <a:spcPts val="0"/>
              </a:spcBef>
              <a:spcAft>
                <a:spcPts val="0"/>
              </a:spcAft>
              <a:buNone/>
            </a:pPr>
            <a:endParaRPr sz="1800">
              <a:latin typeface="Franklin Gothic"/>
              <a:ea typeface="Franklin Gothic"/>
              <a:cs typeface="Franklin Gothic"/>
              <a:sym typeface="Franklin Gothic"/>
            </a:endParaRPr>
          </a:p>
          <a:p>
            <a:pPr marL="0" lvl="0" indent="0" algn="l" rtl="0">
              <a:spcBef>
                <a:spcPts val="0"/>
              </a:spcBef>
              <a:spcAft>
                <a:spcPts val="0"/>
              </a:spcAft>
              <a:buNone/>
            </a:pPr>
            <a:r>
              <a:rPr lang="es" sz="1800">
                <a:latin typeface="Franklin Gothic"/>
                <a:ea typeface="Franklin Gothic"/>
                <a:cs typeface="Franklin Gothic"/>
                <a:sym typeface="Franklin Gothic"/>
              </a:rPr>
              <a:t> </a:t>
            </a:r>
            <a:endParaRPr sz="1800">
              <a:latin typeface="Franklin Gothic"/>
              <a:ea typeface="Franklin Gothic"/>
              <a:cs typeface="Franklin Gothic"/>
              <a:sym typeface="Franklin Gothic"/>
            </a:endParaRPr>
          </a:p>
        </p:txBody>
      </p:sp>
      <p:pic>
        <p:nvPicPr>
          <p:cNvPr id="195" name="Google Shape;195;p29"/>
          <p:cNvPicPr preferRelativeResize="0"/>
          <p:nvPr/>
        </p:nvPicPr>
        <p:blipFill>
          <a:blip r:embed="rId3">
            <a:alphaModFix/>
          </a:blip>
          <a:stretch>
            <a:fillRect/>
          </a:stretch>
        </p:blipFill>
        <p:spPr>
          <a:xfrm>
            <a:off x="5099050" y="2983000"/>
            <a:ext cx="3608399" cy="11618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p:cNvSpPr txBox="1"/>
          <p:nvPr/>
        </p:nvSpPr>
        <p:spPr>
          <a:xfrm>
            <a:off x="5349240" y="457199"/>
            <a:ext cx="2795452" cy="184666"/>
          </a:xfrm>
          <a:prstGeom prst="rect">
            <a:avLst/>
          </a:prstGeom>
          <a:solidFill>
            <a:schemeClr val="bg2">
              <a:lumMod val="90000"/>
            </a:schemeClr>
          </a:solidFill>
        </p:spPr>
        <p:txBody>
          <a:bodyPr wrap="square" lIns="0" tIns="0" rIns="0" bIns="0" rtlCol="0">
            <a:spAutoFit/>
          </a:bodyPr>
          <a:lstStyle/>
          <a:p>
            <a:pPr algn="ctr"/>
            <a:r>
              <a:rPr lang="es-ES" sz="1200" dirty="0">
                <a:latin typeface="Arial" panose="020B0604020202020204" pitchFamily="34" charset="0"/>
                <a:cs typeface="Arial" panose="020B0604020202020204" pitchFamily="34" charset="0"/>
              </a:rPr>
              <a:t>Colección Objetos de Aprendizaje, 2019 </a:t>
            </a:r>
          </a:p>
        </p:txBody>
      </p:sp>
      <p:sp>
        <p:nvSpPr>
          <p:cNvPr id="7" name="CuadroTexto 6"/>
          <p:cNvSpPr txBox="1"/>
          <p:nvPr/>
        </p:nvSpPr>
        <p:spPr>
          <a:xfrm>
            <a:off x="1184563" y="904612"/>
            <a:ext cx="6670964" cy="2308324"/>
          </a:xfrm>
          <a:prstGeom prst="rect">
            <a:avLst/>
          </a:prstGeom>
          <a:noFill/>
        </p:spPr>
        <p:txBody>
          <a:bodyPr wrap="square" rtlCol="0">
            <a:spAutoFit/>
          </a:bodyPr>
          <a:lstStyle/>
          <a:p>
            <a:pPr algn="ctr">
              <a:lnSpc>
                <a:spcPct val="150000"/>
              </a:lnSpc>
            </a:pPr>
            <a:r>
              <a:rPr lang="es-ES" sz="1200" b="1" dirty="0">
                <a:latin typeface="Arial" panose="020B0604020202020204" pitchFamily="34" charset="0"/>
                <a:cs typeface="Arial" panose="020B0604020202020204" pitchFamily="34" charset="0"/>
              </a:rPr>
              <a:t>MATERIALES DE FORMACIÓN PARA ESTUDIANTES DE GRADO </a:t>
            </a:r>
          </a:p>
          <a:p>
            <a:pPr algn="ctr">
              <a:lnSpc>
                <a:spcPct val="150000"/>
              </a:lnSpc>
            </a:pPr>
            <a:r>
              <a:rPr lang="es-ES" sz="1200" b="1" dirty="0">
                <a:latin typeface="Arial" panose="020B0604020202020204" pitchFamily="34" charset="0"/>
                <a:cs typeface="Arial" panose="020B0604020202020204" pitchFamily="34" charset="0"/>
              </a:rPr>
              <a:t>DE LA COMPETENCIA DIGITAL</a:t>
            </a:r>
            <a:endParaRPr lang="es-ES" sz="1200" dirty="0">
              <a:latin typeface="Arial" panose="020B0604020202020204" pitchFamily="34" charset="0"/>
              <a:cs typeface="Arial" panose="020B0604020202020204" pitchFamily="34" charset="0"/>
            </a:endParaRPr>
          </a:p>
          <a:p>
            <a:pPr algn="ctr"/>
            <a:endParaRPr lang="es-ES" sz="1200" b="1" dirty="0"/>
          </a:p>
          <a:p>
            <a:pPr algn="ctr"/>
            <a:r>
              <a:rPr lang="es-ES" sz="1200" b="1" dirty="0"/>
              <a:t> </a:t>
            </a:r>
            <a:endParaRPr lang="es-ES" sz="1200" dirty="0"/>
          </a:p>
          <a:p>
            <a:pPr algn="ctr">
              <a:lnSpc>
                <a:spcPct val="150000"/>
              </a:lnSpc>
            </a:pPr>
            <a:r>
              <a:rPr lang="es-ES" sz="1200" dirty="0">
                <a:latin typeface="Arial" panose="020B0604020202020204" pitchFamily="34" charset="0"/>
                <a:cs typeface="Arial" panose="020B0604020202020204" pitchFamily="34" charset="0"/>
              </a:rPr>
              <a:t>5. Resolución </a:t>
            </a:r>
            <a:r>
              <a:rPr lang="es-ES" sz="1200">
                <a:latin typeface="Arial" panose="020B0604020202020204" pitchFamily="34" charset="0"/>
                <a:cs typeface="Arial" panose="020B0604020202020204" pitchFamily="34" charset="0"/>
              </a:rPr>
              <a:t>de </a:t>
            </a:r>
            <a:r>
              <a:rPr lang="es-ES" sz="1200" smtClean="0">
                <a:latin typeface="Arial" panose="020B0604020202020204" pitchFamily="34" charset="0"/>
                <a:cs typeface="Arial" panose="020B0604020202020204" pitchFamily="34" charset="0"/>
              </a:rPr>
              <a:t>problemas: </a:t>
            </a:r>
            <a:r>
              <a:rPr lang="es-ES" sz="1200" dirty="0">
                <a:latin typeface="Arial" panose="020B0604020202020204" pitchFamily="34" charset="0"/>
                <a:cs typeface="Arial" panose="020B0604020202020204" pitchFamily="34" charset="0"/>
              </a:rPr>
              <a:t>5.2. Identificación de necesidades y respuestas tecnológicas: </a:t>
            </a:r>
            <a:br>
              <a:rPr lang="es-ES" sz="1200" dirty="0">
                <a:latin typeface="Arial" panose="020B0604020202020204" pitchFamily="34" charset="0"/>
                <a:cs typeface="Arial" panose="020B0604020202020204" pitchFamily="34" charset="0"/>
              </a:rPr>
            </a:br>
            <a:r>
              <a:rPr lang="es-ES" sz="1200" dirty="0">
                <a:latin typeface="Arial" panose="020B0604020202020204" pitchFamily="34" charset="0"/>
                <a:cs typeface="Arial" panose="020B0604020202020204" pitchFamily="34" charset="0"/>
              </a:rPr>
              <a:t>1. Evaluar, seleccionar y utilizar las herramientas digitales en sentido crítico.</a:t>
            </a:r>
          </a:p>
          <a:p>
            <a:pPr algn="ctr"/>
            <a:r>
              <a:rPr lang="es-ES" sz="1200" dirty="0"/>
              <a:t> </a:t>
            </a:r>
          </a:p>
          <a:p>
            <a:pPr algn="ctr"/>
            <a:endParaRPr lang="es-ES" sz="1200" dirty="0"/>
          </a:p>
          <a:p>
            <a:pPr algn="ctr"/>
            <a:r>
              <a:rPr lang="es-ES" sz="1200" dirty="0"/>
              <a:t> </a:t>
            </a:r>
          </a:p>
          <a:p>
            <a:pPr algn="ctr"/>
            <a:r>
              <a:rPr lang="es-ES" sz="1200" b="1" dirty="0">
                <a:latin typeface="Arial" panose="020B0604020202020204" pitchFamily="34" charset="0"/>
                <a:cs typeface="Arial" panose="020B0604020202020204" pitchFamily="34" charset="0"/>
              </a:rPr>
              <a:t>REBIUN Línea 2 (3er. P.E.) Grupo de Competencia Digital</a:t>
            </a:r>
            <a:endParaRPr lang="es-ES" sz="1200" dirty="0">
              <a:latin typeface="Arial" panose="020B0604020202020204" pitchFamily="34" charset="0"/>
              <a:cs typeface="Arial" panose="020B0604020202020204" pitchFamily="34" charset="0"/>
            </a:endParaRPr>
          </a:p>
        </p:txBody>
      </p:sp>
      <p:sp>
        <p:nvSpPr>
          <p:cNvPr id="8" name="Rectangle 7"/>
          <p:cNvSpPr>
            <a:spLocks noChangeArrowheads="1"/>
          </p:cNvSpPr>
          <p:nvPr/>
        </p:nvSpPr>
        <p:spPr bwMode="auto">
          <a:xfrm>
            <a:off x="2694709" y="300518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sz="1800"/>
          </a:p>
        </p:txBody>
      </p:sp>
      <p:sp>
        <p:nvSpPr>
          <p:cNvPr id="9" name="Rectangle 8"/>
          <p:cNvSpPr>
            <a:spLocks noChangeArrowheads="1"/>
          </p:cNvSpPr>
          <p:nvPr/>
        </p:nvSpPr>
        <p:spPr bwMode="auto">
          <a:xfrm>
            <a:off x="3422578" y="3667304"/>
            <a:ext cx="3296095"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defTabSz="914378" eaLnBrk="0" fontAlgn="base" hangingPunct="0">
              <a:spcBef>
                <a:spcPct val="0"/>
              </a:spcBef>
              <a:spcAft>
                <a:spcPct val="0"/>
              </a:spcAft>
            </a:pPr>
            <a:r>
              <a:rPr lang="es-ES" altLang="es-ES" sz="1200" dirty="0">
                <a:latin typeface="Arial" panose="020B0604020202020204" pitchFamily="34" charset="0"/>
                <a:ea typeface="Arial" panose="020B0604020202020204" pitchFamily="34" charset="0"/>
              </a:rPr>
              <a:t> Documento bajo licencia </a:t>
            </a:r>
            <a:r>
              <a:rPr lang="es-ES" altLang="es-ES" sz="1200" dirty="0" err="1">
                <a:latin typeface="Arial" panose="020B0604020202020204" pitchFamily="34" charset="0"/>
                <a:ea typeface="Arial" panose="020B0604020202020204" pitchFamily="34" charset="0"/>
              </a:rPr>
              <a:t>Creative</a:t>
            </a:r>
            <a:r>
              <a:rPr lang="es-ES" altLang="es-ES" sz="1200" dirty="0">
                <a:latin typeface="Arial" panose="020B0604020202020204" pitchFamily="34" charset="0"/>
                <a:ea typeface="Arial" panose="020B0604020202020204" pitchFamily="34" charset="0"/>
              </a:rPr>
              <a:t> </a:t>
            </a:r>
            <a:r>
              <a:rPr lang="es-ES" altLang="es-ES" sz="1200" dirty="0" err="1">
                <a:latin typeface="Arial" panose="020B0604020202020204" pitchFamily="34" charset="0"/>
                <a:ea typeface="Arial" panose="020B0604020202020204" pitchFamily="34" charset="0"/>
              </a:rPr>
              <a:t>Commons</a:t>
            </a:r>
            <a:r>
              <a:rPr lang="es-ES" altLang="es-ES" sz="1200" dirty="0">
                <a:latin typeface="Arial" panose="020B0604020202020204" pitchFamily="34" charset="0"/>
                <a:ea typeface="Arial" panose="020B0604020202020204" pitchFamily="34" charset="0"/>
              </a:rPr>
              <a:t> </a:t>
            </a:r>
            <a:endParaRPr lang="es-ES" altLang="es-ES" sz="1800" dirty="0">
              <a:latin typeface="Arial" panose="020B0604020202020204" pitchFamily="34" charset="0"/>
            </a:endParaRPr>
          </a:p>
        </p:txBody>
      </p:sp>
      <p:pic>
        <p:nvPicPr>
          <p:cNvPr id="13" name="Picture 124"/>
          <p:cNvPicPr/>
          <p:nvPr/>
        </p:nvPicPr>
        <p:blipFill>
          <a:blip r:embed="rId2"/>
          <a:stretch>
            <a:fillRect/>
          </a:stretch>
        </p:blipFill>
        <p:spPr>
          <a:xfrm>
            <a:off x="2601710" y="4071030"/>
            <a:ext cx="3836670" cy="487750"/>
          </a:xfrm>
          <a:prstGeom prst="rect">
            <a:avLst/>
          </a:prstGeom>
        </p:spPr>
      </p:pic>
      <p:pic>
        <p:nvPicPr>
          <p:cNvPr id="10" name="Imagen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52913" y="3542386"/>
            <a:ext cx="969663" cy="341586"/>
          </a:xfrm>
          <a:prstGeom prst="rect">
            <a:avLst/>
          </a:prstGeom>
        </p:spPr>
      </p:pic>
    </p:spTree>
    <p:extLst>
      <p:ext uri="{BB962C8B-B14F-4D97-AF65-F5344CB8AC3E}">
        <p14:creationId xmlns:p14="http://schemas.microsoft.com/office/powerpoint/2010/main" val="8309584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pic>
        <p:nvPicPr>
          <p:cNvPr id="86" name="Google Shape;86;p19"/>
          <p:cNvPicPr preferRelativeResize="0"/>
          <p:nvPr/>
        </p:nvPicPr>
        <p:blipFill rotWithShape="1">
          <a:blip r:embed="rId3">
            <a:alphaModFix/>
          </a:blip>
          <a:srcRect/>
          <a:stretch/>
        </p:blipFill>
        <p:spPr>
          <a:xfrm>
            <a:off x="5759450" y="4253850"/>
            <a:ext cx="3090575" cy="543025"/>
          </a:xfrm>
          <a:prstGeom prst="rect">
            <a:avLst/>
          </a:prstGeom>
          <a:noFill/>
          <a:ln>
            <a:noFill/>
          </a:ln>
        </p:spPr>
      </p:pic>
      <p:sp>
        <p:nvSpPr>
          <p:cNvPr id="87" name="Google Shape;87;p19"/>
          <p:cNvSpPr/>
          <p:nvPr/>
        </p:nvSpPr>
        <p:spPr>
          <a:xfrm>
            <a:off x="175275" y="1069475"/>
            <a:ext cx="2748000" cy="1302600"/>
          </a:xfrm>
          <a:prstGeom prst="rect">
            <a:avLst/>
          </a:prstGeom>
          <a:solidFill>
            <a:srgbClr val="AF274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 name="Google Shape;88;p19"/>
          <p:cNvSpPr txBox="1"/>
          <p:nvPr/>
        </p:nvSpPr>
        <p:spPr>
          <a:xfrm>
            <a:off x="152625" y="1069475"/>
            <a:ext cx="2793300" cy="1187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s" sz="1800">
                <a:solidFill>
                  <a:srgbClr val="F2F2F2"/>
                </a:solidFill>
                <a:latin typeface="Cambria"/>
                <a:ea typeface="Cambria"/>
                <a:cs typeface="Cambria"/>
                <a:sym typeface="Cambria"/>
              </a:rPr>
              <a:t>Resolución de problemas.</a:t>
            </a:r>
            <a:endParaRPr sz="1800">
              <a:solidFill>
                <a:srgbClr val="F2F2F2"/>
              </a:solidFill>
              <a:latin typeface="Cambria"/>
              <a:ea typeface="Cambria"/>
              <a:cs typeface="Cambria"/>
              <a:sym typeface="Cambria"/>
            </a:endParaRPr>
          </a:p>
          <a:p>
            <a:pPr marL="0" marR="0" lvl="0" indent="0" algn="l" rtl="0">
              <a:lnSpc>
                <a:spcPct val="100000"/>
              </a:lnSpc>
              <a:spcBef>
                <a:spcPts val="0"/>
              </a:spcBef>
              <a:spcAft>
                <a:spcPts val="0"/>
              </a:spcAft>
              <a:buClr>
                <a:srgbClr val="000000"/>
              </a:buClr>
              <a:buSzPts val="1800"/>
              <a:buFont typeface="Arial"/>
              <a:buNone/>
            </a:pPr>
            <a:r>
              <a:rPr lang="es" sz="1800">
                <a:solidFill>
                  <a:srgbClr val="F2F2F2"/>
                </a:solidFill>
                <a:latin typeface="Cambria"/>
                <a:ea typeface="Cambria"/>
                <a:cs typeface="Cambria"/>
                <a:sym typeface="Cambria"/>
              </a:rPr>
              <a:t>Identificación de necesidades y respuestas tecnológicas</a:t>
            </a:r>
            <a:endParaRPr sz="1800" b="0" i="0" u="none" strike="noStrike" cap="none">
              <a:solidFill>
                <a:srgbClr val="F2F2F2"/>
              </a:solidFill>
              <a:latin typeface="Cambria"/>
              <a:ea typeface="Cambria"/>
              <a:cs typeface="Cambria"/>
              <a:sym typeface="Cambria"/>
            </a:endParaRPr>
          </a:p>
        </p:txBody>
      </p:sp>
      <p:sp>
        <p:nvSpPr>
          <p:cNvPr id="89" name="Google Shape;89;p19"/>
          <p:cNvSpPr/>
          <p:nvPr/>
        </p:nvSpPr>
        <p:spPr>
          <a:xfrm>
            <a:off x="2923300" y="1069475"/>
            <a:ext cx="5659200" cy="1302600"/>
          </a:xfrm>
          <a:prstGeom prst="rect">
            <a:avLst/>
          </a:prstGeom>
          <a:solidFill>
            <a:srgbClr val="56282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 name="Google Shape;90;p19"/>
          <p:cNvSpPr txBox="1"/>
          <p:nvPr/>
        </p:nvSpPr>
        <p:spPr>
          <a:xfrm>
            <a:off x="2985625" y="938000"/>
            <a:ext cx="5864400" cy="686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000"/>
              <a:buFont typeface="Arial"/>
              <a:buNone/>
            </a:pPr>
            <a:r>
              <a:rPr lang="es" sz="3000" b="1">
                <a:solidFill>
                  <a:srgbClr val="AF2741"/>
                </a:solidFill>
                <a:latin typeface="Franklin Gothic"/>
                <a:ea typeface="Franklin Gothic"/>
                <a:cs typeface="Franklin Gothic"/>
                <a:sym typeface="Franklin Gothic"/>
              </a:rPr>
              <a:t>Evaluar, seleccionar y utilizar las herramientas digitales en sentido crítico</a:t>
            </a:r>
            <a:endParaRPr sz="3000" b="1" i="0" u="none" strike="noStrike" cap="none">
              <a:solidFill>
                <a:srgbClr val="AF2741"/>
              </a:solidFill>
              <a:latin typeface="Franklin Gothic"/>
              <a:ea typeface="Franklin Gothic"/>
              <a:cs typeface="Franklin Gothic"/>
              <a:sym typeface="Franklin Gothic"/>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0"/>
          <p:cNvSpPr/>
          <p:nvPr/>
        </p:nvSpPr>
        <p:spPr>
          <a:xfrm>
            <a:off x="8900" y="0"/>
            <a:ext cx="4019400" cy="1016100"/>
          </a:xfrm>
          <a:prstGeom prst="rect">
            <a:avLst/>
          </a:prstGeom>
          <a:solidFill>
            <a:srgbClr val="56282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 name="Google Shape;96;p20"/>
          <p:cNvSpPr txBox="1"/>
          <p:nvPr/>
        </p:nvSpPr>
        <p:spPr>
          <a:xfrm>
            <a:off x="873500" y="387250"/>
            <a:ext cx="3154800" cy="5079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2900"/>
              <a:buFont typeface="Arial"/>
              <a:buNone/>
            </a:pPr>
            <a:r>
              <a:rPr lang="es" sz="2900" b="1" i="0" u="none" strike="noStrike" cap="none">
                <a:solidFill>
                  <a:schemeClr val="lt1"/>
                </a:solidFill>
                <a:latin typeface="Franklin Gothic"/>
                <a:ea typeface="Franklin Gothic"/>
                <a:cs typeface="Franklin Gothic"/>
                <a:sym typeface="Franklin Gothic"/>
              </a:rPr>
              <a:t>OBJETIVOS</a:t>
            </a:r>
            <a:endParaRPr sz="2900" b="1" i="0" u="none" strike="noStrike" cap="none">
              <a:solidFill>
                <a:schemeClr val="lt1"/>
              </a:solidFill>
              <a:latin typeface="Franklin Gothic"/>
              <a:ea typeface="Franklin Gothic"/>
              <a:cs typeface="Franklin Gothic"/>
              <a:sym typeface="Franklin Gothic"/>
            </a:endParaRPr>
          </a:p>
        </p:txBody>
      </p:sp>
      <p:sp>
        <p:nvSpPr>
          <p:cNvPr id="97" name="Google Shape;97;p20"/>
          <p:cNvSpPr txBox="1"/>
          <p:nvPr/>
        </p:nvSpPr>
        <p:spPr>
          <a:xfrm>
            <a:off x="3148612" y="2036186"/>
            <a:ext cx="5659486" cy="2477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None/>
            </a:pPr>
            <a:r>
              <a:rPr lang="es" sz="1800" b="0" i="0" u="none" strike="noStrike" cap="none">
                <a:solidFill>
                  <a:srgbClr val="000000"/>
                </a:solidFill>
                <a:latin typeface="Franklin Gothic"/>
                <a:ea typeface="Franklin Gothic"/>
                <a:cs typeface="Franklin Gothic"/>
                <a:sym typeface="Franklin Gothic"/>
              </a:rPr>
              <a:t>C</a:t>
            </a:r>
            <a:r>
              <a:rPr lang="es" sz="1800">
                <a:latin typeface="Franklin Gothic"/>
                <a:ea typeface="Franklin Gothic"/>
                <a:cs typeface="Franklin Gothic"/>
                <a:sym typeface="Franklin Gothic"/>
              </a:rPr>
              <a:t>omprender el potencial y las limitaciones de los dispositivos y recursos digitales</a:t>
            </a:r>
            <a:r>
              <a:rPr lang="es" sz="1800" b="0" i="0" u="none" strike="noStrike" cap="none">
                <a:solidFill>
                  <a:srgbClr val="000000"/>
                </a:solidFill>
                <a:latin typeface="Franklin Gothic"/>
                <a:ea typeface="Franklin Gothic"/>
                <a:cs typeface="Franklin Gothic"/>
                <a:sym typeface="Franklin Gothic"/>
              </a:rPr>
              <a:t>.</a:t>
            </a:r>
            <a:endParaRPr/>
          </a:p>
          <a:p>
            <a:pPr marL="0" marR="0" lvl="0" indent="0" algn="l" rtl="0">
              <a:lnSpc>
                <a:spcPct val="100000"/>
              </a:lnSpc>
              <a:spcBef>
                <a:spcPts val="0"/>
              </a:spcBef>
              <a:spcAft>
                <a:spcPts val="0"/>
              </a:spcAft>
              <a:buNone/>
            </a:pPr>
            <a:r>
              <a:rPr lang="es" sz="1800" b="0" i="0" u="none" strike="noStrike" cap="none">
                <a:solidFill>
                  <a:srgbClr val="000000"/>
                </a:solidFill>
                <a:latin typeface="Franklin Gothic"/>
                <a:ea typeface="Franklin Gothic"/>
                <a:cs typeface="Franklin Gothic"/>
                <a:sym typeface="Franklin Gothic"/>
              </a:rPr>
              <a:t/>
            </a:r>
            <a:br>
              <a:rPr lang="es" sz="1800" b="0" i="0" u="none" strike="noStrike" cap="none">
                <a:solidFill>
                  <a:srgbClr val="000000"/>
                </a:solidFill>
                <a:latin typeface="Franklin Gothic"/>
                <a:ea typeface="Franklin Gothic"/>
                <a:cs typeface="Franklin Gothic"/>
                <a:sym typeface="Franklin Gothic"/>
              </a:rPr>
            </a:br>
            <a:r>
              <a:rPr lang="es" sz="1800">
                <a:latin typeface="Franklin Gothic"/>
                <a:ea typeface="Franklin Gothic"/>
                <a:cs typeface="Franklin Gothic"/>
                <a:sym typeface="Franklin Gothic"/>
              </a:rPr>
              <a:t>Tomar decisiones informadas acerca de qué tecnologías utilizar para lograr los objetivos planteados</a:t>
            </a:r>
            <a:r>
              <a:rPr lang="es" sz="1800" b="0" i="0" u="none" strike="noStrike" cap="none">
                <a:solidFill>
                  <a:srgbClr val="000000"/>
                </a:solidFill>
                <a:latin typeface="Franklin Gothic"/>
                <a:ea typeface="Franklin Gothic"/>
                <a:cs typeface="Franklin Gothic"/>
                <a:sym typeface="Franklin Gothic"/>
              </a:rPr>
              <a:t>. </a:t>
            </a:r>
            <a:endParaRPr sz="1800" b="0" i="0" u="none" strike="noStrike" cap="none">
              <a:solidFill>
                <a:srgbClr val="000000"/>
              </a:solidFill>
              <a:latin typeface="Franklin Gothic"/>
              <a:ea typeface="Franklin Gothic"/>
              <a:cs typeface="Franklin Gothic"/>
              <a:sym typeface="Franklin Gothic"/>
            </a:endParaRPr>
          </a:p>
          <a:p>
            <a:pPr marL="0" marR="0" lvl="0" indent="0" algn="l" rtl="0">
              <a:lnSpc>
                <a:spcPct val="100000"/>
              </a:lnSpc>
              <a:spcBef>
                <a:spcPts val="0"/>
              </a:spcBef>
              <a:spcAft>
                <a:spcPts val="0"/>
              </a:spcAft>
              <a:buNone/>
            </a:pPr>
            <a:r>
              <a:rPr lang="es" sz="1800" b="0" i="0" u="none" strike="noStrike" cap="none">
                <a:solidFill>
                  <a:srgbClr val="000000"/>
                </a:solidFill>
                <a:latin typeface="Franklin Gothic"/>
                <a:ea typeface="Franklin Gothic"/>
                <a:cs typeface="Franklin Gothic"/>
                <a:sym typeface="Franklin Gothic"/>
              </a:rPr>
              <a:t/>
            </a:r>
            <a:br>
              <a:rPr lang="es" sz="1800" b="0" i="0" u="none" strike="noStrike" cap="none">
                <a:solidFill>
                  <a:srgbClr val="000000"/>
                </a:solidFill>
                <a:latin typeface="Franklin Gothic"/>
                <a:ea typeface="Franklin Gothic"/>
                <a:cs typeface="Franklin Gothic"/>
                <a:sym typeface="Franklin Gothic"/>
              </a:rPr>
            </a:br>
            <a:r>
              <a:rPr lang="es" sz="1800" b="0" i="0" u="none" strike="noStrike" cap="none">
                <a:solidFill>
                  <a:srgbClr val="000000"/>
                </a:solidFill>
                <a:latin typeface="Franklin Gothic"/>
                <a:ea typeface="Franklin Gothic"/>
                <a:cs typeface="Franklin Gothic"/>
                <a:sym typeface="Franklin Gothic"/>
              </a:rPr>
              <a:t>S</a:t>
            </a:r>
            <a:r>
              <a:rPr lang="es" sz="1800">
                <a:latin typeface="Franklin Gothic"/>
                <a:ea typeface="Franklin Gothic"/>
                <a:cs typeface="Franklin Gothic"/>
                <a:sym typeface="Franklin Gothic"/>
              </a:rPr>
              <a:t>er consciente de la seguridad de tus datos</a:t>
            </a:r>
            <a:endParaRPr sz="1800" b="0" i="0" u="none" strike="noStrike" cap="none">
              <a:solidFill>
                <a:srgbClr val="000000"/>
              </a:solidFill>
              <a:latin typeface="Franklin Gothic"/>
              <a:ea typeface="Franklin Gothic"/>
              <a:cs typeface="Franklin Gothic"/>
              <a:sym typeface="Franklin Gothic"/>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21"/>
          <p:cNvSpPr/>
          <p:nvPr/>
        </p:nvSpPr>
        <p:spPr>
          <a:xfrm>
            <a:off x="2202123" y="1452323"/>
            <a:ext cx="4893900" cy="1938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s" sz="1800">
                <a:latin typeface="Franklin Gothic"/>
                <a:ea typeface="Franklin Gothic"/>
                <a:cs typeface="Franklin Gothic"/>
                <a:sym typeface="Franklin Gothic"/>
              </a:rPr>
              <a:t>Dispositivos y recursos digitales, ¿qué son y cómo funcionan?</a:t>
            </a:r>
            <a:endParaRPr sz="1800">
              <a:latin typeface="Franklin Gothic"/>
              <a:ea typeface="Franklin Gothic"/>
              <a:cs typeface="Franklin Gothic"/>
              <a:sym typeface="Franklin Gothic"/>
            </a:endParaRPr>
          </a:p>
          <a:p>
            <a:pPr marL="0" marR="0" lvl="0" indent="0" algn="l" rtl="0">
              <a:lnSpc>
                <a:spcPct val="100000"/>
              </a:lnSpc>
              <a:spcBef>
                <a:spcPts val="0"/>
              </a:spcBef>
              <a:spcAft>
                <a:spcPts val="0"/>
              </a:spcAft>
              <a:buNone/>
            </a:pPr>
            <a:endParaRPr sz="1800">
              <a:latin typeface="Franklin Gothic"/>
              <a:ea typeface="Franklin Gothic"/>
              <a:cs typeface="Franklin Gothic"/>
              <a:sym typeface="Franklin Gothic"/>
            </a:endParaRPr>
          </a:p>
          <a:p>
            <a:pPr marL="0" marR="0" lvl="0" indent="0" algn="l" rtl="0">
              <a:lnSpc>
                <a:spcPct val="100000"/>
              </a:lnSpc>
              <a:spcBef>
                <a:spcPts val="0"/>
              </a:spcBef>
              <a:spcAft>
                <a:spcPts val="0"/>
              </a:spcAft>
              <a:buNone/>
            </a:pPr>
            <a:r>
              <a:rPr lang="es" sz="1800">
                <a:latin typeface="Franklin Gothic"/>
                <a:ea typeface="Franklin Gothic"/>
                <a:cs typeface="Franklin Gothic"/>
                <a:sym typeface="Franklin Gothic"/>
              </a:rPr>
              <a:t>Interactividad entre dispositivos y recursos digitales</a:t>
            </a:r>
            <a:endParaRPr sz="1800">
              <a:latin typeface="Franklin Gothic"/>
              <a:ea typeface="Franklin Gothic"/>
              <a:cs typeface="Franklin Gothic"/>
              <a:sym typeface="Franklin Gothic"/>
            </a:endParaRPr>
          </a:p>
          <a:p>
            <a:pPr marL="0" marR="0" lvl="0" indent="0" algn="l" rtl="0">
              <a:lnSpc>
                <a:spcPct val="100000"/>
              </a:lnSpc>
              <a:spcBef>
                <a:spcPts val="0"/>
              </a:spcBef>
              <a:spcAft>
                <a:spcPts val="0"/>
              </a:spcAft>
              <a:buNone/>
            </a:pPr>
            <a:endParaRPr sz="1800">
              <a:latin typeface="Franklin Gothic"/>
              <a:ea typeface="Franklin Gothic"/>
              <a:cs typeface="Franklin Gothic"/>
              <a:sym typeface="Franklin Gothic"/>
            </a:endParaRPr>
          </a:p>
          <a:p>
            <a:pPr marL="0" marR="0" lvl="0" indent="0" algn="l" rtl="0">
              <a:lnSpc>
                <a:spcPct val="100000"/>
              </a:lnSpc>
              <a:spcBef>
                <a:spcPts val="0"/>
              </a:spcBef>
              <a:spcAft>
                <a:spcPts val="0"/>
              </a:spcAft>
              <a:buNone/>
            </a:pPr>
            <a:r>
              <a:rPr lang="es" sz="1800">
                <a:latin typeface="Franklin Gothic"/>
                <a:ea typeface="Franklin Gothic"/>
                <a:cs typeface="Franklin Gothic"/>
                <a:sym typeface="Franklin Gothic"/>
              </a:rPr>
              <a:t>Problemas relacionados con la tecnología</a:t>
            </a:r>
            <a:endParaRPr sz="1800">
              <a:latin typeface="Franklin Gothic"/>
              <a:ea typeface="Franklin Gothic"/>
              <a:cs typeface="Franklin Gothic"/>
              <a:sym typeface="Franklin Gothic"/>
            </a:endParaRPr>
          </a:p>
          <a:p>
            <a:pPr marL="0" marR="0" lvl="0" indent="0" algn="l" rtl="0">
              <a:lnSpc>
                <a:spcPct val="100000"/>
              </a:lnSpc>
              <a:spcBef>
                <a:spcPts val="0"/>
              </a:spcBef>
              <a:spcAft>
                <a:spcPts val="0"/>
              </a:spcAft>
              <a:buNone/>
            </a:pPr>
            <a:endParaRPr sz="1800">
              <a:latin typeface="Franklin Gothic"/>
              <a:ea typeface="Franklin Gothic"/>
              <a:cs typeface="Franklin Gothic"/>
              <a:sym typeface="Franklin Gothic"/>
            </a:endParaRPr>
          </a:p>
          <a:p>
            <a:pPr marL="0" marR="0" lvl="0" indent="0" algn="l" rtl="0">
              <a:lnSpc>
                <a:spcPct val="100000"/>
              </a:lnSpc>
              <a:spcBef>
                <a:spcPts val="0"/>
              </a:spcBef>
              <a:spcAft>
                <a:spcPts val="0"/>
              </a:spcAft>
              <a:buNone/>
            </a:pPr>
            <a:r>
              <a:rPr lang="es" sz="1800">
                <a:latin typeface="Franklin Gothic"/>
                <a:ea typeface="Franklin Gothic"/>
                <a:cs typeface="Franklin Gothic"/>
                <a:sym typeface="Franklin Gothic"/>
              </a:rPr>
              <a:t>Seguridad y protección de datos</a:t>
            </a:r>
            <a:endParaRPr sz="1800">
              <a:latin typeface="Franklin Gothic"/>
              <a:ea typeface="Franklin Gothic"/>
              <a:cs typeface="Franklin Gothic"/>
              <a:sym typeface="Franklin Gothic"/>
            </a:endParaRPr>
          </a:p>
          <a:p>
            <a:pPr marL="0" marR="0" lvl="0" indent="0" algn="l" rtl="0">
              <a:lnSpc>
                <a:spcPct val="100000"/>
              </a:lnSpc>
              <a:spcBef>
                <a:spcPts val="0"/>
              </a:spcBef>
              <a:spcAft>
                <a:spcPts val="0"/>
              </a:spcAft>
              <a:buNone/>
            </a:pPr>
            <a:endParaRPr sz="1800" b="0" i="0" u="none" strike="noStrike" cap="none">
              <a:solidFill>
                <a:srgbClr val="000000"/>
              </a:solidFill>
              <a:latin typeface="Franklin Gothic"/>
              <a:ea typeface="Franklin Gothic"/>
              <a:cs typeface="Franklin Gothic"/>
              <a:sym typeface="Franklin Gothic"/>
            </a:endParaRPr>
          </a:p>
        </p:txBody>
      </p:sp>
      <p:sp>
        <p:nvSpPr>
          <p:cNvPr id="103" name="Google Shape;103;p21"/>
          <p:cNvSpPr/>
          <p:nvPr/>
        </p:nvSpPr>
        <p:spPr>
          <a:xfrm>
            <a:off x="1935725" y="2448456"/>
            <a:ext cx="124800" cy="124800"/>
          </a:xfrm>
          <a:prstGeom prst="ellipse">
            <a:avLst/>
          </a:prstGeom>
          <a:solidFill>
            <a:srgbClr val="F78A0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 name="Google Shape;104;p21"/>
          <p:cNvSpPr/>
          <p:nvPr/>
        </p:nvSpPr>
        <p:spPr>
          <a:xfrm>
            <a:off x="1935725" y="3197583"/>
            <a:ext cx="124800" cy="124800"/>
          </a:xfrm>
          <a:prstGeom prst="ellipse">
            <a:avLst/>
          </a:prstGeom>
          <a:solidFill>
            <a:srgbClr val="F78A0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21"/>
          <p:cNvSpPr/>
          <p:nvPr/>
        </p:nvSpPr>
        <p:spPr>
          <a:xfrm>
            <a:off x="1935725" y="3797080"/>
            <a:ext cx="124800" cy="124800"/>
          </a:xfrm>
          <a:prstGeom prst="ellipse">
            <a:avLst/>
          </a:prstGeom>
          <a:solidFill>
            <a:srgbClr val="F78A0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2"/>
          <p:cNvSpPr/>
          <p:nvPr/>
        </p:nvSpPr>
        <p:spPr>
          <a:xfrm>
            <a:off x="0" y="-1300"/>
            <a:ext cx="6086400" cy="1236000"/>
          </a:xfrm>
          <a:prstGeom prst="rect">
            <a:avLst/>
          </a:prstGeom>
          <a:solidFill>
            <a:srgbClr val="56282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 name="Google Shape;111;p22"/>
          <p:cNvSpPr txBox="1"/>
          <p:nvPr/>
        </p:nvSpPr>
        <p:spPr>
          <a:xfrm>
            <a:off x="102000" y="232250"/>
            <a:ext cx="6086400" cy="549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900"/>
              <a:buFont typeface="Arial"/>
              <a:buNone/>
            </a:pPr>
            <a:r>
              <a:rPr lang="es" sz="2400" b="1">
                <a:solidFill>
                  <a:srgbClr val="FFFFFF"/>
                </a:solidFill>
                <a:latin typeface="Franklin Gothic"/>
                <a:ea typeface="Franklin Gothic"/>
                <a:cs typeface="Franklin Gothic"/>
                <a:sym typeface="Franklin Gothic"/>
              </a:rPr>
              <a:t>DISPOSITIVOS Y RECURSOS DIGITALES,</a:t>
            </a:r>
            <a:endParaRPr sz="2400" b="1">
              <a:solidFill>
                <a:srgbClr val="FFFFFF"/>
              </a:solidFill>
              <a:latin typeface="Franklin Gothic"/>
              <a:ea typeface="Franklin Gothic"/>
              <a:cs typeface="Franklin Gothic"/>
              <a:sym typeface="Franklin Gothic"/>
            </a:endParaRPr>
          </a:p>
          <a:p>
            <a:pPr marL="0" marR="0" lvl="0" indent="0" algn="l" rtl="0">
              <a:lnSpc>
                <a:spcPct val="100000"/>
              </a:lnSpc>
              <a:spcBef>
                <a:spcPts val="0"/>
              </a:spcBef>
              <a:spcAft>
                <a:spcPts val="0"/>
              </a:spcAft>
              <a:buClr>
                <a:srgbClr val="000000"/>
              </a:buClr>
              <a:buSzPts val="2900"/>
              <a:buFont typeface="Arial"/>
              <a:buNone/>
            </a:pPr>
            <a:r>
              <a:rPr lang="es" sz="2400" b="1">
                <a:solidFill>
                  <a:srgbClr val="FFFFFF"/>
                </a:solidFill>
                <a:latin typeface="Franklin Gothic"/>
                <a:ea typeface="Franklin Gothic"/>
                <a:cs typeface="Franklin Gothic"/>
                <a:sym typeface="Franklin Gothic"/>
              </a:rPr>
              <a:t>¿QUÉ SON Y CÓMO FUNCIONAN?    </a:t>
            </a:r>
            <a:endParaRPr sz="2400" b="1" i="0" u="none" strike="noStrike" cap="none">
              <a:solidFill>
                <a:srgbClr val="FFFFFF"/>
              </a:solidFill>
              <a:latin typeface="Franklin Gothic"/>
              <a:ea typeface="Franklin Gothic"/>
              <a:cs typeface="Franklin Gothic"/>
              <a:sym typeface="Franklin Gothic"/>
            </a:endParaRPr>
          </a:p>
        </p:txBody>
      </p:sp>
      <p:sp>
        <p:nvSpPr>
          <p:cNvPr id="112" name="Google Shape;112;p22"/>
          <p:cNvSpPr txBox="1"/>
          <p:nvPr/>
        </p:nvSpPr>
        <p:spPr>
          <a:xfrm>
            <a:off x="2245900" y="5017625"/>
            <a:ext cx="748500" cy="598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 name="Google Shape;113;p22"/>
          <p:cNvSpPr txBox="1"/>
          <p:nvPr/>
        </p:nvSpPr>
        <p:spPr>
          <a:xfrm>
            <a:off x="1147300" y="2605050"/>
            <a:ext cx="1620000" cy="1236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s" sz="1200">
                <a:solidFill>
                  <a:srgbClr val="FFFFFF"/>
                </a:solidFill>
                <a:latin typeface="Cambria"/>
                <a:ea typeface="Cambria"/>
                <a:cs typeface="Cambria"/>
                <a:sym typeface="Cambria"/>
              </a:rPr>
              <a:t>El conjunto de datos sobre una persona u organización,  accesibles de forma pública través de Internet. </a:t>
            </a:r>
            <a:endParaRPr sz="1200" b="1" i="0" u="none" strike="noStrike" cap="none">
              <a:solidFill>
                <a:srgbClr val="FFFFFF"/>
              </a:solidFill>
              <a:latin typeface="Cambria"/>
              <a:ea typeface="Cambria"/>
              <a:cs typeface="Cambria"/>
              <a:sym typeface="Cambria"/>
            </a:endParaRPr>
          </a:p>
        </p:txBody>
      </p:sp>
      <p:sp>
        <p:nvSpPr>
          <p:cNvPr id="114" name="Google Shape;114;p22"/>
          <p:cNvSpPr txBox="1"/>
          <p:nvPr/>
        </p:nvSpPr>
        <p:spPr>
          <a:xfrm>
            <a:off x="5207100" y="2605050"/>
            <a:ext cx="1771800" cy="1522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s" sz="1200">
                <a:solidFill>
                  <a:srgbClr val="FFFFFF"/>
                </a:solidFill>
                <a:latin typeface="Cambria"/>
                <a:ea typeface="Cambria"/>
                <a:cs typeface="Cambria"/>
                <a:sym typeface="Cambria"/>
              </a:rPr>
              <a:t>Es u</a:t>
            </a:r>
            <a:r>
              <a:rPr lang="es" sz="1200" i="0" u="none" strike="noStrike" cap="none">
                <a:solidFill>
                  <a:srgbClr val="FFFFFF"/>
                </a:solidFill>
                <a:latin typeface="Cambria"/>
                <a:ea typeface="Cambria"/>
                <a:cs typeface="Cambria"/>
                <a:sym typeface="Cambria"/>
              </a:rPr>
              <a:t>na identidad     fragmentada y múltiple,</a:t>
            </a:r>
            <a:r>
              <a:rPr lang="es" sz="1200">
                <a:solidFill>
                  <a:srgbClr val="FFFFFF"/>
                </a:solidFill>
                <a:latin typeface="Cambria"/>
                <a:ea typeface="Cambria"/>
                <a:cs typeface="Cambria"/>
                <a:sym typeface="Cambria"/>
              </a:rPr>
              <a:t> compuesta por</a:t>
            </a:r>
            <a:r>
              <a:rPr lang="es" sz="1200" i="0" u="none" strike="noStrike" cap="none">
                <a:solidFill>
                  <a:srgbClr val="FFFFFF"/>
                </a:solidFill>
                <a:latin typeface="Cambria"/>
                <a:ea typeface="Cambria"/>
                <a:cs typeface="Cambria"/>
                <a:sym typeface="Cambria"/>
              </a:rPr>
              <a:t> diferentes perfiles según el entorno </a:t>
            </a:r>
            <a:r>
              <a:rPr lang="es" sz="1200">
                <a:solidFill>
                  <a:srgbClr val="FFFFFF"/>
                </a:solidFill>
                <a:latin typeface="Cambria"/>
                <a:ea typeface="Cambria"/>
                <a:cs typeface="Cambria"/>
                <a:sym typeface="Cambria"/>
              </a:rPr>
              <a:t>o contexto en que se construya.</a:t>
            </a:r>
            <a:endParaRPr sz="1200" b="1" i="0" u="none" strike="noStrike" cap="none">
              <a:solidFill>
                <a:srgbClr val="FFFFFF"/>
              </a:solidFill>
              <a:latin typeface="Cambria"/>
              <a:ea typeface="Cambria"/>
              <a:cs typeface="Cambria"/>
              <a:sym typeface="Cambria"/>
            </a:endParaRPr>
          </a:p>
        </p:txBody>
      </p:sp>
      <p:sp>
        <p:nvSpPr>
          <p:cNvPr id="115" name="Google Shape;115;p22"/>
          <p:cNvSpPr txBox="1"/>
          <p:nvPr/>
        </p:nvSpPr>
        <p:spPr>
          <a:xfrm>
            <a:off x="4572000" y="1625075"/>
            <a:ext cx="4580700" cy="3028800"/>
          </a:xfrm>
          <a:prstGeom prst="rect">
            <a:avLst/>
          </a:prstGeom>
          <a:solidFill>
            <a:srgbClr val="914E5B"/>
          </a:solidFill>
          <a:ln>
            <a:noFill/>
          </a:ln>
        </p:spPr>
        <p:txBody>
          <a:bodyPr spcFirstLastPara="1" wrap="square" lIns="91425" tIns="91425" rIns="91425" bIns="91425" anchor="t" anchorCtr="0">
            <a:noAutofit/>
          </a:bodyPr>
          <a:lstStyle/>
          <a:p>
            <a:pPr marL="72000" marR="72000" lvl="0" indent="0" algn="l" rtl="0">
              <a:lnSpc>
                <a:spcPct val="115000"/>
              </a:lnSpc>
              <a:spcBef>
                <a:spcPts val="0"/>
              </a:spcBef>
              <a:spcAft>
                <a:spcPts val="0"/>
              </a:spcAft>
              <a:buClr>
                <a:srgbClr val="000000"/>
              </a:buClr>
              <a:buSzPts val="1800"/>
              <a:buFont typeface="Arial"/>
              <a:buNone/>
            </a:pPr>
            <a:r>
              <a:rPr lang="es" sz="2000">
                <a:solidFill>
                  <a:schemeClr val="dk1"/>
                </a:solidFill>
                <a:latin typeface="Cambria"/>
                <a:ea typeface="Cambria"/>
                <a:cs typeface="Cambria"/>
                <a:sym typeface="Cambria"/>
              </a:rPr>
              <a:t>Dispositivo y recurso digital es todo aquel material codificado que para ser manipulado o usado necesita de tecnología, entendiendo tecnología como ordenador, smartphone o tableta, y consultado de manera directa o por acceso electrónico remoto.</a:t>
            </a:r>
            <a:r>
              <a:rPr lang="es" sz="2000">
                <a:solidFill>
                  <a:schemeClr val="dk1"/>
                </a:solidFill>
                <a:latin typeface="Franklin Gothic"/>
                <a:ea typeface="Franklin Gothic"/>
                <a:cs typeface="Franklin Gothic"/>
                <a:sym typeface="Franklin Gothic"/>
              </a:rPr>
              <a:t>   </a:t>
            </a:r>
            <a:endParaRPr sz="2000">
              <a:solidFill>
                <a:schemeClr val="dk1"/>
              </a:solidFill>
              <a:latin typeface="Franklin Gothic"/>
              <a:ea typeface="Franklin Gothic"/>
              <a:cs typeface="Franklin Gothic"/>
              <a:sym typeface="Franklin Gothic"/>
            </a:endParaRPr>
          </a:p>
        </p:txBody>
      </p:sp>
      <p:pic>
        <p:nvPicPr>
          <p:cNvPr id="116" name="Google Shape;116;p22"/>
          <p:cNvPicPr preferRelativeResize="0"/>
          <p:nvPr/>
        </p:nvPicPr>
        <p:blipFill>
          <a:blip r:embed="rId3">
            <a:alphaModFix/>
          </a:blip>
          <a:stretch>
            <a:fillRect/>
          </a:stretch>
        </p:blipFill>
        <p:spPr>
          <a:xfrm>
            <a:off x="765825" y="1625075"/>
            <a:ext cx="2565300" cy="25653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23"/>
          <p:cNvSpPr/>
          <p:nvPr/>
        </p:nvSpPr>
        <p:spPr>
          <a:xfrm>
            <a:off x="0" y="-1300"/>
            <a:ext cx="6086400" cy="1236000"/>
          </a:xfrm>
          <a:prstGeom prst="rect">
            <a:avLst/>
          </a:prstGeom>
          <a:solidFill>
            <a:srgbClr val="56282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 name="Google Shape;122;p23"/>
          <p:cNvSpPr txBox="1"/>
          <p:nvPr/>
        </p:nvSpPr>
        <p:spPr>
          <a:xfrm>
            <a:off x="102000" y="232250"/>
            <a:ext cx="6086400" cy="549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900"/>
              <a:buFont typeface="Arial"/>
              <a:buNone/>
            </a:pPr>
            <a:r>
              <a:rPr lang="es" sz="2400" b="1">
                <a:solidFill>
                  <a:srgbClr val="FFFFFF"/>
                </a:solidFill>
                <a:latin typeface="Franklin Gothic"/>
                <a:ea typeface="Franklin Gothic"/>
                <a:cs typeface="Franklin Gothic"/>
                <a:sym typeface="Franklin Gothic"/>
              </a:rPr>
              <a:t>DISPOSITIVOS Y RECURSOS DIGITALES,</a:t>
            </a:r>
            <a:endParaRPr sz="2400" b="1">
              <a:solidFill>
                <a:srgbClr val="FFFFFF"/>
              </a:solidFill>
              <a:latin typeface="Franklin Gothic"/>
              <a:ea typeface="Franklin Gothic"/>
              <a:cs typeface="Franklin Gothic"/>
              <a:sym typeface="Franklin Gothic"/>
            </a:endParaRPr>
          </a:p>
          <a:p>
            <a:pPr marL="0" marR="0" lvl="0" indent="0" algn="l" rtl="0">
              <a:lnSpc>
                <a:spcPct val="100000"/>
              </a:lnSpc>
              <a:spcBef>
                <a:spcPts val="0"/>
              </a:spcBef>
              <a:spcAft>
                <a:spcPts val="0"/>
              </a:spcAft>
              <a:buClr>
                <a:srgbClr val="000000"/>
              </a:buClr>
              <a:buSzPts val="2900"/>
              <a:buFont typeface="Arial"/>
              <a:buNone/>
            </a:pPr>
            <a:r>
              <a:rPr lang="es" sz="2400" b="1">
                <a:solidFill>
                  <a:srgbClr val="FFFFFF"/>
                </a:solidFill>
                <a:latin typeface="Franklin Gothic"/>
                <a:ea typeface="Franklin Gothic"/>
                <a:cs typeface="Franklin Gothic"/>
                <a:sym typeface="Franklin Gothic"/>
              </a:rPr>
              <a:t>¿QUÉ SON Y CÓMO FUNCIONAN?    </a:t>
            </a:r>
            <a:endParaRPr sz="2400" b="1" i="0" u="none" strike="noStrike" cap="none">
              <a:solidFill>
                <a:srgbClr val="FFFFFF"/>
              </a:solidFill>
              <a:latin typeface="Franklin Gothic"/>
              <a:ea typeface="Franklin Gothic"/>
              <a:cs typeface="Franklin Gothic"/>
              <a:sym typeface="Franklin Gothic"/>
            </a:endParaRPr>
          </a:p>
        </p:txBody>
      </p:sp>
      <p:sp>
        <p:nvSpPr>
          <p:cNvPr id="123" name="Google Shape;123;p23"/>
          <p:cNvSpPr txBox="1"/>
          <p:nvPr/>
        </p:nvSpPr>
        <p:spPr>
          <a:xfrm>
            <a:off x="2245900" y="5017625"/>
            <a:ext cx="748500" cy="598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 name="Google Shape;124;p23"/>
          <p:cNvSpPr txBox="1"/>
          <p:nvPr/>
        </p:nvSpPr>
        <p:spPr>
          <a:xfrm>
            <a:off x="1147300" y="2605050"/>
            <a:ext cx="1620000" cy="1236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s" sz="1200">
                <a:solidFill>
                  <a:srgbClr val="FFFFFF"/>
                </a:solidFill>
                <a:latin typeface="Cambria"/>
                <a:ea typeface="Cambria"/>
                <a:cs typeface="Cambria"/>
                <a:sym typeface="Cambria"/>
              </a:rPr>
              <a:t>El conjunto de datos sobre una persona u organización,  accesibles de forma pública través de Internet. </a:t>
            </a:r>
            <a:endParaRPr sz="1200" b="1" i="0" u="none" strike="noStrike" cap="none">
              <a:solidFill>
                <a:srgbClr val="FFFFFF"/>
              </a:solidFill>
              <a:latin typeface="Cambria"/>
              <a:ea typeface="Cambria"/>
              <a:cs typeface="Cambria"/>
              <a:sym typeface="Cambria"/>
            </a:endParaRPr>
          </a:p>
        </p:txBody>
      </p:sp>
      <p:sp>
        <p:nvSpPr>
          <p:cNvPr id="125" name="Google Shape;125;p23"/>
          <p:cNvSpPr txBox="1"/>
          <p:nvPr/>
        </p:nvSpPr>
        <p:spPr>
          <a:xfrm>
            <a:off x="5207100" y="2605050"/>
            <a:ext cx="1771800" cy="1522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s" sz="1200">
                <a:solidFill>
                  <a:srgbClr val="FFFFFF"/>
                </a:solidFill>
                <a:latin typeface="Cambria"/>
                <a:ea typeface="Cambria"/>
                <a:cs typeface="Cambria"/>
                <a:sym typeface="Cambria"/>
              </a:rPr>
              <a:t>Es u</a:t>
            </a:r>
            <a:r>
              <a:rPr lang="es" sz="1200" i="0" u="none" strike="noStrike" cap="none">
                <a:solidFill>
                  <a:srgbClr val="FFFFFF"/>
                </a:solidFill>
                <a:latin typeface="Cambria"/>
                <a:ea typeface="Cambria"/>
                <a:cs typeface="Cambria"/>
                <a:sym typeface="Cambria"/>
              </a:rPr>
              <a:t>na identidad     fragmentada y múltiple,</a:t>
            </a:r>
            <a:r>
              <a:rPr lang="es" sz="1200">
                <a:solidFill>
                  <a:srgbClr val="FFFFFF"/>
                </a:solidFill>
                <a:latin typeface="Cambria"/>
                <a:ea typeface="Cambria"/>
                <a:cs typeface="Cambria"/>
                <a:sym typeface="Cambria"/>
              </a:rPr>
              <a:t> compuesta por</a:t>
            </a:r>
            <a:r>
              <a:rPr lang="es" sz="1200" i="0" u="none" strike="noStrike" cap="none">
                <a:solidFill>
                  <a:srgbClr val="FFFFFF"/>
                </a:solidFill>
                <a:latin typeface="Cambria"/>
                <a:ea typeface="Cambria"/>
                <a:cs typeface="Cambria"/>
                <a:sym typeface="Cambria"/>
              </a:rPr>
              <a:t> diferentes perfiles según el entorno </a:t>
            </a:r>
            <a:r>
              <a:rPr lang="es" sz="1200">
                <a:solidFill>
                  <a:srgbClr val="FFFFFF"/>
                </a:solidFill>
                <a:latin typeface="Cambria"/>
                <a:ea typeface="Cambria"/>
                <a:cs typeface="Cambria"/>
                <a:sym typeface="Cambria"/>
              </a:rPr>
              <a:t>o contexto en que se construya.</a:t>
            </a:r>
            <a:endParaRPr sz="1200" b="1" i="0" u="none" strike="noStrike" cap="none">
              <a:solidFill>
                <a:srgbClr val="FFFFFF"/>
              </a:solidFill>
              <a:latin typeface="Cambria"/>
              <a:ea typeface="Cambria"/>
              <a:cs typeface="Cambria"/>
              <a:sym typeface="Cambria"/>
            </a:endParaRPr>
          </a:p>
        </p:txBody>
      </p:sp>
      <p:sp>
        <p:nvSpPr>
          <p:cNvPr id="126" name="Google Shape;126;p23"/>
          <p:cNvSpPr txBox="1"/>
          <p:nvPr/>
        </p:nvSpPr>
        <p:spPr>
          <a:xfrm>
            <a:off x="1004300" y="1386900"/>
            <a:ext cx="7594500" cy="1836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1800">
                <a:latin typeface="Franklin Gothic"/>
                <a:ea typeface="Franklin Gothic"/>
                <a:cs typeface="Franklin Gothic"/>
                <a:sym typeface="Franklin Gothic"/>
              </a:rPr>
              <a:t>Todos los recursos digitales comparten unas características comunes:</a:t>
            </a:r>
            <a:endParaRPr sz="1800">
              <a:latin typeface="Franklin Gothic"/>
              <a:ea typeface="Franklin Gothic"/>
              <a:cs typeface="Franklin Gothic"/>
              <a:sym typeface="Franklin Gothic"/>
            </a:endParaRPr>
          </a:p>
          <a:p>
            <a:pPr marL="0" lvl="0" indent="0" algn="l" rtl="0">
              <a:spcBef>
                <a:spcPts val="0"/>
              </a:spcBef>
              <a:spcAft>
                <a:spcPts val="0"/>
              </a:spcAft>
              <a:buNone/>
            </a:pPr>
            <a:endParaRPr sz="1800">
              <a:latin typeface="Franklin Gothic"/>
              <a:ea typeface="Franklin Gothic"/>
              <a:cs typeface="Franklin Gothic"/>
              <a:sym typeface="Franklin Gothic"/>
            </a:endParaRPr>
          </a:p>
          <a:p>
            <a:pPr marL="0" lvl="0" indent="0" algn="l" rtl="0">
              <a:spcBef>
                <a:spcPts val="0"/>
              </a:spcBef>
              <a:spcAft>
                <a:spcPts val="0"/>
              </a:spcAft>
              <a:buNone/>
            </a:pPr>
            <a:endParaRPr sz="1800">
              <a:latin typeface="Franklin Gothic"/>
              <a:ea typeface="Franklin Gothic"/>
              <a:cs typeface="Franklin Gothic"/>
              <a:sym typeface="Franklin Gothic"/>
            </a:endParaRPr>
          </a:p>
          <a:p>
            <a:pPr marL="0" lvl="0" indent="0" algn="l" rtl="0">
              <a:spcBef>
                <a:spcPts val="0"/>
              </a:spcBef>
              <a:spcAft>
                <a:spcPts val="0"/>
              </a:spcAft>
              <a:buNone/>
            </a:pPr>
            <a:endParaRPr sz="1800">
              <a:latin typeface="Franklin Gothic"/>
              <a:ea typeface="Franklin Gothic"/>
              <a:cs typeface="Franklin Gothic"/>
              <a:sym typeface="Franklin Gothic"/>
            </a:endParaRPr>
          </a:p>
        </p:txBody>
      </p:sp>
      <p:graphicFrame>
        <p:nvGraphicFramePr>
          <p:cNvPr id="127" name="Google Shape;127;p23"/>
          <p:cNvGraphicFramePr/>
          <p:nvPr/>
        </p:nvGraphicFramePr>
        <p:xfrm>
          <a:off x="952500" y="2114638"/>
          <a:ext cx="7239000" cy="1828680"/>
        </p:xfrm>
        <a:graphic>
          <a:graphicData uri="http://schemas.openxmlformats.org/drawingml/2006/table">
            <a:tbl>
              <a:tblPr>
                <a:noFill/>
                <a:tableStyleId>{FC8029D9-FAC4-4FC5-8039-1648EA521F0C}</a:tableStyleId>
              </a:tblPr>
              <a:tblGrid>
                <a:gridCol w="3619500">
                  <a:extLst>
                    <a:ext uri="{9D8B030D-6E8A-4147-A177-3AD203B41FA5}">
                      <a16:colId xmlns:a16="http://schemas.microsoft.com/office/drawing/2014/main" val="20000"/>
                    </a:ext>
                  </a:extLst>
                </a:gridCol>
                <a:gridCol w="3619500">
                  <a:extLst>
                    <a:ext uri="{9D8B030D-6E8A-4147-A177-3AD203B41FA5}">
                      <a16:colId xmlns:a16="http://schemas.microsoft.com/office/drawing/2014/main" val="20001"/>
                    </a:ext>
                  </a:extLst>
                </a:gridCol>
              </a:tblGrid>
              <a:tr h="381000">
                <a:tc>
                  <a:txBody>
                    <a:bodyPr/>
                    <a:lstStyle/>
                    <a:p>
                      <a:pPr marL="0" lvl="0" indent="0" algn="ctr" rtl="0">
                        <a:spcBef>
                          <a:spcPts val="0"/>
                        </a:spcBef>
                        <a:spcAft>
                          <a:spcPts val="0"/>
                        </a:spcAft>
                        <a:buNone/>
                      </a:pPr>
                      <a:r>
                        <a:rPr lang="es" sz="1800">
                          <a:latin typeface="Cambria"/>
                          <a:ea typeface="Cambria"/>
                          <a:cs typeface="Cambria"/>
                          <a:sym typeface="Cambria"/>
                        </a:rPr>
                        <a:t>Son multimedia</a:t>
                      </a:r>
                      <a:endParaRPr sz="1800">
                        <a:latin typeface="Cambria"/>
                        <a:ea typeface="Cambria"/>
                        <a:cs typeface="Cambria"/>
                        <a:sym typeface="Cambria"/>
                      </a:endParaRPr>
                    </a:p>
                  </a:txBody>
                  <a:tcPr marL="91425" marR="91425" marT="91425" marB="91425">
                    <a:lnL w="28575" cap="flat" cmpd="sng">
                      <a:solidFill>
                        <a:srgbClr val="9E9E9E"/>
                      </a:solidFill>
                      <a:prstDash val="solid"/>
                      <a:round/>
                      <a:headEnd type="none" w="sm" len="sm"/>
                      <a:tailEnd type="none" w="sm" len="sm"/>
                    </a:lnL>
                    <a:lnR w="28575" cap="flat" cmpd="sng">
                      <a:solidFill>
                        <a:srgbClr val="9E9E9E"/>
                      </a:solidFill>
                      <a:prstDash val="solid"/>
                      <a:round/>
                      <a:headEnd type="none" w="sm" len="sm"/>
                      <a:tailEnd type="none" w="sm" len="sm"/>
                    </a:lnR>
                    <a:lnT w="28575" cap="flat" cmpd="sng">
                      <a:solidFill>
                        <a:srgbClr val="9E9E9E"/>
                      </a:solidFill>
                      <a:prstDash val="solid"/>
                      <a:round/>
                      <a:headEnd type="none" w="sm" len="sm"/>
                      <a:tailEnd type="none" w="sm" len="sm"/>
                    </a:lnT>
                    <a:lnB w="2857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s" sz="1800">
                          <a:latin typeface="Cambria"/>
                          <a:ea typeface="Cambria"/>
                          <a:cs typeface="Cambria"/>
                          <a:sym typeface="Cambria"/>
                        </a:rPr>
                        <a:t>Son interactivos</a:t>
                      </a:r>
                      <a:endParaRPr sz="1800">
                        <a:latin typeface="Cambria"/>
                        <a:ea typeface="Cambria"/>
                        <a:cs typeface="Cambria"/>
                        <a:sym typeface="Cambria"/>
                      </a:endParaRPr>
                    </a:p>
                  </a:txBody>
                  <a:tcPr marL="91425" marR="91425" marT="91425" marB="91425">
                    <a:lnL w="28575" cap="flat" cmpd="sng">
                      <a:solidFill>
                        <a:srgbClr val="9E9E9E"/>
                      </a:solidFill>
                      <a:prstDash val="solid"/>
                      <a:round/>
                      <a:headEnd type="none" w="sm" len="sm"/>
                      <a:tailEnd type="none" w="sm" len="sm"/>
                    </a:lnL>
                    <a:lnR w="28575" cap="flat" cmpd="sng">
                      <a:solidFill>
                        <a:srgbClr val="9E9E9E"/>
                      </a:solidFill>
                      <a:prstDash val="solid"/>
                      <a:round/>
                      <a:headEnd type="none" w="sm" len="sm"/>
                      <a:tailEnd type="none" w="sm" len="sm"/>
                    </a:lnR>
                    <a:lnT w="28575" cap="flat" cmpd="sng">
                      <a:solidFill>
                        <a:srgbClr val="9E9E9E"/>
                      </a:solidFill>
                      <a:prstDash val="solid"/>
                      <a:round/>
                      <a:headEnd type="none" w="sm" len="sm"/>
                      <a:tailEnd type="none" w="sm" len="sm"/>
                    </a:lnT>
                    <a:lnB w="28575" cap="flat" cmpd="sng">
                      <a:solidFill>
                        <a:srgbClr val="9E9E9E"/>
                      </a:solidFill>
                      <a:prstDash val="solid"/>
                      <a:round/>
                      <a:headEnd type="none" w="sm" len="sm"/>
                      <a:tailEnd type="none" w="sm" len="sm"/>
                    </a:lnB>
                  </a:tcPr>
                </a:tc>
                <a:extLst>
                  <a:ext uri="{0D108BD9-81ED-4DB2-BD59-A6C34878D82A}">
                    <a16:rowId xmlns:a16="http://schemas.microsoft.com/office/drawing/2014/main" val="10000"/>
                  </a:ext>
                </a:extLst>
              </a:tr>
              <a:tr h="381000">
                <a:tc>
                  <a:txBody>
                    <a:bodyPr/>
                    <a:lstStyle/>
                    <a:p>
                      <a:pPr marL="0" lvl="0" indent="0" algn="ctr" rtl="0">
                        <a:spcBef>
                          <a:spcPts val="0"/>
                        </a:spcBef>
                        <a:spcAft>
                          <a:spcPts val="0"/>
                        </a:spcAft>
                        <a:buNone/>
                      </a:pPr>
                      <a:r>
                        <a:rPr lang="es" sz="1800">
                          <a:latin typeface="Cambria"/>
                          <a:ea typeface="Cambria"/>
                          <a:cs typeface="Cambria"/>
                          <a:sym typeface="Cambria"/>
                        </a:rPr>
                        <a:t>Son accesibles</a:t>
                      </a:r>
                      <a:endParaRPr sz="1800">
                        <a:latin typeface="Cambria"/>
                        <a:ea typeface="Cambria"/>
                        <a:cs typeface="Cambria"/>
                        <a:sym typeface="Cambria"/>
                      </a:endParaRPr>
                    </a:p>
                  </a:txBody>
                  <a:tcPr marL="91425" marR="91425" marT="91425" marB="91425">
                    <a:lnL w="28575" cap="flat" cmpd="sng">
                      <a:solidFill>
                        <a:srgbClr val="9E9E9E"/>
                      </a:solidFill>
                      <a:prstDash val="solid"/>
                      <a:round/>
                      <a:headEnd type="none" w="sm" len="sm"/>
                      <a:tailEnd type="none" w="sm" len="sm"/>
                    </a:lnL>
                    <a:lnR w="28575" cap="flat" cmpd="sng">
                      <a:solidFill>
                        <a:srgbClr val="9E9E9E"/>
                      </a:solidFill>
                      <a:prstDash val="solid"/>
                      <a:round/>
                      <a:headEnd type="none" w="sm" len="sm"/>
                      <a:tailEnd type="none" w="sm" len="sm"/>
                    </a:lnR>
                    <a:lnT w="28575" cap="flat" cmpd="sng">
                      <a:solidFill>
                        <a:srgbClr val="9E9E9E"/>
                      </a:solidFill>
                      <a:prstDash val="solid"/>
                      <a:round/>
                      <a:headEnd type="none" w="sm" len="sm"/>
                      <a:tailEnd type="none" w="sm" len="sm"/>
                    </a:lnT>
                    <a:lnB w="2857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s" sz="1800">
                          <a:latin typeface="Cambria"/>
                          <a:ea typeface="Cambria"/>
                          <a:cs typeface="Cambria"/>
                          <a:sym typeface="Cambria"/>
                        </a:rPr>
                        <a:t>Son flexibles</a:t>
                      </a:r>
                      <a:endParaRPr sz="1800">
                        <a:latin typeface="Cambria"/>
                        <a:ea typeface="Cambria"/>
                        <a:cs typeface="Cambria"/>
                        <a:sym typeface="Cambria"/>
                      </a:endParaRPr>
                    </a:p>
                  </a:txBody>
                  <a:tcPr marL="91425" marR="91425" marT="91425" marB="91425">
                    <a:lnL w="28575" cap="flat" cmpd="sng">
                      <a:solidFill>
                        <a:srgbClr val="9E9E9E"/>
                      </a:solidFill>
                      <a:prstDash val="solid"/>
                      <a:round/>
                      <a:headEnd type="none" w="sm" len="sm"/>
                      <a:tailEnd type="none" w="sm" len="sm"/>
                    </a:lnL>
                    <a:lnR w="28575" cap="flat" cmpd="sng">
                      <a:solidFill>
                        <a:srgbClr val="9E9E9E"/>
                      </a:solidFill>
                      <a:prstDash val="solid"/>
                      <a:round/>
                      <a:headEnd type="none" w="sm" len="sm"/>
                      <a:tailEnd type="none" w="sm" len="sm"/>
                    </a:lnR>
                    <a:lnT w="28575" cap="flat" cmpd="sng">
                      <a:solidFill>
                        <a:srgbClr val="9E9E9E"/>
                      </a:solidFill>
                      <a:prstDash val="solid"/>
                      <a:round/>
                      <a:headEnd type="none" w="sm" len="sm"/>
                      <a:tailEnd type="none" w="sm" len="sm"/>
                    </a:lnT>
                    <a:lnB w="28575" cap="flat" cmpd="sng">
                      <a:solidFill>
                        <a:srgbClr val="9E9E9E"/>
                      </a:solidFill>
                      <a:prstDash val="solid"/>
                      <a:round/>
                      <a:headEnd type="none" w="sm" len="sm"/>
                      <a:tailEnd type="none" w="sm" len="sm"/>
                    </a:lnB>
                  </a:tcPr>
                </a:tc>
                <a:extLst>
                  <a:ext uri="{0D108BD9-81ED-4DB2-BD59-A6C34878D82A}">
                    <a16:rowId xmlns:a16="http://schemas.microsoft.com/office/drawing/2014/main" val="10001"/>
                  </a:ext>
                </a:extLst>
              </a:tr>
              <a:tr h="381000">
                <a:tc>
                  <a:txBody>
                    <a:bodyPr/>
                    <a:lstStyle/>
                    <a:p>
                      <a:pPr marL="0" lvl="0" indent="0" algn="ctr" rtl="0">
                        <a:spcBef>
                          <a:spcPts val="0"/>
                        </a:spcBef>
                        <a:spcAft>
                          <a:spcPts val="0"/>
                        </a:spcAft>
                        <a:buNone/>
                      </a:pPr>
                      <a:r>
                        <a:rPr lang="es" sz="1800">
                          <a:latin typeface="Cambria"/>
                          <a:ea typeface="Cambria"/>
                          <a:cs typeface="Cambria"/>
                          <a:sym typeface="Cambria"/>
                        </a:rPr>
                        <a:t>Son modulares</a:t>
                      </a:r>
                      <a:endParaRPr sz="1800">
                        <a:latin typeface="Cambria"/>
                        <a:ea typeface="Cambria"/>
                        <a:cs typeface="Cambria"/>
                        <a:sym typeface="Cambria"/>
                      </a:endParaRPr>
                    </a:p>
                  </a:txBody>
                  <a:tcPr marL="91425" marR="91425" marT="91425" marB="91425">
                    <a:lnL w="28575" cap="flat" cmpd="sng">
                      <a:solidFill>
                        <a:srgbClr val="9E9E9E"/>
                      </a:solidFill>
                      <a:prstDash val="solid"/>
                      <a:round/>
                      <a:headEnd type="none" w="sm" len="sm"/>
                      <a:tailEnd type="none" w="sm" len="sm"/>
                    </a:lnL>
                    <a:lnR w="28575" cap="flat" cmpd="sng">
                      <a:solidFill>
                        <a:srgbClr val="9E9E9E"/>
                      </a:solidFill>
                      <a:prstDash val="solid"/>
                      <a:round/>
                      <a:headEnd type="none" w="sm" len="sm"/>
                      <a:tailEnd type="none" w="sm" len="sm"/>
                    </a:lnR>
                    <a:lnT w="28575" cap="flat" cmpd="sng">
                      <a:solidFill>
                        <a:srgbClr val="9E9E9E"/>
                      </a:solidFill>
                      <a:prstDash val="solid"/>
                      <a:round/>
                      <a:headEnd type="none" w="sm" len="sm"/>
                      <a:tailEnd type="none" w="sm" len="sm"/>
                    </a:lnT>
                    <a:lnB w="2857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s" sz="1800">
                          <a:latin typeface="Cambria"/>
                          <a:ea typeface="Cambria"/>
                          <a:cs typeface="Cambria"/>
                          <a:sym typeface="Cambria"/>
                        </a:rPr>
                        <a:t>Son adaptables</a:t>
                      </a:r>
                      <a:endParaRPr sz="1800">
                        <a:latin typeface="Cambria"/>
                        <a:ea typeface="Cambria"/>
                        <a:cs typeface="Cambria"/>
                        <a:sym typeface="Cambria"/>
                      </a:endParaRPr>
                    </a:p>
                  </a:txBody>
                  <a:tcPr marL="91425" marR="91425" marT="91425" marB="91425">
                    <a:lnL w="28575" cap="flat" cmpd="sng">
                      <a:solidFill>
                        <a:srgbClr val="9E9E9E"/>
                      </a:solidFill>
                      <a:prstDash val="solid"/>
                      <a:round/>
                      <a:headEnd type="none" w="sm" len="sm"/>
                      <a:tailEnd type="none" w="sm" len="sm"/>
                    </a:lnL>
                    <a:lnR w="28575" cap="flat" cmpd="sng">
                      <a:solidFill>
                        <a:srgbClr val="9E9E9E"/>
                      </a:solidFill>
                      <a:prstDash val="solid"/>
                      <a:round/>
                      <a:headEnd type="none" w="sm" len="sm"/>
                      <a:tailEnd type="none" w="sm" len="sm"/>
                    </a:lnR>
                    <a:lnT w="28575" cap="flat" cmpd="sng">
                      <a:solidFill>
                        <a:srgbClr val="9E9E9E"/>
                      </a:solidFill>
                      <a:prstDash val="solid"/>
                      <a:round/>
                      <a:headEnd type="none" w="sm" len="sm"/>
                      <a:tailEnd type="none" w="sm" len="sm"/>
                    </a:lnT>
                    <a:lnB w="28575" cap="flat" cmpd="sng">
                      <a:solidFill>
                        <a:srgbClr val="9E9E9E"/>
                      </a:solidFill>
                      <a:prstDash val="solid"/>
                      <a:round/>
                      <a:headEnd type="none" w="sm" len="sm"/>
                      <a:tailEnd type="none" w="sm" len="sm"/>
                    </a:lnB>
                  </a:tcPr>
                </a:tc>
                <a:extLst>
                  <a:ext uri="{0D108BD9-81ED-4DB2-BD59-A6C34878D82A}">
                    <a16:rowId xmlns:a16="http://schemas.microsoft.com/office/drawing/2014/main" val="10002"/>
                  </a:ext>
                </a:extLst>
              </a:tr>
              <a:tr h="381000">
                <a:tc>
                  <a:txBody>
                    <a:bodyPr/>
                    <a:lstStyle/>
                    <a:p>
                      <a:pPr marL="0" lvl="0" indent="0" algn="ctr" rtl="0">
                        <a:spcBef>
                          <a:spcPts val="0"/>
                        </a:spcBef>
                        <a:spcAft>
                          <a:spcPts val="0"/>
                        </a:spcAft>
                        <a:buNone/>
                      </a:pPr>
                      <a:r>
                        <a:rPr lang="es" sz="1800">
                          <a:latin typeface="Cambria"/>
                          <a:ea typeface="Cambria"/>
                          <a:cs typeface="Cambria"/>
                          <a:sym typeface="Cambria"/>
                        </a:rPr>
                        <a:t>Son interoperables</a:t>
                      </a:r>
                      <a:endParaRPr sz="1800">
                        <a:latin typeface="Cambria"/>
                        <a:ea typeface="Cambria"/>
                        <a:cs typeface="Cambria"/>
                        <a:sym typeface="Cambria"/>
                      </a:endParaRPr>
                    </a:p>
                  </a:txBody>
                  <a:tcPr marL="91425" marR="91425" marT="91425" marB="91425">
                    <a:lnL w="28575" cap="flat" cmpd="sng">
                      <a:solidFill>
                        <a:srgbClr val="9E9E9E"/>
                      </a:solidFill>
                      <a:prstDash val="solid"/>
                      <a:round/>
                      <a:headEnd type="none" w="sm" len="sm"/>
                      <a:tailEnd type="none" w="sm" len="sm"/>
                    </a:lnL>
                    <a:lnR w="28575" cap="flat" cmpd="sng">
                      <a:solidFill>
                        <a:srgbClr val="9E9E9E"/>
                      </a:solidFill>
                      <a:prstDash val="solid"/>
                      <a:round/>
                      <a:headEnd type="none" w="sm" len="sm"/>
                      <a:tailEnd type="none" w="sm" len="sm"/>
                    </a:lnR>
                    <a:lnT w="28575" cap="flat" cmpd="sng">
                      <a:solidFill>
                        <a:srgbClr val="9E9E9E"/>
                      </a:solidFill>
                      <a:prstDash val="solid"/>
                      <a:round/>
                      <a:headEnd type="none" w="sm" len="sm"/>
                      <a:tailEnd type="none" w="sm" len="sm"/>
                    </a:lnT>
                    <a:lnB w="2857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s" sz="1800">
                          <a:latin typeface="Cambria"/>
                          <a:ea typeface="Cambria"/>
                          <a:cs typeface="Cambria"/>
                          <a:sym typeface="Cambria"/>
                        </a:rPr>
                        <a:t>Son portables</a:t>
                      </a:r>
                      <a:endParaRPr sz="1800">
                        <a:latin typeface="Cambria"/>
                        <a:ea typeface="Cambria"/>
                        <a:cs typeface="Cambria"/>
                        <a:sym typeface="Cambria"/>
                      </a:endParaRPr>
                    </a:p>
                  </a:txBody>
                  <a:tcPr marL="91425" marR="91425" marT="91425" marB="91425">
                    <a:lnL w="28575" cap="flat" cmpd="sng">
                      <a:solidFill>
                        <a:srgbClr val="9E9E9E"/>
                      </a:solidFill>
                      <a:prstDash val="solid"/>
                      <a:round/>
                      <a:headEnd type="none" w="sm" len="sm"/>
                      <a:tailEnd type="none" w="sm" len="sm"/>
                    </a:lnL>
                    <a:lnR w="28575" cap="flat" cmpd="sng">
                      <a:solidFill>
                        <a:srgbClr val="9E9E9E"/>
                      </a:solidFill>
                      <a:prstDash val="solid"/>
                      <a:round/>
                      <a:headEnd type="none" w="sm" len="sm"/>
                      <a:tailEnd type="none" w="sm" len="sm"/>
                    </a:lnR>
                    <a:lnT w="28575" cap="flat" cmpd="sng">
                      <a:solidFill>
                        <a:srgbClr val="9E9E9E"/>
                      </a:solidFill>
                      <a:prstDash val="solid"/>
                      <a:round/>
                      <a:headEnd type="none" w="sm" len="sm"/>
                      <a:tailEnd type="none" w="sm" len="sm"/>
                    </a:lnT>
                    <a:lnB w="28575" cap="flat" cmpd="sng">
                      <a:solidFill>
                        <a:srgbClr val="9E9E9E"/>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4"/>
          <p:cNvSpPr/>
          <p:nvPr/>
        </p:nvSpPr>
        <p:spPr>
          <a:xfrm>
            <a:off x="0" y="-1300"/>
            <a:ext cx="6086400" cy="1236000"/>
          </a:xfrm>
          <a:prstGeom prst="rect">
            <a:avLst/>
          </a:prstGeom>
          <a:solidFill>
            <a:srgbClr val="56282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 name="Google Shape;133;p24"/>
          <p:cNvSpPr txBox="1"/>
          <p:nvPr/>
        </p:nvSpPr>
        <p:spPr>
          <a:xfrm>
            <a:off x="102000" y="232250"/>
            <a:ext cx="6086400" cy="549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900"/>
              <a:buFont typeface="Arial"/>
              <a:buNone/>
            </a:pPr>
            <a:r>
              <a:rPr lang="es" sz="2400" b="1">
                <a:solidFill>
                  <a:srgbClr val="FFFFFF"/>
                </a:solidFill>
                <a:latin typeface="Franklin Gothic"/>
                <a:ea typeface="Franklin Gothic"/>
                <a:cs typeface="Franklin Gothic"/>
                <a:sym typeface="Franklin Gothic"/>
              </a:rPr>
              <a:t>DISPOSITIVOS Y RECURSOS DIGITALES,</a:t>
            </a:r>
            <a:endParaRPr sz="2400" b="1">
              <a:solidFill>
                <a:srgbClr val="FFFFFF"/>
              </a:solidFill>
              <a:latin typeface="Franklin Gothic"/>
              <a:ea typeface="Franklin Gothic"/>
              <a:cs typeface="Franklin Gothic"/>
              <a:sym typeface="Franklin Gothic"/>
            </a:endParaRPr>
          </a:p>
          <a:p>
            <a:pPr marL="0" marR="0" lvl="0" indent="0" algn="l" rtl="0">
              <a:lnSpc>
                <a:spcPct val="100000"/>
              </a:lnSpc>
              <a:spcBef>
                <a:spcPts val="0"/>
              </a:spcBef>
              <a:spcAft>
                <a:spcPts val="0"/>
              </a:spcAft>
              <a:buClr>
                <a:srgbClr val="000000"/>
              </a:buClr>
              <a:buSzPts val="2900"/>
              <a:buFont typeface="Arial"/>
              <a:buNone/>
            </a:pPr>
            <a:r>
              <a:rPr lang="es" sz="2400" b="1">
                <a:solidFill>
                  <a:srgbClr val="FFFFFF"/>
                </a:solidFill>
                <a:latin typeface="Franklin Gothic"/>
                <a:ea typeface="Franklin Gothic"/>
                <a:cs typeface="Franklin Gothic"/>
                <a:sym typeface="Franklin Gothic"/>
              </a:rPr>
              <a:t>¿QUÉ SON Y CÓMO FUNCIONAN?    </a:t>
            </a:r>
            <a:endParaRPr sz="2400" b="1" i="0" u="none" strike="noStrike" cap="none">
              <a:solidFill>
                <a:srgbClr val="FFFFFF"/>
              </a:solidFill>
              <a:latin typeface="Franklin Gothic"/>
              <a:ea typeface="Franklin Gothic"/>
              <a:cs typeface="Franklin Gothic"/>
              <a:sym typeface="Franklin Gothic"/>
            </a:endParaRPr>
          </a:p>
        </p:txBody>
      </p:sp>
      <p:sp>
        <p:nvSpPr>
          <p:cNvPr id="134" name="Google Shape;134;p24"/>
          <p:cNvSpPr txBox="1"/>
          <p:nvPr/>
        </p:nvSpPr>
        <p:spPr>
          <a:xfrm>
            <a:off x="2245900" y="5017625"/>
            <a:ext cx="748500" cy="598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 name="Google Shape;135;p24"/>
          <p:cNvSpPr txBox="1"/>
          <p:nvPr/>
        </p:nvSpPr>
        <p:spPr>
          <a:xfrm>
            <a:off x="1147300" y="2605050"/>
            <a:ext cx="1620000" cy="1236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s" sz="1200">
                <a:solidFill>
                  <a:srgbClr val="FFFFFF"/>
                </a:solidFill>
                <a:latin typeface="Cambria"/>
                <a:ea typeface="Cambria"/>
                <a:cs typeface="Cambria"/>
                <a:sym typeface="Cambria"/>
              </a:rPr>
              <a:t>El conjunto de datos sobre una persona u organización,  accesibles de forma pública través de Internet. </a:t>
            </a:r>
            <a:endParaRPr sz="1200" b="1" i="0" u="none" strike="noStrike" cap="none">
              <a:solidFill>
                <a:srgbClr val="FFFFFF"/>
              </a:solidFill>
              <a:latin typeface="Cambria"/>
              <a:ea typeface="Cambria"/>
              <a:cs typeface="Cambria"/>
              <a:sym typeface="Cambria"/>
            </a:endParaRPr>
          </a:p>
        </p:txBody>
      </p:sp>
      <p:sp>
        <p:nvSpPr>
          <p:cNvPr id="136" name="Google Shape;136;p24"/>
          <p:cNvSpPr txBox="1"/>
          <p:nvPr/>
        </p:nvSpPr>
        <p:spPr>
          <a:xfrm>
            <a:off x="5207100" y="2605050"/>
            <a:ext cx="1771800" cy="1522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s" sz="1200">
                <a:solidFill>
                  <a:srgbClr val="FFFFFF"/>
                </a:solidFill>
                <a:latin typeface="Cambria"/>
                <a:ea typeface="Cambria"/>
                <a:cs typeface="Cambria"/>
                <a:sym typeface="Cambria"/>
              </a:rPr>
              <a:t>Es u</a:t>
            </a:r>
            <a:r>
              <a:rPr lang="es" sz="1200" i="0" u="none" strike="noStrike" cap="none">
                <a:solidFill>
                  <a:srgbClr val="FFFFFF"/>
                </a:solidFill>
                <a:latin typeface="Cambria"/>
                <a:ea typeface="Cambria"/>
                <a:cs typeface="Cambria"/>
                <a:sym typeface="Cambria"/>
              </a:rPr>
              <a:t>na identidad     fragmentada y múltiple,</a:t>
            </a:r>
            <a:r>
              <a:rPr lang="es" sz="1200">
                <a:solidFill>
                  <a:srgbClr val="FFFFFF"/>
                </a:solidFill>
                <a:latin typeface="Cambria"/>
                <a:ea typeface="Cambria"/>
                <a:cs typeface="Cambria"/>
                <a:sym typeface="Cambria"/>
              </a:rPr>
              <a:t> compuesta por</a:t>
            </a:r>
            <a:r>
              <a:rPr lang="es" sz="1200" i="0" u="none" strike="noStrike" cap="none">
                <a:solidFill>
                  <a:srgbClr val="FFFFFF"/>
                </a:solidFill>
                <a:latin typeface="Cambria"/>
                <a:ea typeface="Cambria"/>
                <a:cs typeface="Cambria"/>
                <a:sym typeface="Cambria"/>
              </a:rPr>
              <a:t> diferentes perfiles según el entorno </a:t>
            </a:r>
            <a:r>
              <a:rPr lang="es" sz="1200">
                <a:solidFill>
                  <a:srgbClr val="FFFFFF"/>
                </a:solidFill>
                <a:latin typeface="Cambria"/>
                <a:ea typeface="Cambria"/>
                <a:cs typeface="Cambria"/>
                <a:sym typeface="Cambria"/>
              </a:rPr>
              <a:t>o contexto en que se construya.</a:t>
            </a:r>
            <a:endParaRPr sz="1200" b="1" i="0" u="none" strike="noStrike" cap="none">
              <a:solidFill>
                <a:srgbClr val="FFFFFF"/>
              </a:solidFill>
              <a:latin typeface="Cambria"/>
              <a:ea typeface="Cambria"/>
              <a:cs typeface="Cambria"/>
              <a:sym typeface="Cambria"/>
            </a:endParaRPr>
          </a:p>
        </p:txBody>
      </p:sp>
      <p:sp>
        <p:nvSpPr>
          <p:cNvPr id="137" name="Google Shape;137;p24"/>
          <p:cNvSpPr txBox="1"/>
          <p:nvPr/>
        </p:nvSpPr>
        <p:spPr>
          <a:xfrm>
            <a:off x="774750" y="1396450"/>
            <a:ext cx="7594500" cy="1836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1800">
                <a:latin typeface="Cambria"/>
                <a:ea typeface="Cambria"/>
                <a:cs typeface="Cambria"/>
                <a:sym typeface="Cambria"/>
              </a:rPr>
              <a:t>Aunque comparten características comunes, no todos los recursos digitales son iguales y funcionan de la misma manera. Cada uno tiene unas particularidades y configuraciones distintas que se adaptan mejor a cada particularidad del trabajo a realizar. En este punto es donde hay que ser crítico y evaluar, entre todo el abanico de recursos disponibles, cual es más apropiado en cada caso.</a:t>
            </a:r>
            <a:endParaRPr sz="1800">
              <a:latin typeface="Cambria"/>
              <a:ea typeface="Cambria"/>
              <a:cs typeface="Cambria"/>
              <a:sym typeface="Cambria"/>
            </a:endParaRPr>
          </a:p>
          <a:p>
            <a:pPr marL="0" lvl="0" indent="0" algn="l" rtl="0">
              <a:spcBef>
                <a:spcPts val="0"/>
              </a:spcBef>
              <a:spcAft>
                <a:spcPts val="0"/>
              </a:spcAft>
              <a:buNone/>
            </a:pPr>
            <a:endParaRPr sz="1800">
              <a:latin typeface="Franklin Gothic"/>
              <a:ea typeface="Franklin Gothic"/>
              <a:cs typeface="Franklin Gothic"/>
              <a:sym typeface="Franklin Gothic"/>
            </a:endParaRPr>
          </a:p>
          <a:p>
            <a:pPr marL="0" lvl="0" indent="0" algn="l" rtl="0">
              <a:spcBef>
                <a:spcPts val="0"/>
              </a:spcBef>
              <a:spcAft>
                <a:spcPts val="0"/>
              </a:spcAft>
              <a:buNone/>
            </a:pPr>
            <a:endParaRPr sz="1800">
              <a:latin typeface="Franklin Gothic"/>
              <a:ea typeface="Franklin Gothic"/>
              <a:cs typeface="Franklin Gothic"/>
              <a:sym typeface="Franklin Gothic"/>
            </a:endParaRPr>
          </a:p>
          <a:p>
            <a:pPr marL="0" lvl="0" indent="0" algn="l" rtl="0">
              <a:spcBef>
                <a:spcPts val="0"/>
              </a:spcBef>
              <a:spcAft>
                <a:spcPts val="0"/>
              </a:spcAft>
              <a:buNone/>
            </a:pPr>
            <a:endParaRPr sz="1800">
              <a:latin typeface="Franklin Gothic"/>
              <a:ea typeface="Franklin Gothic"/>
              <a:cs typeface="Franklin Gothic"/>
              <a:sym typeface="Franklin Gothic"/>
            </a:endParaRPr>
          </a:p>
          <a:p>
            <a:pPr marL="0" lvl="0" indent="0" algn="l" rtl="0">
              <a:spcBef>
                <a:spcPts val="0"/>
              </a:spcBef>
              <a:spcAft>
                <a:spcPts val="0"/>
              </a:spcAft>
              <a:buNone/>
            </a:pPr>
            <a:endParaRPr sz="1800">
              <a:latin typeface="Franklin Gothic"/>
              <a:ea typeface="Franklin Gothic"/>
              <a:cs typeface="Franklin Gothic"/>
              <a:sym typeface="Franklin Gothic"/>
            </a:endParaRPr>
          </a:p>
        </p:txBody>
      </p:sp>
      <p:sp>
        <p:nvSpPr>
          <p:cNvPr id="138" name="Google Shape;138;p24"/>
          <p:cNvSpPr/>
          <p:nvPr/>
        </p:nvSpPr>
        <p:spPr>
          <a:xfrm>
            <a:off x="882025" y="3510299"/>
            <a:ext cx="6969000" cy="981000"/>
          </a:xfrm>
          <a:prstGeom prst="rect">
            <a:avLst/>
          </a:prstGeom>
          <a:solidFill>
            <a:srgbClr val="EEEEEE"/>
          </a:solidFill>
          <a:ln w="38100" cap="flat" cmpd="sng">
            <a:solidFill>
              <a:srgbClr val="F2C17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s" sz="1800">
                <a:solidFill>
                  <a:schemeClr val="dk1"/>
                </a:solidFill>
                <a:latin typeface="Franklin Gothic"/>
                <a:ea typeface="Franklin Gothic"/>
                <a:cs typeface="Franklin Gothic"/>
                <a:sym typeface="Franklin Gothic"/>
              </a:rPr>
              <a:t>No siempre el recurso que más conocemos o dominamos será el adecuado para la realización del trabajo o tarea académica encomendada. Hay que explorar y ver las alternativas existentes. </a:t>
            </a:r>
            <a:endParaRPr sz="1400" b="0" i="0" u="none" strike="noStrike" cap="none">
              <a:solidFill>
                <a:srgbClr val="000000"/>
              </a:solidFill>
              <a:latin typeface="Franklin Gothic"/>
              <a:ea typeface="Franklin Gothic"/>
              <a:cs typeface="Franklin Gothic"/>
              <a:sym typeface="Franklin Gothic"/>
            </a:endParaRPr>
          </a:p>
        </p:txBody>
      </p:sp>
      <p:pic>
        <p:nvPicPr>
          <p:cNvPr id="139" name="Google Shape;139;p24"/>
          <p:cNvPicPr preferRelativeResize="0"/>
          <p:nvPr/>
        </p:nvPicPr>
        <p:blipFill rotWithShape="1">
          <a:blip r:embed="rId3">
            <a:alphaModFix/>
          </a:blip>
          <a:srcRect/>
          <a:stretch/>
        </p:blipFill>
        <p:spPr>
          <a:xfrm rot="1910385">
            <a:off x="7755313" y="2906450"/>
            <a:ext cx="376745" cy="81689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5"/>
          <p:cNvSpPr/>
          <p:nvPr/>
        </p:nvSpPr>
        <p:spPr>
          <a:xfrm>
            <a:off x="0" y="-1300"/>
            <a:ext cx="6086400" cy="1236000"/>
          </a:xfrm>
          <a:prstGeom prst="rect">
            <a:avLst/>
          </a:prstGeom>
          <a:solidFill>
            <a:srgbClr val="56282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 name="Google Shape;145;p25"/>
          <p:cNvSpPr txBox="1"/>
          <p:nvPr/>
        </p:nvSpPr>
        <p:spPr>
          <a:xfrm>
            <a:off x="102000" y="232250"/>
            <a:ext cx="6086400" cy="549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900"/>
              <a:buFont typeface="Arial"/>
              <a:buNone/>
            </a:pPr>
            <a:r>
              <a:rPr lang="es" sz="2400" b="1">
                <a:solidFill>
                  <a:srgbClr val="FFFFFF"/>
                </a:solidFill>
                <a:latin typeface="Franklin Gothic"/>
                <a:ea typeface="Franklin Gothic"/>
                <a:cs typeface="Franklin Gothic"/>
                <a:sym typeface="Franklin Gothic"/>
              </a:rPr>
              <a:t>INTERACTIVIDAD ENTRE DISPOSITIVOS Y RECURSOS DIGITALES     </a:t>
            </a:r>
            <a:endParaRPr sz="2400" b="1" i="0" u="none" strike="noStrike" cap="none">
              <a:solidFill>
                <a:srgbClr val="FFFFFF"/>
              </a:solidFill>
              <a:latin typeface="Franklin Gothic"/>
              <a:ea typeface="Franklin Gothic"/>
              <a:cs typeface="Franklin Gothic"/>
              <a:sym typeface="Franklin Gothic"/>
            </a:endParaRPr>
          </a:p>
        </p:txBody>
      </p:sp>
      <p:sp>
        <p:nvSpPr>
          <p:cNvPr id="146" name="Google Shape;146;p25"/>
          <p:cNvSpPr txBox="1"/>
          <p:nvPr/>
        </p:nvSpPr>
        <p:spPr>
          <a:xfrm>
            <a:off x="2245900" y="5017625"/>
            <a:ext cx="748500" cy="598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 name="Google Shape;147;p25"/>
          <p:cNvSpPr txBox="1"/>
          <p:nvPr/>
        </p:nvSpPr>
        <p:spPr>
          <a:xfrm>
            <a:off x="1147300" y="2605050"/>
            <a:ext cx="1620000" cy="1236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s" sz="1200">
                <a:solidFill>
                  <a:srgbClr val="FFFFFF"/>
                </a:solidFill>
                <a:latin typeface="Cambria"/>
                <a:ea typeface="Cambria"/>
                <a:cs typeface="Cambria"/>
                <a:sym typeface="Cambria"/>
              </a:rPr>
              <a:t>El conjunto de datos sobre una persona u organización,  accesibles de forma pública través de Internet. </a:t>
            </a:r>
            <a:endParaRPr sz="1200" b="1" i="0" u="none" strike="noStrike" cap="none">
              <a:solidFill>
                <a:srgbClr val="FFFFFF"/>
              </a:solidFill>
              <a:latin typeface="Cambria"/>
              <a:ea typeface="Cambria"/>
              <a:cs typeface="Cambria"/>
              <a:sym typeface="Cambria"/>
            </a:endParaRPr>
          </a:p>
        </p:txBody>
      </p:sp>
      <p:sp>
        <p:nvSpPr>
          <p:cNvPr id="148" name="Google Shape;148;p25"/>
          <p:cNvSpPr txBox="1"/>
          <p:nvPr/>
        </p:nvSpPr>
        <p:spPr>
          <a:xfrm>
            <a:off x="5207100" y="2605050"/>
            <a:ext cx="1771800" cy="1522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s" sz="1200">
                <a:solidFill>
                  <a:srgbClr val="FFFFFF"/>
                </a:solidFill>
                <a:latin typeface="Cambria"/>
                <a:ea typeface="Cambria"/>
                <a:cs typeface="Cambria"/>
                <a:sym typeface="Cambria"/>
              </a:rPr>
              <a:t>Es u</a:t>
            </a:r>
            <a:r>
              <a:rPr lang="es" sz="1200" i="0" u="none" strike="noStrike" cap="none">
                <a:solidFill>
                  <a:srgbClr val="FFFFFF"/>
                </a:solidFill>
                <a:latin typeface="Cambria"/>
                <a:ea typeface="Cambria"/>
                <a:cs typeface="Cambria"/>
                <a:sym typeface="Cambria"/>
              </a:rPr>
              <a:t>na identidad     fragmentada y múltiple,</a:t>
            </a:r>
            <a:r>
              <a:rPr lang="es" sz="1200">
                <a:solidFill>
                  <a:srgbClr val="FFFFFF"/>
                </a:solidFill>
                <a:latin typeface="Cambria"/>
                <a:ea typeface="Cambria"/>
                <a:cs typeface="Cambria"/>
                <a:sym typeface="Cambria"/>
              </a:rPr>
              <a:t> compuesta por</a:t>
            </a:r>
            <a:r>
              <a:rPr lang="es" sz="1200" i="0" u="none" strike="noStrike" cap="none">
                <a:solidFill>
                  <a:srgbClr val="FFFFFF"/>
                </a:solidFill>
                <a:latin typeface="Cambria"/>
                <a:ea typeface="Cambria"/>
                <a:cs typeface="Cambria"/>
                <a:sym typeface="Cambria"/>
              </a:rPr>
              <a:t> diferentes perfiles según el entorno </a:t>
            </a:r>
            <a:r>
              <a:rPr lang="es" sz="1200">
                <a:solidFill>
                  <a:srgbClr val="FFFFFF"/>
                </a:solidFill>
                <a:latin typeface="Cambria"/>
                <a:ea typeface="Cambria"/>
                <a:cs typeface="Cambria"/>
                <a:sym typeface="Cambria"/>
              </a:rPr>
              <a:t>o contexto en que se construya.</a:t>
            </a:r>
            <a:endParaRPr sz="1200" b="1" i="0" u="none" strike="noStrike" cap="none">
              <a:solidFill>
                <a:srgbClr val="FFFFFF"/>
              </a:solidFill>
              <a:latin typeface="Cambria"/>
              <a:ea typeface="Cambria"/>
              <a:cs typeface="Cambria"/>
              <a:sym typeface="Cambria"/>
            </a:endParaRPr>
          </a:p>
        </p:txBody>
      </p:sp>
      <p:sp>
        <p:nvSpPr>
          <p:cNvPr id="149" name="Google Shape;149;p25"/>
          <p:cNvSpPr txBox="1"/>
          <p:nvPr/>
        </p:nvSpPr>
        <p:spPr>
          <a:xfrm>
            <a:off x="117400" y="1443150"/>
            <a:ext cx="5005500" cy="2684400"/>
          </a:xfrm>
          <a:prstGeom prst="rect">
            <a:avLst/>
          </a:prstGeom>
          <a:solidFill>
            <a:srgbClr val="914E5B"/>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2000">
                <a:latin typeface="Cambria"/>
                <a:ea typeface="Cambria"/>
                <a:cs typeface="Cambria"/>
                <a:sym typeface="Cambria"/>
              </a:rPr>
              <a:t>Actualmente la mayoría de recursos son compatibles con todos los dispositivos, por este motivo en muchos casos ya no es necesario el uso de un ordenador, solo con una buena conexión a Internet y un dispositivo conectado tienes a tu disposición una gran variedad de recursos. Aprovecha los beneficios que ofrece la red. </a:t>
            </a:r>
            <a:endParaRPr sz="2000">
              <a:latin typeface="Cambria"/>
              <a:ea typeface="Cambria"/>
              <a:cs typeface="Cambria"/>
              <a:sym typeface="Cambria"/>
            </a:endParaRPr>
          </a:p>
          <a:p>
            <a:pPr marL="0" lvl="0" indent="0" algn="l" rtl="0">
              <a:spcBef>
                <a:spcPts val="0"/>
              </a:spcBef>
              <a:spcAft>
                <a:spcPts val="0"/>
              </a:spcAft>
              <a:buNone/>
            </a:pPr>
            <a:endParaRPr sz="1800">
              <a:latin typeface="Franklin Gothic"/>
              <a:ea typeface="Franklin Gothic"/>
              <a:cs typeface="Franklin Gothic"/>
              <a:sym typeface="Franklin Gothic"/>
            </a:endParaRPr>
          </a:p>
          <a:p>
            <a:pPr marL="0" lvl="0" indent="0" algn="l" rtl="0">
              <a:spcBef>
                <a:spcPts val="0"/>
              </a:spcBef>
              <a:spcAft>
                <a:spcPts val="0"/>
              </a:spcAft>
              <a:buNone/>
            </a:pPr>
            <a:endParaRPr sz="1800">
              <a:latin typeface="Franklin Gothic"/>
              <a:ea typeface="Franklin Gothic"/>
              <a:cs typeface="Franklin Gothic"/>
              <a:sym typeface="Franklin Gothic"/>
            </a:endParaRPr>
          </a:p>
          <a:p>
            <a:pPr marL="0" lvl="0" indent="0" algn="l" rtl="0">
              <a:spcBef>
                <a:spcPts val="0"/>
              </a:spcBef>
              <a:spcAft>
                <a:spcPts val="0"/>
              </a:spcAft>
              <a:buNone/>
            </a:pPr>
            <a:endParaRPr sz="1800">
              <a:latin typeface="Franklin Gothic"/>
              <a:ea typeface="Franklin Gothic"/>
              <a:cs typeface="Franklin Gothic"/>
              <a:sym typeface="Franklin Gothic"/>
            </a:endParaRPr>
          </a:p>
        </p:txBody>
      </p:sp>
      <p:sp>
        <p:nvSpPr>
          <p:cNvPr id="150" name="Google Shape;150;p25"/>
          <p:cNvSpPr txBox="1"/>
          <p:nvPr/>
        </p:nvSpPr>
        <p:spPr>
          <a:xfrm>
            <a:off x="5767600" y="2452650"/>
            <a:ext cx="3063600" cy="2504100"/>
          </a:xfrm>
          <a:prstGeom prst="rect">
            <a:avLst/>
          </a:prstGeom>
          <a:solidFill>
            <a:srgbClr val="EEEEEE"/>
          </a:solidFill>
          <a:ln w="38100" cap="flat" cmpd="sng">
            <a:solidFill>
              <a:srgbClr val="F2C17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s" sz="1800">
                <a:solidFill>
                  <a:schemeClr val="dk1"/>
                </a:solidFill>
                <a:latin typeface="Franklin Gothic"/>
                <a:ea typeface="Franklin Gothic"/>
                <a:cs typeface="Franklin Gothic"/>
                <a:sym typeface="Franklin Gothic"/>
              </a:rPr>
              <a:t>Recuerda, cuando utilices recursos en línea asegúrate que estás conectado a Internet mediante WiFi o cable de red, los recursos consumen muchos datos y tu conexión puede verse afectada.  </a:t>
            </a:r>
            <a:endParaRPr sz="1800">
              <a:solidFill>
                <a:schemeClr val="dk1"/>
              </a:solidFill>
              <a:latin typeface="Franklin Gothic"/>
              <a:ea typeface="Franklin Gothic"/>
              <a:cs typeface="Franklin Gothic"/>
              <a:sym typeface="Franklin Gothic"/>
            </a:endParaRPr>
          </a:p>
          <a:p>
            <a:pPr marL="0" lvl="0" indent="0" algn="l" rtl="0">
              <a:spcBef>
                <a:spcPts val="0"/>
              </a:spcBef>
              <a:spcAft>
                <a:spcPts val="0"/>
              </a:spcAft>
              <a:buClr>
                <a:schemeClr val="dk1"/>
              </a:buClr>
              <a:buSzPts val="1100"/>
              <a:buFont typeface="Arial"/>
              <a:buNone/>
            </a:pPr>
            <a:endParaRPr sz="1800">
              <a:solidFill>
                <a:schemeClr val="dk1"/>
              </a:solidFill>
              <a:latin typeface="Franklin Gothic"/>
              <a:ea typeface="Franklin Gothic"/>
              <a:cs typeface="Franklin Gothic"/>
              <a:sym typeface="Franklin Gothic"/>
            </a:endParaRPr>
          </a:p>
          <a:p>
            <a:pPr marL="0" lvl="0" indent="0" algn="l" rtl="0">
              <a:spcBef>
                <a:spcPts val="0"/>
              </a:spcBef>
              <a:spcAft>
                <a:spcPts val="0"/>
              </a:spcAft>
              <a:buNone/>
            </a:pPr>
            <a:endParaRPr/>
          </a:p>
        </p:txBody>
      </p:sp>
      <p:pic>
        <p:nvPicPr>
          <p:cNvPr id="151" name="Google Shape;151;p25"/>
          <p:cNvPicPr preferRelativeResize="0"/>
          <p:nvPr/>
        </p:nvPicPr>
        <p:blipFill>
          <a:blip r:embed="rId3">
            <a:alphaModFix/>
          </a:blip>
          <a:stretch>
            <a:fillRect/>
          </a:stretch>
        </p:blipFill>
        <p:spPr>
          <a:xfrm>
            <a:off x="6608625" y="1149700"/>
            <a:ext cx="1236000" cy="123600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1048</Words>
  <Application>Microsoft Office PowerPoint</Application>
  <PresentationFormat>Presentación en pantalla (16:9)</PresentationFormat>
  <Paragraphs>98</Paragraphs>
  <Slides>14</Slides>
  <Notes>12</Notes>
  <HiddenSlides>0</HiddenSlides>
  <MMClips>0</MMClips>
  <ScaleCrop>false</ScaleCrop>
  <HeadingPairs>
    <vt:vector size="6" baseType="variant">
      <vt:variant>
        <vt:lpstr>Fuentes usadas</vt:lpstr>
      </vt:variant>
      <vt:variant>
        <vt:i4>7</vt:i4>
      </vt:variant>
      <vt:variant>
        <vt:lpstr>Tema</vt:lpstr>
      </vt:variant>
      <vt:variant>
        <vt:i4>2</vt:i4>
      </vt:variant>
      <vt:variant>
        <vt:lpstr>Títulos de diapositiva</vt:lpstr>
      </vt:variant>
      <vt:variant>
        <vt:i4>14</vt:i4>
      </vt:variant>
    </vt:vector>
  </HeadingPairs>
  <TitlesOfParts>
    <vt:vector size="23" baseType="lpstr">
      <vt:lpstr>Calibri</vt:lpstr>
      <vt:lpstr>Bliss Pro</vt:lpstr>
      <vt:lpstr>Verdana</vt:lpstr>
      <vt:lpstr>Candara</vt:lpstr>
      <vt:lpstr>Cambria</vt:lpstr>
      <vt:lpstr>Arial</vt:lpstr>
      <vt:lpstr>Franklin Gothic</vt:lpstr>
      <vt:lpstr>Simple Light</vt:lpstr>
      <vt:lpstr>Simple Light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Garbiñe Ustarroz</dc:creator>
  <cp:lastModifiedBy>Garbiñe Ustarroz</cp:lastModifiedBy>
  <cp:revision>3</cp:revision>
  <dcterms:modified xsi:type="dcterms:W3CDTF">2019-11-12T15:22:21Z</dcterms:modified>
</cp:coreProperties>
</file>