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4"/>
  </p:sldMasterIdLst>
  <p:notesMasterIdLst>
    <p:notesMasterId r:id="rId32"/>
  </p:notesMasterIdLst>
  <p:sldIdLst>
    <p:sldId id="257" r:id="rId5"/>
    <p:sldId id="284" r:id="rId6"/>
    <p:sldId id="273" r:id="rId7"/>
    <p:sldId id="260" r:id="rId8"/>
    <p:sldId id="275" r:id="rId9"/>
    <p:sldId id="262" r:id="rId10"/>
    <p:sldId id="263" r:id="rId11"/>
    <p:sldId id="265" r:id="rId12"/>
    <p:sldId id="267" r:id="rId13"/>
    <p:sldId id="266" r:id="rId14"/>
    <p:sldId id="269" r:id="rId15"/>
    <p:sldId id="259" r:id="rId16"/>
    <p:sldId id="290" r:id="rId17"/>
    <p:sldId id="291" r:id="rId18"/>
    <p:sldId id="292" r:id="rId19"/>
    <p:sldId id="293" r:id="rId20"/>
    <p:sldId id="294" r:id="rId21"/>
    <p:sldId id="278" r:id="rId22"/>
    <p:sldId id="286" r:id="rId23"/>
    <p:sldId id="287" r:id="rId24"/>
    <p:sldId id="280" r:id="rId25"/>
    <p:sldId id="281" r:id="rId26"/>
    <p:sldId id="268" r:id="rId27"/>
    <p:sldId id="270" r:id="rId28"/>
    <p:sldId id="288" r:id="rId29"/>
    <p:sldId id="271" r:id="rId30"/>
    <p:sldId id="289" r:id="rId31"/>
  </p:sldIdLst>
  <p:sldSz cx="12192000" cy="6858000"/>
  <p:notesSz cx="6858000" cy="9144000"/>
  <p:defaultText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827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D221A9-0C1A-44E5-B74C-661583F43314}" v="62" dt="2026-04-10T10:22:25.4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809" autoAdjust="0"/>
  </p:normalViewPr>
  <p:slideViewPr>
    <p:cSldViewPr snapToGrid="0">
      <p:cViewPr varScale="1">
        <p:scale>
          <a:sx n="88" d="100"/>
          <a:sy n="88" d="100"/>
        </p:scale>
        <p:origin x="1392" y="9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ésar Martín Aranda" userId="d6ad6dd1-3315-4ae4-aac9-715dc48b5dd0" providerId="ADAL" clId="{39106C46-4F65-4245-89C4-6E894D136CFB}"/>
    <pc:docChg chg="undo custSel addSld delSld modSld">
      <pc:chgData name="César Martín Aranda" userId="d6ad6dd1-3315-4ae4-aac9-715dc48b5dd0" providerId="ADAL" clId="{39106C46-4F65-4245-89C4-6E894D136CFB}" dt="2026-04-10T11:06:28.793" v="235" actId="20577"/>
      <pc:docMkLst>
        <pc:docMk/>
      </pc:docMkLst>
      <pc:sldChg chg="addSp delSp modSp mod">
        <pc:chgData name="César Martín Aranda" userId="d6ad6dd1-3315-4ae4-aac9-715dc48b5dd0" providerId="ADAL" clId="{39106C46-4F65-4245-89C4-6E894D136CFB}" dt="2026-04-10T08:48:17.997" v="123"/>
        <pc:sldMkLst>
          <pc:docMk/>
          <pc:sldMk cId="733875477" sldId="259"/>
        </pc:sldMkLst>
        <pc:spChg chg="mod">
          <ac:chgData name="César Martín Aranda" userId="d6ad6dd1-3315-4ae4-aac9-715dc48b5dd0" providerId="ADAL" clId="{39106C46-4F65-4245-89C4-6E894D136CFB}" dt="2026-04-10T08:31:42.611" v="58" actId="20577"/>
          <ac:spMkLst>
            <pc:docMk/>
            <pc:sldMk cId="733875477" sldId="259"/>
            <ac:spMk id="2" creationId="{B390184B-EA7D-93BD-9B5E-636077B5C264}"/>
          </ac:spMkLst>
        </pc:spChg>
        <pc:spChg chg="del">
          <ac:chgData name="César Martín Aranda" userId="d6ad6dd1-3315-4ae4-aac9-715dc48b5dd0" providerId="ADAL" clId="{39106C46-4F65-4245-89C4-6E894D136CFB}" dt="2026-04-10T08:48:17.409" v="122" actId="478"/>
          <ac:spMkLst>
            <pc:docMk/>
            <pc:sldMk cId="733875477" sldId="259"/>
            <ac:spMk id="6" creationId="{CA2C7BCE-9C3F-241E-6505-24296ABBF60C}"/>
          </ac:spMkLst>
        </pc:spChg>
        <pc:spChg chg="mod">
          <ac:chgData name="César Martín Aranda" userId="d6ad6dd1-3315-4ae4-aac9-715dc48b5dd0" providerId="ADAL" clId="{39106C46-4F65-4245-89C4-6E894D136CFB}" dt="2026-04-10T08:48:17.997" v="123"/>
          <ac:spMkLst>
            <pc:docMk/>
            <pc:sldMk cId="733875477" sldId="259"/>
            <ac:spMk id="10" creationId="{3A323B3E-A82D-DC24-6F16-E37DF4CFD90B}"/>
          </ac:spMkLst>
        </pc:spChg>
        <pc:grpChg chg="add mod">
          <ac:chgData name="César Martín Aranda" userId="d6ad6dd1-3315-4ae4-aac9-715dc48b5dd0" providerId="ADAL" clId="{39106C46-4F65-4245-89C4-6E894D136CFB}" dt="2026-04-10T08:48:17.997" v="123"/>
          <ac:grpSpMkLst>
            <pc:docMk/>
            <pc:sldMk cId="733875477" sldId="259"/>
            <ac:grpSpMk id="5" creationId="{648E058D-94C2-E3DC-817B-C5960B1D3ADB}"/>
          </ac:grpSpMkLst>
        </pc:grpChg>
        <pc:picChg chg="mod">
          <ac:chgData name="César Martín Aranda" userId="d6ad6dd1-3315-4ae4-aac9-715dc48b5dd0" providerId="ADAL" clId="{39106C46-4F65-4245-89C4-6E894D136CFB}" dt="2026-04-10T08:48:17.997" v="123"/>
          <ac:picMkLst>
            <pc:docMk/>
            <pc:sldMk cId="733875477" sldId="259"/>
            <ac:picMk id="7" creationId="{A11607C4-4643-3F9D-E019-40DED5A66248}"/>
          </ac:picMkLst>
        </pc:picChg>
        <pc:picChg chg="mod">
          <ac:chgData name="César Martín Aranda" userId="d6ad6dd1-3315-4ae4-aac9-715dc48b5dd0" providerId="ADAL" clId="{39106C46-4F65-4245-89C4-6E894D136CFB}" dt="2026-04-10T08:48:17.997" v="123"/>
          <ac:picMkLst>
            <pc:docMk/>
            <pc:sldMk cId="733875477" sldId="259"/>
            <ac:picMk id="8" creationId="{2716292C-91C4-25AB-96A9-C9827061A560}"/>
          </ac:picMkLst>
        </pc:picChg>
        <pc:picChg chg="del">
          <ac:chgData name="César Martín Aranda" userId="d6ad6dd1-3315-4ae4-aac9-715dc48b5dd0" providerId="ADAL" clId="{39106C46-4F65-4245-89C4-6E894D136CFB}" dt="2026-04-10T08:48:17.409" v="122" actId="478"/>
          <ac:picMkLst>
            <pc:docMk/>
            <pc:sldMk cId="733875477" sldId="259"/>
            <ac:picMk id="9" creationId="{BEC9F1DE-5FE4-FA09-558C-8D9D1AAD03C5}"/>
          </ac:picMkLst>
        </pc:picChg>
        <pc:picChg chg="del">
          <ac:chgData name="César Martín Aranda" userId="d6ad6dd1-3315-4ae4-aac9-715dc48b5dd0" providerId="ADAL" clId="{39106C46-4F65-4245-89C4-6E894D136CFB}" dt="2026-04-10T08:48:17.409" v="122" actId="478"/>
          <ac:picMkLst>
            <pc:docMk/>
            <pc:sldMk cId="733875477" sldId="259"/>
            <ac:picMk id="1028" creationId="{20751CFE-CE33-C376-8D39-5C9A46B8DF66}"/>
          </ac:picMkLst>
        </pc:picChg>
      </pc:sldChg>
      <pc:sldChg chg="modSp mod">
        <pc:chgData name="César Martín Aranda" userId="d6ad6dd1-3315-4ae4-aac9-715dc48b5dd0" providerId="ADAL" clId="{39106C46-4F65-4245-89C4-6E894D136CFB}" dt="2026-04-10T08:20:52.183" v="36" actId="1440"/>
        <pc:sldMkLst>
          <pc:docMk/>
          <pc:sldMk cId="438739863" sldId="260"/>
        </pc:sldMkLst>
        <pc:spChg chg="mod">
          <ac:chgData name="César Martín Aranda" userId="d6ad6dd1-3315-4ae4-aac9-715dc48b5dd0" providerId="ADAL" clId="{39106C46-4F65-4245-89C4-6E894D136CFB}" dt="2026-04-10T08:20:19.580" v="33" actId="1076"/>
          <ac:spMkLst>
            <pc:docMk/>
            <pc:sldMk cId="438739863" sldId="260"/>
            <ac:spMk id="3" creationId="{6FB69277-F340-6DB8-FE30-8DE6D688908F}"/>
          </ac:spMkLst>
        </pc:spChg>
        <pc:picChg chg="mod modCrop">
          <ac:chgData name="César Martín Aranda" userId="d6ad6dd1-3315-4ae4-aac9-715dc48b5dd0" providerId="ADAL" clId="{39106C46-4F65-4245-89C4-6E894D136CFB}" dt="2026-04-10T08:20:52.183" v="36" actId="1440"/>
          <ac:picMkLst>
            <pc:docMk/>
            <pc:sldMk cId="438739863" sldId="260"/>
            <ac:picMk id="6" creationId="{9A031F4D-15BB-8E0D-695C-F4866A713D83}"/>
          </ac:picMkLst>
        </pc:picChg>
      </pc:sldChg>
      <pc:sldChg chg="del">
        <pc:chgData name="César Martín Aranda" userId="d6ad6dd1-3315-4ae4-aac9-715dc48b5dd0" providerId="ADAL" clId="{39106C46-4F65-4245-89C4-6E894D136CFB}" dt="2026-04-10T08:38:59.689" v="103" actId="2696"/>
        <pc:sldMkLst>
          <pc:docMk/>
          <pc:sldMk cId="3826513494" sldId="261"/>
        </pc:sldMkLst>
      </pc:sldChg>
      <pc:sldChg chg="modSp mod modNotesTx">
        <pc:chgData name="César Martín Aranda" userId="d6ad6dd1-3315-4ae4-aac9-715dc48b5dd0" providerId="ADAL" clId="{39106C46-4F65-4245-89C4-6E894D136CFB}" dt="2026-04-10T09:19:36.706" v="197" actId="12"/>
        <pc:sldMkLst>
          <pc:docMk/>
          <pc:sldMk cId="2931722545" sldId="267"/>
        </pc:sldMkLst>
        <pc:spChg chg="mod">
          <ac:chgData name="César Martín Aranda" userId="d6ad6dd1-3315-4ae4-aac9-715dc48b5dd0" providerId="ADAL" clId="{39106C46-4F65-4245-89C4-6E894D136CFB}" dt="2026-04-10T08:29:56.707" v="47" actId="1076"/>
          <ac:spMkLst>
            <pc:docMk/>
            <pc:sldMk cId="2931722545" sldId="267"/>
            <ac:spMk id="3" creationId="{07137EE3-2C11-B827-B842-94C87FF4A828}"/>
          </ac:spMkLst>
        </pc:spChg>
      </pc:sldChg>
      <pc:sldChg chg="modNotesTx">
        <pc:chgData name="César Martín Aranda" userId="d6ad6dd1-3315-4ae4-aac9-715dc48b5dd0" providerId="ADAL" clId="{39106C46-4F65-4245-89C4-6E894D136CFB}" dt="2026-04-10T09:20:20.328" v="198" actId="20577"/>
        <pc:sldMkLst>
          <pc:docMk/>
          <pc:sldMk cId="642635989" sldId="269"/>
        </pc:sldMkLst>
      </pc:sldChg>
      <pc:sldChg chg="modNotesTx">
        <pc:chgData name="César Martín Aranda" userId="d6ad6dd1-3315-4ae4-aac9-715dc48b5dd0" providerId="ADAL" clId="{39106C46-4F65-4245-89C4-6E894D136CFB}" dt="2026-04-10T09:24:19.718" v="217" actId="12"/>
        <pc:sldMkLst>
          <pc:docMk/>
          <pc:sldMk cId="3543418086" sldId="270"/>
        </pc:sldMkLst>
      </pc:sldChg>
      <pc:sldChg chg="modSp">
        <pc:chgData name="César Martín Aranda" userId="d6ad6dd1-3315-4ae4-aac9-715dc48b5dd0" providerId="ADAL" clId="{39106C46-4F65-4245-89C4-6E894D136CFB}" dt="2026-04-10T08:57:20.779" v="176"/>
        <pc:sldMkLst>
          <pc:docMk/>
          <pc:sldMk cId="2575259936" sldId="271"/>
        </pc:sldMkLst>
        <pc:graphicFrameChg chg="mod">
          <ac:chgData name="César Martín Aranda" userId="d6ad6dd1-3315-4ae4-aac9-715dc48b5dd0" providerId="ADAL" clId="{39106C46-4F65-4245-89C4-6E894D136CFB}" dt="2026-04-10T08:57:20.779" v="176"/>
          <ac:graphicFrameMkLst>
            <pc:docMk/>
            <pc:sldMk cId="2575259936" sldId="271"/>
            <ac:graphicFrameMk id="11" creationId="{278D4170-3145-E034-1172-3AC9E5BFDE81}"/>
          </ac:graphicFrameMkLst>
        </pc:graphicFrameChg>
      </pc:sldChg>
      <pc:sldChg chg="addSp delSp modSp mod">
        <pc:chgData name="César Martín Aranda" userId="d6ad6dd1-3315-4ae4-aac9-715dc48b5dd0" providerId="ADAL" clId="{39106C46-4F65-4245-89C4-6E894D136CFB}" dt="2026-04-10T08:26:04.047" v="46"/>
        <pc:sldMkLst>
          <pc:docMk/>
          <pc:sldMk cId="16256693" sldId="273"/>
        </pc:sldMkLst>
        <pc:spChg chg="mod">
          <ac:chgData name="César Martín Aranda" userId="d6ad6dd1-3315-4ae4-aac9-715dc48b5dd0" providerId="ADAL" clId="{39106C46-4F65-4245-89C4-6E894D136CFB}" dt="2026-04-10T08:23:41.470" v="37" actId="14100"/>
          <ac:spMkLst>
            <pc:docMk/>
            <pc:sldMk cId="16256693" sldId="273"/>
            <ac:spMk id="2" creationId="{93CCB968-B2C5-2C77-2631-277976D1414B}"/>
          </ac:spMkLst>
        </pc:spChg>
        <pc:spChg chg="mod">
          <ac:chgData name="César Martín Aranda" userId="d6ad6dd1-3315-4ae4-aac9-715dc48b5dd0" providerId="ADAL" clId="{39106C46-4F65-4245-89C4-6E894D136CFB}" dt="2026-04-10T08:19:08.434" v="26" actId="1076"/>
          <ac:spMkLst>
            <pc:docMk/>
            <pc:sldMk cId="16256693" sldId="273"/>
            <ac:spMk id="3" creationId="{959C2310-068C-38E4-598B-E90DCD1C78ED}"/>
          </ac:spMkLst>
        </pc:spChg>
        <pc:spChg chg="del">
          <ac:chgData name="César Martín Aranda" userId="d6ad6dd1-3315-4ae4-aac9-715dc48b5dd0" providerId="ADAL" clId="{39106C46-4F65-4245-89C4-6E894D136CFB}" dt="2026-04-10T08:25:26.996" v="45" actId="478"/>
          <ac:spMkLst>
            <pc:docMk/>
            <pc:sldMk cId="16256693" sldId="273"/>
            <ac:spMk id="4" creationId="{A60A51C1-D5B5-B416-0BD8-BD9C3E349BF6}"/>
          </ac:spMkLst>
        </pc:spChg>
        <pc:spChg chg="mod">
          <ac:chgData name="César Martín Aranda" userId="d6ad6dd1-3315-4ae4-aac9-715dc48b5dd0" providerId="ADAL" clId="{39106C46-4F65-4245-89C4-6E894D136CFB}" dt="2026-04-10T08:19:36.360" v="31" actId="1076"/>
          <ac:spMkLst>
            <pc:docMk/>
            <pc:sldMk cId="16256693" sldId="273"/>
            <ac:spMk id="6" creationId="{AED862E4-AB5D-976F-BB00-A1CA483F2E4A}"/>
          </ac:spMkLst>
        </pc:spChg>
        <pc:spChg chg="mod">
          <ac:chgData name="César Martín Aranda" userId="d6ad6dd1-3315-4ae4-aac9-715dc48b5dd0" providerId="ADAL" clId="{39106C46-4F65-4245-89C4-6E894D136CFB}" dt="2026-04-10T08:26:04.047" v="46"/>
          <ac:spMkLst>
            <pc:docMk/>
            <pc:sldMk cId="16256693" sldId="273"/>
            <ac:spMk id="13" creationId="{4F11FBE1-67E0-9F88-32A0-66618C2E820C}"/>
          </ac:spMkLst>
        </pc:spChg>
        <pc:grpChg chg="add mod">
          <ac:chgData name="César Martín Aranda" userId="d6ad6dd1-3315-4ae4-aac9-715dc48b5dd0" providerId="ADAL" clId="{39106C46-4F65-4245-89C4-6E894D136CFB}" dt="2026-04-10T08:26:04.047" v="46"/>
          <ac:grpSpMkLst>
            <pc:docMk/>
            <pc:sldMk cId="16256693" sldId="273"/>
            <ac:grpSpMk id="7" creationId="{C8C12FE9-1255-B844-24FB-9ED8E13BE3EA}"/>
          </ac:grpSpMkLst>
        </pc:grpChg>
        <pc:picChg chg="mod modCrop">
          <ac:chgData name="César Martín Aranda" userId="d6ad6dd1-3315-4ae4-aac9-715dc48b5dd0" providerId="ADAL" clId="{39106C46-4F65-4245-89C4-6E894D136CFB}" dt="2026-04-10T08:25:05.945" v="44" actId="732"/>
          <ac:picMkLst>
            <pc:docMk/>
            <pc:sldMk cId="16256693" sldId="273"/>
            <ac:picMk id="5" creationId="{BD2C2222-751D-5BB0-4012-5524D9D4DB66}"/>
          </ac:picMkLst>
        </pc:picChg>
        <pc:picChg chg="mod">
          <ac:chgData name="César Martín Aranda" userId="d6ad6dd1-3315-4ae4-aac9-715dc48b5dd0" providerId="ADAL" clId="{39106C46-4F65-4245-89C4-6E894D136CFB}" dt="2026-04-10T08:19:44.311" v="32" actId="1076"/>
          <ac:picMkLst>
            <pc:docMk/>
            <pc:sldMk cId="16256693" sldId="273"/>
            <ac:picMk id="8" creationId="{B2247DFB-CB59-C176-2EC1-A58CE521FAF6}"/>
          </ac:picMkLst>
        </pc:picChg>
        <pc:picChg chg="del">
          <ac:chgData name="César Martín Aranda" userId="d6ad6dd1-3315-4ae4-aac9-715dc48b5dd0" providerId="ADAL" clId="{39106C46-4F65-4245-89C4-6E894D136CFB}" dt="2026-04-10T08:25:26.996" v="45" actId="478"/>
          <ac:picMkLst>
            <pc:docMk/>
            <pc:sldMk cId="16256693" sldId="273"/>
            <ac:picMk id="9" creationId="{7686D6C7-92C0-8106-5F12-BE007CB70F25}"/>
          </ac:picMkLst>
        </pc:picChg>
        <pc:picChg chg="mod">
          <ac:chgData name="César Martín Aranda" userId="d6ad6dd1-3315-4ae4-aac9-715dc48b5dd0" providerId="ADAL" clId="{39106C46-4F65-4245-89C4-6E894D136CFB}" dt="2026-04-10T08:26:04.047" v="46"/>
          <ac:picMkLst>
            <pc:docMk/>
            <pc:sldMk cId="16256693" sldId="273"/>
            <ac:picMk id="11" creationId="{0B51F574-45DA-4D0B-35EF-9722AC48AF90}"/>
          </ac:picMkLst>
        </pc:picChg>
        <pc:picChg chg="mod">
          <ac:chgData name="César Martín Aranda" userId="d6ad6dd1-3315-4ae4-aac9-715dc48b5dd0" providerId="ADAL" clId="{39106C46-4F65-4245-89C4-6E894D136CFB}" dt="2026-04-10T08:26:04.047" v="46"/>
          <ac:picMkLst>
            <pc:docMk/>
            <pc:sldMk cId="16256693" sldId="273"/>
            <ac:picMk id="12" creationId="{6CC1DD94-9389-3EA8-998C-B03C662E850B}"/>
          </ac:picMkLst>
        </pc:picChg>
        <pc:picChg chg="del">
          <ac:chgData name="César Martín Aranda" userId="d6ad6dd1-3315-4ae4-aac9-715dc48b5dd0" providerId="ADAL" clId="{39106C46-4F65-4245-89C4-6E894D136CFB}" dt="2026-04-10T08:25:26.996" v="45" actId="478"/>
          <ac:picMkLst>
            <pc:docMk/>
            <pc:sldMk cId="16256693" sldId="273"/>
            <ac:picMk id="1028" creationId="{565B81B7-389D-1CF4-08B7-2AC6449319A2}"/>
          </ac:picMkLst>
        </pc:picChg>
      </pc:sldChg>
      <pc:sldChg chg="modNotesTx">
        <pc:chgData name="César Martín Aranda" userId="d6ad6dd1-3315-4ae4-aac9-715dc48b5dd0" providerId="ADAL" clId="{39106C46-4F65-4245-89C4-6E894D136CFB}" dt="2026-04-10T09:02:37.977" v="183" actId="20577"/>
        <pc:sldMkLst>
          <pc:docMk/>
          <pc:sldMk cId="3178323330" sldId="275"/>
        </pc:sldMkLst>
      </pc:sldChg>
      <pc:sldChg chg="modSp del mod">
        <pc:chgData name="César Martín Aranda" userId="d6ad6dd1-3315-4ae4-aac9-715dc48b5dd0" providerId="ADAL" clId="{39106C46-4F65-4245-89C4-6E894D136CFB}" dt="2026-04-10T08:34:36.144" v="75" actId="47"/>
        <pc:sldMkLst>
          <pc:docMk/>
          <pc:sldMk cId="2146719627" sldId="276"/>
        </pc:sldMkLst>
        <pc:spChg chg="mod">
          <ac:chgData name="César Martín Aranda" userId="d6ad6dd1-3315-4ae4-aac9-715dc48b5dd0" providerId="ADAL" clId="{39106C46-4F65-4245-89C4-6E894D136CFB}" dt="2026-04-10T08:34:11.244" v="72" actId="207"/>
          <ac:spMkLst>
            <pc:docMk/>
            <pc:sldMk cId="2146719627" sldId="276"/>
            <ac:spMk id="2" creationId="{56D1B076-D00A-9840-1D33-D54884C936F3}"/>
          </ac:spMkLst>
        </pc:spChg>
        <pc:picChg chg="mod">
          <ac:chgData name="César Martín Aranda" userId="d6ad6dd1-3315-4ae4-aac9-715dc48b5dd0" providerId="ADAL" clId="{39106C46-4F65-4245-89C4-6E894D136CFB}" dt="2026-04-10T08:32:11.346" v="59" actId="1440"/>
          <ac:picMkLst>
            <pc:docMk/>
            <pc:sldMk cId="2146719627" sldId="276"/>
            <ac:picMk id="11" creationId="{B3CEB6D1-0D9C-C9A6-8F35-5C82A5D414C1}"/>
          </ac:picMkLst>
        </pc:picChg>
      </pc:sldChg>
      <pc:sldChg chg="modSp del mod">
        <pc:chgData name="César Martín Aranda" userId="d6ad6dd1-3315-4ae4-aac9-715dc48b5dd0" providerId="ADAL" clId="{39106C46-4F65-4245-89C4-6E894D136CFB}" dt="2026-04-10T08:36:23.507" v="87" actId="47"/>
        <pc:sldMkLst>
          <pc:docMk/>
          <pc:sldMk cId="160156629" sldId="277"/>
        </pc:sldMkLst>
        <pc:spChg chg="mod">
          <ac:chgData name="César Martín Aranda" userId="d6ad6dd1-3315-4ae4-aac9-715dc48b5dd0" providerId="ADAL" clId="{39106C46-4F65-4245-89C4-6E894D136CFB}" dt="2026-04-10T08:35:43.816" v="81" actId="207"/>
          <ac:spMkLst>
            <pc:docMk/>
            <pc:sldMk cId="160156629" sldId="277"/>
            <ac:spMk id="2" creationId="{6FD8C532-20EF-83DD-3C09-143D14F5D155}"/>
          </ac:spMkLst>
        </pc:spChg>
      </pc:sldChg>
      <pc:sldChg chg="addSp delSp modSp mod">
        <pc:chgData name="César Martín Aranda" userId="d6ad6dd1-3315-4ae4-aac9-715dc48b5dd0" providerId="ADAL" clId="{39106C46-4F65-4245-89C4-6E894D136CFB}" dt="2026-04-10T08:50:06.135" v="141"/>
        <pc:sldMkLst>
          <pc:docMk/>
          <pc:sldMk cId="2652111222" sldId="278"/>
        </pc:sldMkLst>
        <pc:spChg chg="mod">
          <ac:chgData name="César Martín Aranda" userId="d6ad6dd1-3315-4ae4-aac9-715dc48b5dd0" providerId="ADAL" clId="{39106C46-4F65-4245-89C4-6E894D136CFB}" dt="2026-04-10T08:41:07.172" v="121" actId="14100"/>
          <ac:spMkLst>
            <pc:docMk/>
            <pc:sldMk cId="2652111222" sldId="278"/>
            <ac:spMk id="2" creationId="{4A39AA92-A34E-4479-1567-B263F5092799}"/>
          </ac:spMkLst>
        </pc:spChg>
        <pc:spChg chg="del">
          <ac:chgData name="César Martín Aranda" userId="d6ad6dd1-3315-4ae4-aac9-715dc48b5dd0" providerId="ADAL" clId="{39106C46-4F65-4245-89C4-6E894D136CFB}" dt="2026-04-10T08:50:05.167" v="140" actId="478"/>
          <ac:spMkLst>
            <pc:docMk/>
            <pc:sldMk cId="2652111222" sldId="278"/>
            <ac:spMk id="6" creationId="{DFF92D2B-D38B-E920-822E-9C794A49E78B}"/>
          </ac:spMkLst>
        </pc:spChg>
        <pc:spChg chg="mod">
          <ac:chgData name="César Martín Aranda" userId="d6ad6dd1-3315-4ae4-aac9-715dc48b5dd0" providerId="ADAL" clId="{39106C46-4F65-4245-89C4-6E894D136CFB}" dt="2026-04-10T08:50:06.135" v="141"/>
          <ac:spMkLst>
            <pc:docMk/>
            <pc:sldMk cId="2652111222" sldId="278"/>
            <ac:spMk id="8" creationId="{7AF5987B-83B9-E0B6-C990-2445B25F1C4F}"/>
          </ac:spMkLst>
        </pc:spChg>
        <pc:grpChg chg="add mod">
          <ac:chgData name="César Martín Aranda" userId="d6ad6dd1-3315-4ae4-aac9-715dc48b5dd0" providerId="ADAL" clId="{39106C46-4F65-4245-89C4-6E894D136CFB}" dt="2026-04-10T08:50:06.135" v="141"/>
          <ac:grpSpMkLst>
            <pc:docMk/>
            <pc:sldMk cId="2652111222" sldId="278"/>
            <ac:grpSpMk id="4" creationId="{9627E508-7902-21B4-4895-FEA1DB70C6EC}"/>
          </ac:grpSpMkLst>
        </pc:grpChg>
        <pc:picChg chg="mod">
          <ac:chgData name="César Martín Aranda" userId="d6ad6dd1-3315-4ae4-aac9-715dc48b5dd0" providerId="ADAL" clId="{39106C46-4F65-4245-89C4-6E894D136CFB}" dt="2026-04-10T08:50:06.135" v="141"/>
          <ac:picMkLst>
            <pc:docMk/>
            <pc:sldMk cId="2652111222" sldId="278"/>
            <ac:picMk id="5" creationId="{89C63DF7-6648-1B5A-8729-C0CAE7F51546}"/>
          </ac:picMkLst>
        </pc:picChg>
        <pc:picChg chg="mod">
          <ac:chgData name="César Martín Aranda" userId="d6ad6dd1-3315-4ae4-aac9-715dc48b5dd0" providerId="ADAL" clId="{39106C46-4F65-4245-89C4-6E894D136CFB}" dt="2026-04-10T08:50:06.135" v="141"/>
          <ac:picMkLst>
            <pc:docMk/>
            <pc:sldMk cId="2652111222" sldId="278"/>
            <ac:picMk id="7" creationId="{E298E286-FAF7-46C8-0432-C3AC2BD0A954}"/>
          </ac:picMkLst>
        </pc:picChg>
        <pc:picChg chg="del">
          <ac:chgData name="César Martín Aranda" userId="d6ad6dd1-3315-4ae4-aac9-715dc48b5dd0" providerId="ADAL" clId="{39106C46-4F65-4245-89C4-6E894D136CFB}" dt="2026-04-10T08:50:05.167" v="140" actId="478"/>
          <ac:picMkLst>
            <pc:docMk/>
            <pc:sldMk cId="2652111222" sldId="278"/>
            <ac:picMk id="9" creationId="{E5D71288-299C-8BDA-5D9F-C2E5B267CD0F}"/>
          </ac:picMkLst>
        </pc:picChg>
        <pc:picChg chg="del">
          <ac:chgData name="César Martín Aranda" userId="d6ad6dd1-3315-4ae4-aac9-715dc48b5dd0" providerId="ADAL" clId="{39106C46-4F65-4245-89C4-6E894D136CFB}" dt="2026-04-10T08:50:05.167" v="140" actId="478"/>
          <ac:picMkLst>
            <pc:docMk/>
            <pc:sldMk cId="2652111222" sldId="278"/>
            <ac:picMk id="1028" creationId="{D0F77989-22AE-35E5-2B10-13789A09146F}"/>
          </ac:picMkLst>
        </pc:picChg>
      </pc:sldChg>
      <pc:sldChg chg="addSp delSp modSp mod">
        <pc:chgData name="César Martín Aranda" userId="d6ad6dd1-3315-4ae4-aac9-715dc48b5dd0" providerId="ADAL" clId="{39106C46-4F65-4245-89C4-6E894D136CFB}" dt="2026-04-10T11:06:28.793" v="235" actId="20577"/>
        <pc:sldMkLst>
          <pc:docMk/>
          <pc:sldMk cId="1651736137" sldId="280"/>
        </pc:sldMkLst>
        <pc:spChg chg="mod">
          <ac:chgData name="César Martín Aranda" userId="d6ad6dd1-3315-4ae4-aac9-715dc48b5dd0" providerId="ADAL" clId="{39106C46-4F65-4245-89C4-6E894D136CFB}" dt="2026-04-10T08:51:39.480" v="160" actId="14100"/>
          <ac:spMkLst>
            <pc:docMk/>
            <pc:sldMk cId="1651736137" sldId="280"/>
            <ac:spMk id="2" creationId="{BC27A880-08B1-682E-A2E8-8BDF3419E4B5}"/>
          </ac:spMkLst>
        </pc:spChg>
        <pc:spChg chg="del">
          <ac:chgData name="César Martín Aranda" userId="d6ad6dd1-3315-4ae4-aac9-715dc48b5dd0" providerId="ADAL" clId="{39106C46-4F65-4245-89C4-6E894D136CFB}" dt="2026-04-10T08:51:48.862" v="162" actId="21"/>
          <ac:spMkLst>
            <pc:docMk/>
            <pc:sldMk cId="1651736137" sldId="280"/>
            <ac:spMk id="3" creationId="{2942278A-ADD5-76FB-B58B-1DA1E742C794}"/>
          </ac:spMkLst>
        </pc:spChg>
        <pc:spChg chg="del">
          <ac:chgData name="César Martín Aranda" userId="d6ad6dd1-3315-4ae4-aac9-715dc48b5dd0" providerId="ADAL" clId="{39106C46-4F65-4245-89C4-6E894D136CFB}" dt="2026-04-10T08:51:25.444" v="156" actId="478"/>
          <ac:spMkLst>
            <pc:docMk/>
            <pc:sldMk cId="1651736137" sldId="280"/>
            <ac:spMk id="6" creationId="{21BE6382-5B2A-44D6-A003-733DC41FE509}"/>
          </ac:spMkLst>
        </pc:spChg>
        <pc:spChg chg="mod">
          <ac:chgData name="César Martín Aranda" userId="d6ad6dd1-3315-4ae4-aac9-715dc48b5dd0" providerId="ADAL" clId="{39106C46-4F65-4245-89C4-6E894D136CFB}" dt="2026-04-10T08:51:26.696" v="157"/>
          <ac:spMkLst>
            <pc:docMk/>
            <pc:sldMk cId="1651736137" sldId="280"/>
            <ac:spMk id="11" creationId="{191A6F4A-483D-3F3E-1137-E7FF852F7ED0}"/>
          </ac:spMkLst>
        </pc:spChg>
        <pc:spChg chg="add mod">
          <ac:chgData name="César Martín Aranda" userId="d6ad6dd1-3315-4ae4-aac9-715dc48b5dd0" providerId="ADAL" clId="{39106C46-4F65-4245-89C4-6E894D136CFB}" dt="2026-04-10T08:51:49.595" v="163"/>
          <ac:spMkLst>
            <pc:docMk/>
            <pc:sldMk cId="1651736137" sldId="280"/>
            <ac:spMk id="13" creationId="{2942278A-ADD5-76FB-B58B-1DA1E742C794}"/>
          </ac:spMkLst>
        </pc:spChg>
        <pc:spChg chg="mod">
          <ac:chgData name="César Martín Aranda" userId="d6ad6dd1-3315-4ae4-aac9-715dc48b5dd0" providerId="ADAL" clId="{39106C46-4F65-4245-89C4-6E894D136CFB}" dt="2026-04-10T11:06:28.793" v="235" actId="20577"/>
          <ac:spMkLst>
            <pc:docMk/>
            <pc:sldMk cId="1651736137" sldId="280"/>
            <ac:spMk id="19" creationId="{8563334A-DF8F-81EC-CBBC-FFB635751F95}"/>
          </ac:spMkLst>
        </pc:spChg>
        <pc:grpChg chg="add mod">
          <ac:chgData name="César Martín Aranda" userId="d6ad6dd1-3315-4ae4-aac9-715dc48b5dd0" providerId="ADAL" clId="{39106C46-4F65-4245-89C4-6E894D136CFB}" dt="2026-04-10T08:51:26.696" v="157"/>
          <ac:grpSpMkLst>
            <pc:docMk/>
            <pc:sldMk cId="1651736137" sldId="280"/>
            <ac:grpSpMk id="4" creationId="{60BD08AC-9459-722B-E4DE-9A601B76253C}"/>
          </ac:grpSpMkLst>
        </pc:grpChg>
        <pc:picChg chg="mod">
          <ac:chgData name="César Martín Aranda" userId="d6ad6dd1-3315-4ae4-aac9-715dc48b5dd0" providerId="ADAL" clId="{39106C46-4F65-4245-89C4-6E894D136CFB}" dt="2026-04-10T08:51:26.696" v="157"/>
          <ac:picMkLst>
            <pc:docMk/>
            <pc:sldMk cId="1651736137" sldId="280"/>
            <ac:picMk id="5" creationId="{7D69C002-9EEB-C3A7-87DB-F2D53EBC4D4F}"/>
          </ac:picMkLst>
        </pc:picChg>
        <pc:picChg chg="mod">
          <ac:chgData name="César Martín Aranda" userId="d6ad6dd1-3315-4ae4-aac9-715dc48b5dd0" providerId="ADAL" clId="{39106C46-4F65-4245-89C4-6E894D136CFB}" dt="2026-04-10T08:51:26.696" v="157"/>
          <ac:picMkLst>
            <pc:docMk/>
            <pc:sldMk cId="1651736137" sldId="280"/>
            <ac:picMk id="7" creationId="{88EEB657-C32C-70D9-0171-B21AD767E046}"/>
          </ac:picMkLst>
        </pc:picChg>
        <pc:picChg chg="del">
          <ac:chgData name="César Martín Aranda" userId="d6ad6dd1-3315-4ae4-aac9-715dc48b5dd0" providerId="ADAL" clId="{39106C46-4F65-4245-89C4-6E894D136CFB}" dt="2026-04-10T08:51:25.444" v="156" actId="478"/>
          <ac:picMkLst>
            <pc:docMk/>
            <pc:sldMk cId="1651736137" sldId="280"/>
            <ac:picMk id="9" creationId="{BFDFA1BA-FD01-C2D1-0E84-AD4974CB5E75}"/>
          </ac:picMkLst>
        </pc:picChg>
        <pc:picChg chg="mod">
          <ac:chgData name="César Martín Aranda" userId="d6ad6dd1-3315-4ae4-aac9-715dc48b5dd0" providerId="ADAL" clId="{39106C46-4F65-4245-89C4-6E894D136CFB}" dt="2026-04-10T08:51:46.687" v="161" actId="1076"/>
          <ac:picMkLst>
            <pc:docMk/>
            <pc:sldMk cId="1651736137" sldId="280"/>
            <ac:picMk id="18" creationId="{C87F3156-199F-93F0-CCDE-9B2A2BD2266A}"/>
          </ac:picMkLst>
        </pc:picChg>
        <pc:picChg chg="del">
          <ac:chgData name="César Martín Aranda" userId="d6ad6dd1-3315-4ae4-aac9-715dc48b5dd0" providerId="ADAL" clId="{39106C46-4F65-4245-89C4-6E894D136CFB}" dt="2026-04-10T08:51:25.444" v="156" actId="478"/>
          <ac:picMkLst>
            <pc:docMk/>
            <pc:sldMk cId="1651736137" sldId="280"/>
            <ac:picMk id="1028" creationId="{6C4C32C0-87B0-1AC8-8B32-8F485216B3EC}"/>
          </ac:picMkLst>
        </pc:picChg>
      </pc:sldChg>
      <pc:sldChg chg="addSp delSp modSp mod">
        <pc:chgData name="César Martín Aranda" userId="d6ad6dd1-3315-4ae4-aac9-715dc48b5dd0" providerId="ADAL" clId="{39106C46-4F65-4245-89C4-6E894D136CFB}" dt="2026-04-10T08:56:16.941" v="171"/>
        <pc:sldMkLst>
          <pc:docMk/>
          <pc:sldMk cId="1669077087" sldId="281"/>
        </pc:sldMkLst>
        <pc:spChg chg="mod">
          <ac:chgData name="César Martín Aranda" userId="d6ad6dd1-3315-4ae4-aac9-715dc48b5dd0" providerId="ADAL" clId="{39106C46-4F65-4245-89C4-6E894D136CFB}" dt="2026-04-10T08:53:00.999" v="169" actId="14100"/>
          <ac:spMkLst>
            <pc:docMk/>
            <pc:sldMk cId="1669077087" sldId="281"/>
            <ac:spMk id="2" creationId="{4FCA547D-C847-2AC3-B0BE-A4D3A047F9EA}"/>
          </ac:spMkLst>
        </pc:spChg>
        <pc:spChg chg="del">
          <ac:chgData name="César Martín Aranda" userId="d6ad6dd1-3315-4ae4-aac9-715dc48b5dd0" providerId="ADAL" clId="{39106C46-4F65-4245-89C4-6E894D136CFB}" dt="2026-04-10T08:56:16.498" v="170" actId="21"/>
          <ac:spMkLst>
            <pc:docMk/>
            <pc:sldMk cId="1669077087" sldId="281"/>
            <ac:spMk id="3" creationId="{0EAD2FBA-1D36-3606-E760-9A16CFC101F3}"/>
          </ac:spMkLst>
        </pc:spChg>
        <pc:spChg chg="add mod">
          <ac:chgData name="César Martín Aranda" userId="d6ad6dd1-3315-4ae4-aac9-715dc48b5dd0" providerId="ADAL" clId="{39106C46-4F65-4245-89C4-6E894D136CFB}" dt="2026-04-10T08:52:25.936" v="165"/>
          <ac:spMkLst>
            <pc:docMk/>
            <pc:sldMk cId="1669077087" sldId="281"/>
            <ac:spMk id="5" creationId="{467F6319-27A8-00A4-E3D1-2392DD372967}"/>
          </ac:spMkLst>
        </pc:spChg>
        <pc:spChg chg="del">
          <ac:chgData name="César Martín Aranda" userId="d6ad6dd1-3315-4ae4-aac9-715dc48b5dd0" providerId="ADAL" clId="{39106C46-4F65-4245-89C4-6E894D136CFB}" dt="2026-04-10T08:52:25.261" v="164" actId="478"/>
          <ac:spMkLst>
            <pc:docMk/>
            <pc:sldMk cId="1669077087" sldId="281"/>
            <ac:spMk id="6" creationId="{1A4A195D-AF79-FA3C-7367-AA7A55F7461B}"/>
          </ac:spMkLst>
        </pc:spChg>
        <pc:spChg chg="mod">
          <ac:chgData name="César Martín Aranda" userId="d6ad6dd1-3315-4ae4-aac9-715dc48b5dd0" providerId="ADAL" clId="{39106C46-4F65-4245-89C4-6E894D136CFB}" dt="2026-04-10T08:52:41.130" v="166"/>
          <ac:spMkLst>
            <pc:docMk/>
            <pc:sldMk cId="1669077087" sldId="281"/>
            <ac:spMk id="13" creationId="{348E1FDD-453C-ACA5-2504-1F7D884AFECD}"/>
          </ac:spMkLst>
        </pc:spChg>
        <pc:spChg chg="add mod">
          <ac:chgData name="César Martín Aranda" userId="d6ad6dd1-3315-4ae4-aac9-715dc48b5dd0" providerId="ADAL" clId="{39106C46-4F65-4245-89C4-6E894D136CFB}" dt="2026-04-10T08:56:16.941" v="171"/>
          <ac:spMkLst>
            <pc:docMk/>
            <pc:sldMk cId="1669077087" sldId="281"/>
            <ac:spMk id="14" creationId="{0EAD2FBA-1D36-3606-E760-9A16CFC101F3}"/>
          </ac:spMkLst>
        </pc:spChg>
        <pc:grpChg chg="add mod">
          <ac:chgData name="César Martín Aranda" userId="d6ad6dd1-3315-4ae4-aac9-715dc48b5dd0" providerId="ADAL" clId="{39106C46-4F65-4245-89C4-6E894D136CFB}" dt="2026-04-10T08:52:41.130" v="166"/>
          <ac:grpSpMkLst>
            <pc:docMk/>
            <pc:sldMk cId="1669077087" sldId="281"/>
            <ac:grpSpMk id="7" creationId="{46628D89-74DC-CF89-EE8F-98DB13457F82}"/>
          </ac:grpSpMkLst>
        </pc:grpChg>
        <pc:picChg chg="del">
          <ac:chgData name="César Martín Aranda" userId="d6ad6dd1-3315-4ae4-aac9-715dc48b5dd0" providerId="ADAL" clId="{39106C46-4F65-4245-89C4-6E894D136CFB}" dt="2026-04-10T08:52:25.261" v="164" actId="478"/>
          <ac:picMkLst>
            <pc:docMk/>
            <pc:sldMk cId="1669077087" sldId="281"/>
            <ac:picMk id="9" creationId="{5DC9554E-5A85-63A2-4AD8-1AC1C73C2F21}"/>
          </ac:picMkLst>
        </pc:picChg>
        <pc:picChg chg="mod">
          <ac:chgData name="César Martín Aranda" userId="d6ad6dd1-3315-4ae4-aac9-715dc48b5dd0" providerId="ADAL" clId="{39106C46-4F65-4245-89C4-6E894D136CFB}" dt="2026-04-10T08:52:41.130" v="166"/>
          <ac:picMkLst>
            <pc:docMk/>
            <pc:sldMk cId="1669077087" sldId="281"/>
            <ac:picMk id="11" creationId="{B83FE129-07DC-DBCB-B4DB-9B832309E4F0}"/>
          </ac:picMkLst>
        </pc:picChg>
        <pc:picChg chg="mod">
          <ac:chgData name="César Martín Aranda" userId="d6ad6dd1-3315-4ae4-aac9-715dc48b5dd0" providerId="ADAL" clId="{39106C46-4F65-4245-89C4-6E894D136CFB}" dt="2026-04-10T08:52:41.130" v="166"/>
          <ac:picMkLst>
            <pc:docMk/>
            <pc:sldMk cId="1669077087" sldId="281"/>
            <ac:picMk id="12" creationId="{05699D8B-5EEA-ED55-A5E3-A1B4266B51C0}"/>
          </ac:picMkLst>
        </pc:picChg>
        <pc:picChg chg="del">
          <ac:chgData name="César Martín Aranda" userId="d6ad6dd1-3315-4ae4-aac9-715dc48b5dd0" providerId="ADAL" clId="{39106C46-4F65-4245-89C4-6E894D136CFB}" dt="2026-04-10T08:52:25.261" v="164" actId="478"/>
          <ac:picMkLst>
            <pc:docMk/>
            <pc:sldMk cId="1669077087" sldId="281"/>
            <ac:picMk id="1028" creationId="{95E1EFE2-AD7D-1A2B-69EE-A46A338997BE}"/>
          </ac:picMkLst>
        </pc:picChg>
      </pc:sldChg>
      <pc:sldChg chg="delSp modSp del mod">
        <pc:chgData name="César Martín Aranda" userId="d6ad6dd1-3315-4ae4-aac9-715dc48b5dd0" providerId="ADAL" clId="{39106C46-4F65-4245-89C4-6E894D136CFB}" dt="2026-04-10T08:40:40.185" v="118" actId="47"/>
        <pc:sldMkLst>
          <pc:docMk/>
          <pc:sldMk cId="2418796569" sldId="283"/>
        </pc:sldMkLst>
        <pc:spChg chg="del mod">
          <ac:chgData name="César Martín Aranda" userId="d6ad6dd1-3315-4ae4-aac9-715dc48b5dd0" providerId="ADAL" clId="{39106C46-4F65-4245-89C4-6E894D136CFB}" dt="2026-04-10T08:40:02.166" v="115" actId="21"/>
          <ac:spMkLst>
            <pc:docMk/>
            <pc:sldMk cId="2418796569" sldId="283"/>
            <ac:spMk id="2" creationId="{AF59663E-A45C-7903-A401-FB76D7048AC7}"/>
          </ac:spMkLst>
        </pc:spChg>
      </pc:sldChg>
      <pc:sldChg chg="addSp delSp modSp mod">
        <pc:chgData name="César Martín Aranda" userId="d6ad6dd1-3315-4ae4-aac9-715dc48b5dd0" providerId="ADAL" clId="{39106C46-4F65-4245-89C4-6E894D136CFB}" dt="2026-04-10T08:18:13.009" v="21" actId="1076"/>
        <pc:sldMkLst>
          <pc:docMk/>
          <pc:sldMk cId="2200796156" sldId="284"/>
        </pc:sldMkLst>
        <pc:spChg chg="del">
          <ac:chgData name="César Martín Aranda" userId="d6ad6dd1-3315-4ae4-aac9-715dc48b5dd0" providerId="ADAL" clId="{39106C46-4F65-4245-89C4-6E894D136CFB}" dt="2026-04-10T08:17:44.094" v="18" actId="21"/>
          <ac:spMkLst>
            <pc:docMk/>
            <pc:sldMk cId="2200796156" sldId="284"/>
            <ac:spMk id="3" creationId="{E3EE470A-C50F-B8EA-ED98-18D038D29D3A}"/>
          </ac:spMkLst>
        </pc:spChg>
        <pc:spChg chg="del">
          <ac:chgData name="César Martín Aranda" userId="d6ad6dd1-3315-4ae4-aac9-715dc48b5dd0" providerId="ADAL" clId="{39106C46-4F65-4245-89C4-6E894D136CFB}" dt="2026-04-10T08:14:48.489" v="0" actId="478"/>
          <ac:spMkLst>
            <pc:docMk/>
            <pc:sldMk cId="2200796156" sldId="284"/>
            <ac:spMk id="6" creationId="{CA2C7BCE-9C3F-241E-6505-24296ABBF60C}"/>
          </ac:spMkLst>
        </pc:spChg>
        <pc:spChg chg="mod">
          <ac:chgData name="César Martín Aranda" userId="d6ad6dd1-3315-4ae4-aac9-715dc48b5dd0" providerId="ADAL" clId="{39106C46-4F65-4245-89C4-6E894D136CFB}" dt="2026-04-10T08:14:48.959" v="1"/>
          <ac:spMkLst>
            <pc:docMk/>
            <pc:sldMk cId="2200796156" sldId="284"/>
            <ac:spMk id="8" creationId="{3F0EB001-E364-324D-94CB-D2E9E0ED8913}"/>
          </ac:spMkLst>
        </pc:spChg>
        <pc:spChg chg="mod">
          <ac:chgData name="César Martín Aranda" userId="d6ad6dd1-3315-4ae4-aac9-715dc48b5dd0" providerId="ADAL" clId="{39106C46-4F65-4245-89C4-6E894D136CFB}" dt="2026-04-10T08:18:13.009" v="21" actId="1076"/>
          <ac:spMkLst>
            <pc:docMk/>
            <pc:sldMk cId="2200796156" sldId="284"/>
            <ac:spMk id="10" creationId="{4706B8E4-15E1-B985-2BCE-F4AF96898F41}"/>
          </ac:spMkLst>
        </pc:spChg>
        <pc:spChg chg="add mod">
          <ac:chgData name="César Martín Aranda" userId="d6ad6dd1-3315-4ae4-aac9-715dc48b5dd0" providerId="ADAL" clId="{39106C46-4F65-4245-89C4-6E894D136CFB}" dt="2026-04-10T08:17:44.659" v="19"/>
          <ac:spMkLst>
            <pc:docMk/>
            <pc:sldMk cId="2200796156" sldId="284"/>
            <ac:spMk id="12" creationId="{E3EE470A-C50F-B8EA-ED98-18D038D29D3A}"/>
          </ac:spMkLst>
        </pc:spChg>
        <pc:spChg chg="mod">
          <ac:chgData name="César Martín Aranda" userId="d6ad6dd1-3315-4ae4-aac9-715dc48b5dd0" providerId="ADAL" clId="{39106C46-4F65-4245-89C4-6E894D136CFB}" dt="2026-04-10T08:15:39.034" v="5" actId="14861"/>
          <ac:spMkLst>
            <pc:docMk/>
            <pc:sldMk cId="2200796156" sldId="284"/>
            <ac:spMk id="13" creationId="{5D821260-33C9-B4AC-7046-FC283623F526}"/>
          </ac:spMkLst>
        </pc:spChg>
        <pc:spChg chg="mod">
          <ac:chgData name="César Martín Aranda" userId="d6ad6dd1-3315-4ae4-aac9-715dc48b5dd0" providerId="ADAL" clId="{39106C46-4F65-4245-89C4-6E894D136CFB}" dt="2026-04-10T08:16:42.139" v="12" actId="255"/>
          <ac:spMkLst>
            <pc:docMk/>
            <pc:sldMk cId="2200796156" sldId="284"/>
            <ac:spMk id="15" creationId="{9B5E0E07-DE46-41F5-028B-E44BA780A7BB}"/>
          </ac:spMkLst>
        </pc:spChg>
        <pc:grpChg chg="add mod">
          <ac:chgData name="César Martín Aranda" userId="d6ad6dd1-3315-4ae4-aac9-715dc48b5dd0" providerId="ADAL" clId="{39106C46-4F65-4245-89C4-6E894D136CFB}" dt="2026-04-10T08:14:48.959" v="1"/>
          <ac:grpSpMkLst>
            <pc:docMk/>
            <pc:sldMk cId="2200796156" sldId="284"/>
            <ac:grpSpMk id="2" creationId="{CD05CDFD-2C6C-E630-33AA-07E7361CC841}"/>
          </ac:grpSpMkLst>
        </pc:grpChg>
        <pc:picChg chg="mod">
          <ac:chgData name="César Martín Aranda" userId="d6ad6dd1-3315-4ae4-aac9-715dc48b5dd0" providerId="ADAL" clId="{39106C46-4F65-4245-89C4-6E894D136CFB}" dt="2026-04-10T08:16:59.317" v="14" actId="1076"/>
          <ac:picMkLst>
            <pc:docMk/>
            <pc:sldMk cId="2200796156" sldId="284"/>
            <ac:picMk id="4" creationId="{7678C182-FCDE-B77C-2A74-B58575673090}"/>
          </ac:picMkLst>
        </pc:picChg>
        <pc:picChg chg="mod">
          <ac:chgData name="César Martín Aranda" userId="d6ad6dd1-3315-4ae4-aac9-715dc48b5dd0" providerId="ADAL" clId="{39106C46-4F65-4245-89C4-6E894D136CFB}" dt="2026-04-10T08:14:48.959" v="1"/>
          <ac:picMkLst>
            <pc:docMk/>
            <pc:sldMk cId="2200796156" sldId="284"/>
            <ac:picMk id="5" creationId="{1781F2D5-C12F-AF22-3D0D-17A223BEAFC8}"/>
          </ac:picMkLst>
        </pc:picChg>
        <pc:picChg chg="mod">
          <ac:chgData name="César Martín Aranda" userId="d6ad6dd1-3315-4ae4-aac9-715dc48b5dd0" providerId="ADAL" clId="{39106C46-4F65-4245-89C4-6E894D136CFB}" dt="2026-04-10T08:14:48.959" v="1"/>
          <ac:picMkLst>
            <pc:docMk/>
            <pc:sldMk cId="2200796156" sldId="284"/>
            <ac:picMk id="7" creationId="{08B646BE-EBD4-64E0-7D74-6A3229BB4FCB}"/>
          </ac:picMkLst>
        </pc:picChg>
        <pc:picChg chg="del">
          <ac:chgData name="César Martín Aranda" userId="d6ad6dd1-3315-4ae4-aac9-715dc48b5dd0" providerId="ADAL" clId="{39106C46-4F65-4245-89C4-6E894D136CFB}" dt="2026-04-10T08:14:48.489" v="0" actId="478"/>
          <ac:picMkLst>
            <pc:docMk/>
            <pc:sldMk cId="2200796156" sldId="284"/>
            <ac:picMk id="9" creationId="{BEC9F1DE-5FE4-FA09-558C-8D9D1AAD03C5}"/>
          </ac:picMkLst>
        </pc:picChg>
        <pc:picChg chg="mod">
          <ac:chgData name="César Martín Aranda" userId="d6ad6dd1-3315-4ae4-aac9-715dc48b5dd0" providerId="ADAL" clId="{39106C46-4F65-4245-89C4-6E894D136CFB}" dt="2026-04-10T08:16:55.738" v="13" actId="1076"/>
          <ac:picMkLst>
            <pc:docMk/>
            <pc:sldMk cId="2200796156" sldId="284"/>
            <ac:picMk id="14" creationId="{D2162DF2-1A2C-1282-5ADE-E90590A6C859}"/>
          </ac:picMkLst>
        </pc:picChg>
        <pc:picChg chg="mod">
          <ac:chgData name="César Martín Aranda" userId="d6ad6dd1-3315-4ae4-aac9-715dc48b5dd0" providerId="ADAL" clId="{39106C46-4F65-4245-89C4-6E894D136CFB}" dt="2026-04-10T08:16:59.890" v="15" actId="1076"/>
          <ac:picMkLst>
            <pc:docMk/>
            <pc:sldMk cId="2200796156" sldId="284"/>
            <ac:picMk id="16" creationId="{DEBE5096-E822-2BF1-CED2-9BB73C51804B}"/>
          </ac:picMkLst>
        </pc:picChg>
        <pc:picChg chg="del">
          <ac:chgData name="César Martín Aranda" userId="d6ad6dd1-3315-4ae4-aac9-715dc48b5dd0" providerId="ADAL" clId="{39106C46-4F65-4245-89C4-6E894D136CFB}" dt="2026-04-10T08:14:48.489" v="0" actId="478"/>
          <ac:picMkLst>
            <pc:docMk/>
            <pc:sldMk cId="2200796156" sldId="284"/>
            <ac:picMk id="1028" creationId="{20751CFE-CE33-C376-8D39-5C9A46B8DF66}"/>
          </ac:picMkLst>
        </pc:picChg>
      </pc:sldChg>
      <pc:sldChg chg="delSp del mod">
        <pc:chgData name="César Martín Aranda" userId="d6ad6dd1-3315-4ae4-aac9-715dc48b5dd0" providerId="ADAL" clId="{39106C46-4F65-4245-89C4-6E894D136CFB}" dt="2026-04-10T08:37:52.423" v="93" actId="2696"/>
        <pc:sldMkLst>
          <pc:docMk/>
          <pc:sldMk cId="290070403" sldId="285"/>
        </pc:sldMkLst>
        <pc:picChg chg="del">
          <ac:chgData name="César Martín Aranda" userId="d6ad6dd1-3315-4ae4-aac9-715dc48b5dd0" providerId="ADAL" clId="{39106C46-4F65-4245-89C4-6E894D136CFB}" dt="2026-04-10T08:36:54.523" v="91" actId="21"/>
          <ac:picMkLst>
            <pc:docMk/>
            <pc:sldMk cId="290070403" sldId="285"/>
            <ac:picMk id="4" creationId="{00A56565-8364-91CE-5B2D-3B6612D5C50E}"/>
          </ac:picMkLst>
        </pc:picChg>
        <pc:picChg chg="del">
          <ac:chgData name="César Martín Aranda" userId="d6ad6dd1-3315-4ae4-aac9-715dc48b5dd0" providerId="ADAL" clId="{39106C46-4F65-4245-89C4-6E894D136CFB}" dt="2026-04-10T08:36:54.523" v="91" actId="21"/>
          <ac:picMkLst>
            <pc:docMk/>
            <pc:sldMk cId="290070403" sldId="285"/>
            <ac:picMk id="5" creationId="{F59E6382-8E0B-3E13-1607-A4390511E94C}"/>
          </ac:picMkLst>
        </pc:picChg>
        <pc:picChg chg="del">
          <ac:chgData name="César Martín Aranda" userId="d6ad6dd1-3315-4ae4-aac9-715dc48b5dd0" providerId="ADAL" clId="{39106C46-4F65-4245-89C4-6E894D136CFB}" dt="2026-04-10T08:36:54.523" v="91" actId="21"/>
          <ac:picMkLst>
            <pc:docMk/>
            <pc:sldMk cId="290070403" sldId="285"/>
            <ac:picMk id="7" creationId="{6CF34E0E-3A8A-AD1D-4B9C-F40EE0F5AB7B}"/>
          </ac:picMkLst>
        </pc:picChg>
        <pc:picChg chg="del">
          <ac:chgData name="César Martín Aranda" userId="d6ad6dd1-3315-4ae4-aac9-715dc48b5dd0" providerId="ADAL" clId="{39106C46-4F65-4245-89C4-6E894D136CFB}" dt="2026-04-10T08:36:54.523" v="91" actId="21"/>
          <ac:picMkLst>
            <pc:docMk/>
            <pc:sldMk cId="290070403" sldId="285"/>
            <ac:picMk id="8" creationId="{56D791EB-90AE-A0EB-FFFE-9CF2FE16200A}"/>
          </ac:picMkLst>
        </pc:picChg>
        <pc:picChg chg="del">
          <ac:chgData name="César Martín Aranda" userId="d6ad6dd1-3315-4ae4-aac9-715dc48b5dd0" providerId="ADAL" clId="{39106C46-4F65-4245-89C4-6E894D136CFB}" dt="2026-04-10T08:36:54.523" v="91" actId="21"/>
          <ac:picMkLst>
            <pc:docMk/>
            <pc:sldMk cId="290070403" sldId="285"/>
            <ac:picMk id="10" creationId="{65B0D4BD-CC2B-A150-8084-A4BA67B9DDEE}"/>
          </ac:picMkLst>
        </pc:picChg>
      </pc:sldChg>
      <pc:sldChg chg="addSp delSp modSp mod">
        <pc:chgData name="César Martín Aranda" userId="d6ad6dd1-3315-4ae4-aac9-715dc48b5dd0" providerId="ADAL" clId="{39106C46-4F65-4245-89C4-6E894D136CFB}" dt="2026-04-10T08:50:32.547" v="146"/>
        <pc:sldMkLst>
          <pc:docMk/>
          <pc:sldMk cId="1817628971" sldId="286"/>
        </pc:sldMkLst>
        <pc:spChg chg="mod">
          <ac:chgData name="César Martín Aranda" userId="d6ad6dd1-3315-4ae4-aac9-715dc48b5dd0" providerId="ADAL" clId="{39106C46-4F65-4245-89C4-6E894D136CFB}" dt="2026-04-10T08:50:29.415" v="144" actId="14100"/>
          <ac:spMkLst>
            <pc:docMk/>
            <pc:sldMk cId="1817628971" sldId="286"/>
            <ac:spMk id="2" creationId="{C820E026-8024-3D02-CA7A-4E83A8160F30}"/>
          </ac:spMkLst>
        </pc:spChg>
        <pc:spChg chg="del">
          <ac:chgData name="César Martín Aranda" userId="d6ad6dd1-3315-4ae4-aac9-715dc48b5dd0" providerId="ADAL" clId="{39106C46-4F65-4245-89C4-6E894D136CFB}" dt="2026-04-10T08:50:32.124" v="145" actId="478"/>
          <ac:spMkLst>
            <pc:docMk/>
            <pc:sldMk cId="1817628971" sldId="286"/>
            <ac:spMk id="6" creationId="{BB28ABA0-6731-C17A-5580-F6880A813D51}"/>
          </ac:spMkLst>
        </pc:spChg>
        <pc:spChg chg="mod">
          <ac:chgData name="César Martín Aranda" userId="d6ad6dd1-3315-4ae4-aac9-715dc48b5dd0" providerId="ADAL" clId="{39106C46-4F65-4245-89C4-6E894D136CFB}" dt="2026-04-10T08:50:32.547" v="146"/>
          <ac:spMkLst>
            <pc:docMk/>
            <pc:sldMk cId="1817628971" sldId="286"/>
            <ac:spMk id="14" creationId="{99E6EBCF-4464-02F0-A79F-8666DC7639A9}"/>
          </ac:spMkLst>
        </pc:spChg>
        <pc:grpChg chg="add mod">
          <ac:chgData name="César Martín Aranda" userId="d6ad6dd1-3315-4ae4-aac9-715dc48b5dd0" providerId="ADAL" clId="{39106C46-4F65-4245-89C4-6E894D136CFB}" dt="2026-04-10T08:50:32.547" v="146"/>
          <ac:grpSpMkLst>
            <pc:docMk/>
            <pc:sldMk cId="1817628971" sldId="286"/>
            <ac:grpSpMk id="4" creationId="{4E81F1D0-9D9E-FFA3-2BF2-5402C7800998}"/>
          </ac:grpSpMkLst>
        </pc:grpChg>
        <pc:picChg chg="del">
          <ac:chgData name="César Martín Aranda" userId="d6ad6dd1-3315-4ae4-aac9-715dc48b5dd0" providerId="ADAL" clId="{39106C46-4F65-4245-89C4-6E894D136CFB}" dt="2026-04-10T08:50:32.124" v="145" actId="478"/>
          <ac:picMkLst>
            <pc:docMk/>
            <pc:sldMk cId="1817628971" sldId="286"/>
            <ac:picMk id="9" creationId="{132CE52A-400B-55BA-A1CC-334A8B4715F1}"/>
          </ac:picMkLst>
        </pc:picChg>
        <pc:picChg chg="mod">
          <ac:chgData name="César Martín Aranda" userId="d6ad6dd1-3315-4ae4-aac9-715dc48b5dd0" providerId="ADAL" clId="{39106C46-4F65-4245-89C4-6E894D136CFB}" dt="2026-04-10T08:50:32.547" v="146"/>
          <ac:picMkLst>
            <pc:docMk/>
            <pc:sldMk cId="1817628971" sldId="286"/>
            <ac:picMk id="12" creationId="{AC0E2066-8670-1336-FFA6-2272CC775317}"/>
          </ac:picMkLst>
        </pc:picChg>
        <pc:picChg chg="mod">
          <ac:chgData name="César Martín Aranda" userId="d6ad6dd1-3315-4ae4-aac9-715dc48b5dd0" providerId="ADAL" clId="{39106C46-4F65-4245-89C4-6E894D136CFB}" dt="2026-04-10T08:50:32.547" v="146"/>
          <ac:picMkLst>
            <pc:docMk/>
            <pc:sldMk cId="1817628971" sldId="286"/>
            <ac:picMk id="13" creationId="{3A80CCBD-9DCB-A090-5387-DAE73E85C351}"/>
          </ac:picMkLst>
        </pc:picChg>
        <pc:picChg chg="del">
          <ac:chgData name="César Martín Aranda" userId="d6ad6dd1-3315-4ae4-aac9-715dc48b5dd0" providerId="ADAL" clId="{39106C46-4F65-4245-89C4-6E894D136CFB}" dt="2026-04-10T08:50:32.124" v="145" actId="478"/>
          <ac:picMkLst>
            <pc:docMk/>
            <pc:sldMk cId="1817628971" sldId="286"/>
            <ac:picMk id="1028" creationId="{CA263F4B-ED04-A6C6-A645-811127C7F496}"/>
          </ac:picMkLst>
        </pc:picChg>
      </pc:sldChg>
      <pc:sldChg chg="addSp delSp modSp mod">
        <pc:chgData name="César Martín Aranda" userId="d6ad6dd1-3315-4ae4-aac9-715dc48b5dd0" providerId="ADAL" clId="{39106C46-4F65-4245-89C4-6E894D136CFB}" dt="2026-04-10T08:51:13.723" v="155" actId="1440"/>
        <pc:sldMkLst>
          <pc:docMk/>
          <pc:sldMk cId="2167990345" sldId="287"/>
        </pc:sldMkLst>
        <pc:spChg chg="mod">
          <ac:chgData name="César Martín Aranda" userId="d6ad6dd1-3315-4ae4-aac9-715dc48b5dd0" providerId="ADAL" clId="{39106C46-4F65-4245-89C4-6E894D136CFB}" dt="2026-04-10T08:51:00.655" v="152" actId="1076"/>
          <ac:spMkLst>
            <pc:docMk/>
            <pc:sldMk cId="2167990345" sldId="287"/>
            <ac:spMk id="2" creationId="{534F79A5-8CD6-8FF0-9315-6BEDCA669ACC}"/>
          </ac:spMkLst>
        </pc:spChg>
        <pc:spChg chg="mod">
          <ac:chgData name="César Martín Aranda" userId="d6ad6dd1-3315-4ae4-aac9-715dc48b5dd0" providerId="ADAL" clId="{39106C46-4F65-4245-89C4-6E894D136CFB}" dt="2026-04-10T08:51:04.051" v="153" actId="1076"/>
          <ac:spMkLst>
            <pc:docMk/>
            <pc:sldMk cId="2167990345" sldId="287"/>
            <ac:spMk id="3" creationId="{EFF37138-81A7-70F2-5C01-7445FEFEB8CA}"/>
          </ac:spMkLst>
        </pc:spChg>
        <pc:spChg chg="del">
          <ac:chgData name="César Martín Aranda" userId="d6ad6dd1-3315-4ae4-aac9-715dc48b5dd0" providerId="ADAL" clId="{39106C46-4F65-4245-89C4-6E894D136CFB}" dt="2026-04-10T08:50:47.715" v="147" actId="478"/>
          <ac:spMkLst>
            <pc:docMk/>
            <pc:sldMk cId="2167990345" sldId="287"/>
            <ac:spMk id="6" creationId="{51AC62B1-7B20-9A10-782C-6ED23BBD8E2F}"/>
          </ac:spMkLst>
        </pc:spChg>
        <pc:spChg chg="mod">
          <ac:chgData name="César Martín Aranda" userId="d6ad6dd1-3315-4ae4-aac9-715dc48b5dd0" providerId="ADAL" clId="{39106C46-4F65-4245-89C4-6E894D136CFB}" dt="2026-04-10T08:50:48.262" v="148"/>
          <ac:spMkLst>
            <pc:docMk/>
            <pc:sldMk cId="2167990345" sldId="287"/>
            <ac:spMk id="12" creationId="{37585D2C-E0D3-B4FE-3F1D-19B8BDEB3D59}"/>
          </ac:spMkLst>
        </pc:spChg>
        <pc:grpChg chg="add mod">
          <ac:chgData name="César Martín Aranda" userId="d6ad6dd1-3315-4ae4-aac9-715dc48b5dd0" providerId="ADAL" clId="{39106C46-4F65-4245-89C4-6E894D136CFB}" dt="2026-04-10T08:50:48.262" v="148"/>
          <ac:grpSpMkLst>
            <pc:docMk/>
            <pc:sldMk cId="2167990345" sldId="287"/>
            <ac:grpSpMk id="8" creationId="{1250356B-55BF-E1E1-F5B4-C28E6441917D}"/>
          </ac:grpSpMkLst>
        </pc:grpChg>
        <pc:picChg chg="mod">
          <ac:chgData name="César Martín Aranda" userId="d6ad6dd1-3315-4ae4-aac9-715dc48b5dd0" providerId="ADAL" clId="{39106C46-4F65-4245-89C4-6E894D136CFB}" dt="2026-04-10T08:51:10.195" v="154" actId="1440"/>
          <ac:picMkLst>
            <pc:docMk/>
            <pc:sldMk cId="2167990345" sldId="287"/>
            <ac:picMk id="4" creationId="{3EF35D61-3A90-57AA-87EA-7A441B720704}"/>
          </ac:picMkLst>
        </pc:picChg>
        <pc:picChg chg="mod">
          <ac:chgData name="César Martín Aranda" userId="d6ad6dd1-3315-4ae4-aac9-715dc48b5dd0" providerId="ADAL" clId="{39106C46-4F65-4245-89C4-6E894D136CFB}" dt="2026-04-10T08:51:13.723" v="155" actId="1440"/>
          <ac:picMkLst>
            <pc:docMk/>
            <pc:sldMk cId="2167990345" sldId="287"/>
            <ac:picMk id="5" creationId="{71464FBB-E089-BED1-4C06-0680028C16C0}"/>
          </ac:picMkLst>
        </pc:picChg>
        <pc:picChg chg="del">
          <ac:chgData name="César Martín Aranda" userId="d6ad6dd1-3315-4ae4-aac9-715dc48b5dd0" providerId="ADAL" clId="{39106C46-4F65-4245-89C4-6E894D136CFB}" dt="2026-04-10T08:50:47.715" v="147" actId="478"/>
          <ac:picMkLst>
            <pc:docMk/>
            <pc:sldMk cId="2167990345" sldId="287"/>
            <ac:picMk id="9" creationId="{D12F906B-C040-4824-99B9-0B8BC0F35EC0}"/>
          </ac:picMkLst>
        </pc:picChg>
        <pc:picChg chg="mod">
          <ac:chgData name="César Martín Aranda" userId="d6ad6dd1-3315-4ae4-aac9-715dc48b5dd0" providerId="ADAL" clId="{39106C46-4F65-4245-89C4-6E894D136CFB}" dt="2026-04-10T08:50:48.262" v="148"/>
          <ac:picMkLst>
            <pc:docMk/>
            <pc:sldMk cId="2167990345" sldId="287"/>
            <ac:picMk id="10" creationId="{E6CDEE3C-C3C3-8A14-1A86-69C70AE72FDF}"/>
          </ac:picMkLst>
        </pc:picChg>
        <pc:picChg chg="mod">
          <ac:chgData name="César Martín Aranda" userId="d6ad6dd1-3315-4ae4-aac9-715dc48b5dd0" providerId="ADAL" clId="{39106C46-4F65-4245-89C4-6E894D136CFB}" dt="2026-04-10T08:50:48.262" v="148"/>
          <ac:picMkLst>
            <pc:docMk/>
            <pc:sldMk cId="2167990345" sldId="287"/>
            <ac:picMk id="11" creationId="{0BC6B435-CDAA-8DA4-404A-3CCF5BD0C9D7}"/>
          </ac:picMkLst>
        </pc:picChg>
        <pc:picChg chg="del">
          <ac:chgData name="César Martín Aranda" userId="d6ad6dd1-3315-4ae4-aac9-715dc48b5dd0" providerId="ADAL" clId="{39106C46-4F65-4245-89C4-6E894D136CFB}" dt="2026-04-10T08:50:47.715" v="147" actId="478"/>
          <ac:picMkLst>
            <pc:docMk/>
            <pc:sldMk cId="2167990345" sldId="287"/>
            <ac:picMk id="1028" creationId="{8E591ACF-667B-5A28-CB5E-2EAE7503CB4A}"/>
          </ac:picMkLst>
        </pc:picChg>
      </pc:sldChg>
      <pc:sldChg chg="addSp delSp modSp mod modNotesTx">
        <pc:chgData name="César Martín Aranda" userId="d6ad6dd1-3315-4ae4-aac9-715dc48b5dd0" providerId="ADAL" clId="{39106C46-4F65-4245-89C4-6E894D136CFB}" dt="2026-04-10T10:23:05.520" v="234" actId="1076"/>
        <pc:sldMkLst>
          <pc:docMk/>
          <pc:sldMk cId="3415160308" sldId="288"/>
        </pc:sldMkLst>
        <pc:spChg chg="del">
          <ac:chgData name="César Martín Aranda" userId="d6ad6dd1-3315-4ae4-aac9-715dc48b5dd0" providerId="ADAL" clId="{39106C46-4F65-4245-89C4-6E894D136CFB}" dt="2026-04-10T10:20:46.399" v="222" actId="478"/>
          <ac:spMkLst>
            <pc:docMk/>
            <pc:sldMk cId="3415160308" sldId="288"/>
            <ac:spMk id="2" creationId="{792F6C60-E543-F200-77A6-B417F389A846}"/>
          </ac:spMkLst>
        </pc:spChg>
        <pc:spChg chg="mod">
          <ac:chgData name="César Martín Aranda" userId="d6ad6dd1-3315-4ae4-aac9-715dc48b5dd0" providerId="ADAL" clId="{39106C46-4F65-4245-89C4-6E894D136CFB}" dt="2026-04-10T10:23:05.520" v="234" actId="1076"/>
          <ac:spMkLst>
            <pc:docMk/>
            <pc:sldMk cId="3415160308" sldId="288"/>
            <ac:spMk id="3" creationId="{FBA35C3E-EF27-958E-7462-0848ED14C53C}"/>
          </ac:spMkLst>
        </pc:spChg>
        <pc:spChg chg="add mod ord">
          <ac:chgData name="César Martín Aranda" userId="d6ad6dd1-3315-4ae4-aac9-715dc48b5dd0" providerId="ADAL" clId="{39106C46-4F65-4245-89C4-6E894D136CFB}" dt="2026-04-10T10:22:34.756" v="233" actId="167"/>
          <ac:spMkLst>
            <pc:docMk/>
            <pc:sldMk cId="3415160308" sldId="288"/>
            <ac:spMk id="6" creationId="{478D537C-CF1C-3829-40F2-4AF7A42597A8}"/>
          </ac:spMkLst>
        </pc:spChg>
        <pc:picChg chg="add mod">
          <ac:chgData name="César Martín Aranda" userId="d6ad6dd1-3315-4ae4-aac9-715dc48b5dd0" providerId="ADAL" clId="{39106C46-4F65-4245-89C4-6E894D136CFB}" dt="2026-04-10T10:21:58.935" v="231" actId="1076"/>
          <ac:picMkLst>
            <pc:docMk/>
            <pc:sldMk cId="3415160308" sldId="288"/>
            <ac:picMk id="5" creationId="{418455AF-F30F-1AB7-05DD-B00F4D646953}"/>
          </ac:picMkLst>
        </pc:picChg>
        <pc:picChg chg="del">
          <ac:chgData name="César Martín Aranda" userId="d6ad6dd1-3315-4ae4-aac9-715dc48b5dd0" providerId="ADAL" clId="{39106C46-4F65-4245-89C4-6E894D136CFB}" dt="2026-04-10T10:20:42.322" v="221" actId="478"/>
          <ac:picMkLst>
            <pc:docMk/>
            <pc:sldMk cId="3415160308" sldId="288"/>
            <ac:picMk id="15" creationId="{E7D5809C-9E93-A056-09D2-6CFBC8C6EEBA}"/>
          </ac:picMkLst>
        </pc:picChg>
      </pc:sldChg>
      <pc:sldChg chg="modSp mod">
        <pc:chgData name="César Martín Aranda" userId="d6ad6dd1-3315-4ae4-aac9-715dc48b5dd0" providerId="ADAL" clId="{39106C46-4F65-4245-89C4-6E894D136CFB}" dt="2026-04-10T09:16:29" v="194" actId="1076"/>
        <pc:sldMkLst>
          <pc:docMk/>
          <pc:sldMk cId="585515705" sldId="289"/>
        </pc:sldMkLst>
        <pc:picChg chg="mod">
          <ac:chgData name="César Martín Aranda" userId="d6ad6dd1-3315-4ae4-aac9-715dc48b5dd0" providerId="ADAL" clId="{39106C46-4F65-4245-89C4-6E894D136CFB}" dt="2026-04-10T09:16:29" v="194" actId="1076"/>
          <ac:picMkLst>
            <pc:docMk/>
            <pc:sldMk cId="585515705" sldId="289"/>
            <ac:picMk id="6" creationId="{D611AD3D-4AA5-6CFB-8DB7-195EF6D5097C}"/>
          </ac:picMkLst>
        </pc:picChg>
      </pc:sldChg>
      <pc:sldChg chg="addSp delSp modSp add mod modNotesTx">
        <pc:chgData name="César Martín Aranda" userId="d6ad6dd1-3315-4ae4-aac9-715dc48b5dd0" providerId="ADAL" clId="{39106C46-4F65-4245-89C4-6E894D136CFB}" dt="2026-04-10T09:05:06.931" v="184" actId="6549"/>
        <pc:sldMkLst>
          <pc:docMk/>
          <pc:sldMk cId="3191588043" sldId="290"/>
        </pc:sldMkLst>
        <pc:spChg chg="mod">
          <ac:chgData name="César Martín Aranda" userId="d6ad6dd1-3315-4ae4-aac9-715dc48b5dd0" providerId="ADAL" clId="{39106C46-4F65-4245-89C4-6E894D136CFB}" dt="2026-04-10T08:33:26.060" v="66" actId="6549"/>
          <ac:spMkLst>
            <pc:docMk/>
            <pc:sldMk cId="3191588043" sldId="290"/>
            <ac:spMk id="2" creationId="{9B2AC405-3DC6-EE4F-C61F-818AC610D607}"/>
          </ac:spMkLst>
        </pc:spChg>
        <pc:spChg chg="del">
          <ac:chgData name="César Martín Aranda" userId="d6ad6dd1-3315-4ae4-aac9-715dc48b5dd0" providerId="ADAL" clId="{39106C46-4F65-4245-89C4-6E894D136CFB}" dt="2026-04-10T08:34:43.030" v="76" actId="21"/>
          <ac:spMkLst>
            <pc:docMk/>
            <pc:sldMk cId="3191588043" sldId="290"/>
            <ac:spMk id="3" creationId="{EB37CD39-A871-8B1B-3CA9-8625CA993767}"/>
          </ac:spMkLst>
        </pc:spChg>
        <pc:spChg chg="del">
          <ac:chgData name="César Martín Aranda" userId="d6ad6dd1-3315-4ae4-aac9-715dc48b5dd0" providerId="ADAL" clId="{39106C46-4F65-4245-89C4-6E894D136CFB}" dt="2026-04-10T08:48:26.611" v="124" actId="478"/>
          <ac:spMkLst>
            <pc:docMk/>
            <pc:sldMk cId="3191588043" sldId="290"/>
            <ac:spMk id="6" creationId="{5CBEC62D-96D8-0608-2A39-E897A657CD99}"/>
          </ac:spMkLst>
        </pc:spChg>
        <pc:spChg chg="add mod">
          <ac:chgData name="César Martín Aranda" userId="d6ad6dd1-3315-4ae4-aac9-715dc48b5dd0" providerId="ADAL" clId="{39106C46-4F65-4245-89C4-6E894D136CFB}" dt="2026-04-10T08:34:25.647" v="74" actId="1076"/>
          <ac:spMkLst>
            <pc:docMk/>
            <pc:sldMk cId="3191588043" sldId="290"/>
            <ac:spMk id="7" creationId="{313E5E89-BF76-4462-6545-7ED83E493456}"/>
          </ac:spMkLst>
        </pc:spChg>
        <pc:spChg chg="add mod">
          <ac:chgData name="César Martín Aranda" userId="d6ad6dd1-3315-4ae4-aac9-715dc48b5dd0" providerId="ADAL" clId="{39106C46-4F65-4245-89C4-6E894D136CFB}" dt="2026-04-10T08:34:43.584" v="77"/>
          <ac:spMkLst>
            <pc:docMk/>
            <pc:sldMk cId="3191588043" sldId="290"/>
            <ac:spMk id="8" creationId="{EB37CD39-A871-8B1B-3CA9-8625CA993767}"/>
          </ac:spMkLst>
        </pc:spChg>
        <pc:spChg chg="mod">
          <ac:chgData name="César Martín Aranda" userId="d6ad6dd1-3315-4ae4-aac9-715dc48b5dd0" providerId="ADAL" clId="{39106C46-4F65-4245-89C4-6E894D136CFB}" dt="2026-04-10T08:48:27.214" v="125"/>
          <ac:spMkLst>
            <pc:docMk/>
            <pc:sldMk cId="3191588043" sldId="290"/>
            <ac:spMk id="13" creationId="{EC7D501D-A28D-5098-4397-B5B2D3D61D7C}"/>
          </ac:spMkLst>
        </pc:spChg>
        <pc:spChg chg="del">
          <ac:chgData name="César Martín Aranda" userId="d6ad6dd1-3315-4ae4-aac9-715dc48b5dd0" providerId="ADAL" clId="{39106C46-4F65-4245-89C4-6E894D136CFB}" dt="2026-04-10T08:33:30.418" v="67" actId="478"/>
          <ac:spMkLst>
            <pc:docMk/>
            <pc:sldMk cId="3191588043" sldId="290"/>
            <ac:spMk id="1037" creationId="{EB2368A9-51EF-B4F5-D418-A65BD69BA7D5}"/>
          </ac:spMkLst>
        </pc:spChg>
        <pc:grpChg chg="add mod">
          <ac:chgData name="César Martín Aranda" userId="d6ad6dd1-3315-4ae4-aac9-715dc48b5dd0" providerId="ADAL" clId="{39106C46-4F65-4245-89C4-6E894D136CFB}" dt="2026-04-10T08:48:27.214" v="125"/>
          <ac:grpSpMkLst>
            <pc:docMk/>
            <pc:sldMk cId="3191588043" sldId="290"/>
            <ac:grpSpMk id="10" creationId="{2B61F1B9-F877-2D03-0606-67E780B742A4}"/>
          </ac:grpSpMkLst>
        </pc:grpChg>
        <pc:graphicFrameChg chg="del">
          <ac:chgData name="César Martín Aranda" userId="d6ad6dd1-3315-4ae4-aac9-715dc48b5dd0" providerId="ADAL" clId="{39106C46-4F65-4245-89C4-6E894D136CFB}" dt="2026-04-10T08:33:30.418" v="67" actId="478"/>
          <ac:graphicFrameMkLst>
            <pc:docMk/>
            <pc:sldMk cId="3191588043" sldId="290"/>
            <ac:graphicFrameMk id="4" creationId="{A430B609-8A19-8229-67F1-4001F38A823F}"/>
          </ac:graphicFrameMkLst>
        </pc:graphicFrameChg>
        <pc:picChg chg="add mod">
          <ac:chgData name="César Martín Aranda" userId="d6ad6dd1-3315-4ae4-aac9-715dc48b5dd0" providerId="ADAL" clId="{39106C46-4F65-4245-89C4-6E894D136CFB}" dt="2026-04-10T08:33:41.439" v="68"/>
          <ac:picMkLst>
            <pc:docMk/>
            <pc:sldMk cId="3191588043" sldId="290"/>
            <ac:picMk id="5" creationId="{EFE5665C-2293-BA71-96E5-E3B1E933534E}"/>
          </ac:picMkLst>
        </pc:picChg>
        <pc:picChg chg="del">
          <ac:chgData name="César Martín Aranda" userId="d6ad6dd1-3315-4ae4-aac9-715dc48b5dd0" providerId="ADAL" clId="{39106C46-4F65-4245-89C4-6E894D136CFB}" dt="2026-04-10T08:48:26.611" v="124" actId="478"/>
          <ac:picMkLst>
            <pc:docMk/>
            <pc:sldMk cId="3191588043" sldId="290"/>
            <ac:picMk id="9" creationId="{21E46E0F-5EB2-07C6-5167-4844FC13C656}"/>
          </ac:picMkLst>
        </pc:picChg>
        <pc:picChg chg="mod">
          <ac:chgData name="César Martín Aranda" userId="d6ad6dd1-3315-4ae4-aac9-715dc48b5dd0" providerId="ADAL" clId="{39106C46-4F65-4245-89C4-6E894D136CFB}" dt="2026-04-10T08:48:27.214" v="125"/>
          <ac:picMkLst>
            <pc:docMk/>
            <pc:sldMk cId="3191588043" sldId="290"/>
            <ac:picMk id="11" creationId="{77ABD84B-9FA8-9A40-E65E-368462EF96E8}"/>
          </ac:picMkLst>
        </pc:picChg>
        <pc:picChg chg="mod">
          <ac:chgData name="César Martín Aranda" userId="d6ad6dd1-3315-4ae4-aac9-715dc48b5dd0" providerId="ADAL" clId="{39106C46-4F65-4245-89C4-6E894D136CFB}" dt="2026-04-10T08:48:27.214" v="125"/>
          <ac:picMkLst>
            <pc:docMk/>
            <pc:sldMk cId="3191588043" sldId="290"/>
            <ac:picMk id="12" creationId="{68BBB3F8-2AF5-8391-2646-0399F152CB5B}"/>
          </ac:picMkLst>
        </pc:picChg>
        <pc:picChg chg="del">
          <ac:chgData name="César Martín Aranda" userId="d6ad6dd1-3315-4ae4-aac9-715dc48b5dd0" providerId="ADAL" clId="{39106C46-4F65-4245-89C4-6E894D136CFB}" dt="2026-04-10T08:48:26.611" v="124" actId="478"/>
          <ac:picMkLst>
            <pc:docMk/>
            <pc:sldMk cId="3191588043" sldId="290"/>
            <ac:picMk id="1028" creationId="{FE96A022-C2FD-4BB7-02C5-A4427FC83783}"/>
          </ac:picMkLst>
        </pc:picChg>
        <pc:picChg chg="del">
          <ac:chgData name="César Martín Aranda" userId="d6ad6dd1-3315-4ae4-aac9-715dc48b5dd0" providerId="ADAL" clId="{39106C46-4F65-4245-89C4-6E894D136CFB}" dt="2026-04-10T08:33:30.418" v="67" actId="478"/>
          <ac:picMkLst>
            <pc:docMk/>
            <pc:sldMk cId="3191588043" sldId="290"/>
            <ac:picMk id="1043" creationId="{895A07C3-9673-26A2-BA38-9C2EA532EAEE}"/>
          </ac:picMkLst>
        </pc:picChg>
      </pc:sldChg>
      <pc:sldChg chg="addSp delSp modSp add mod modNotesTx">
        <pc:chgData name="César Martín Aranda" userId="d6ad6dd1-3315-4ae4-aac9-715dc48b5dd0" providerId="ADAL" clId="{39106C46-4F65-4245-89C4-6E894D136CFB}" dt="2026-04-10T09:06:00.142" v="185" actId="6549"/>
        <pc:sldMkLst>
          <pc:docMk/>
          <pc:sldMk cId="3609265700" sldId="291"/>
        </pc:sldMkLst>
        <pc:spChg chg="add del mod">
          <ac:chgData name="César Martín Aranda" userId="d6ad6dd1-3315-4ae4-aac9-715dc48b5dd0" providerId="ADAL" clId="{39106C46-4F65-4245-89C4-6E894D136CFB}" dt="2026-04-10T08:48:39.539" v="128" actId="478"/>
          <ac:spMkLst>
            <pc:docMk/>
            <pc:sldMk cId="3609265700" sldId="291"/>
            <ac:spMk id="2" creationId="{85E37507-D3C5-17BC-DCBD-6BB6DD2AE62E}"/>
          </ac:spMkLst>
        </pc:spChg>
        <pc:spChg chg="add mod">
          <ac:chgData name="César Martín Aranda" userId="d6ad6dd1-3315-4ae4-aac9-715dc48b5dd0" providerId="ADAL" clId="{39106C46-4F65-4245-89C4-6E894D136CFB}" dt="2026-04-10T08:36:08.105" v="86"/>
          <ac:spMkLst>
            <pc:docMk/>
            <pc:sldMk cId="3609265700" sldId="291"/>
            <ac:spMk id="3" creationId="{98CC3822-1A3C-BB0A-7346-C7BB87FE543B}"/>
          </ac:spMkLst>
        </pc:spChg>
        <pc:spChg chg="add del mod">
          <ac:chgData name="César Martín Aranda" userId="d6ad6dd1-3315-4ae4-aac9-715dc48b5dd0" providerId="ADAL" clId="{39106C46-4F65-4245-89C4-6E894D136CFB}" dt="2026-04-10T08:48:47.654" v="132" actId="478"/>
          <ac:spMkLst>
            <pc:docMk/>
            <pc:sldMk cId="3609265700" sldId="291"/>
            <ac:spMk id="6" creationId="{8228C256-097C-3B60-1B57-D201ACE8E73E}"/>
          </ac:spMkLst>
        </pc:spChg>
        <pc:spChg chg="del">
          <ac:chgData name="César Martín Aranda" userId="d6ad6dd1-3315-4ae4-aac9-715dc48b5dd0" providerId="ADAL" clId="{39106C46-4F65-4245-89C4-6E894D136CFB}" dt="2026-04-10T08:35:53.488" v="83" actId="478"/>
          <ac:spMkLst>
            <pc:docMk/>
            <pc:sldMk cId="3609265700" sldId="291"/>
            <ac:spMk id="7" creationId="{60AA90ED-B43A-B814-77B1-68D0AC6D20DC}"/>
          </ac:spMkLst>
        </pc:spChg>
        <pc:spChg chg="mod">
          <ac:chgData name="César Martín Aranda" userId="d6ad6dd1-3315-4ae4-aac9-715dc48b5dd0" providerId="ADAL" clId="{39106C46-4F65-4245-89C4-6E894D136CFB}" dt="2026-04-10T08:48:37.911" v="127"/>
          <ac:spMkLst>
            <pc:docMk/>
            <pc:sldMk cId="3609265700" sldId="291"/>
            <ac:spMk id="12" creationId="{0F9BE751-FD54-0C48-201F-96E799140930}"/>
          </ac:spMkLst>
        </pc:spChg>
        <pc:spChg chg="mod">
          <ac:chgData name="César Martín Aranda" userId="d6ad6dd1-3315-4ae4-aac9-715dc48b5dd0" providerId="ADAL" clId="{39106C46-4F65-4245-89C4-6E894D136CFB}" dt="2026-04-10T08:48:48.990" v="133"/>
          <ac:spMkLst>
            <pc:docMk/>
            <pc:sldMk cId="3609265700" sldId="291"/>
            <ac:spMk id="16" creationId="{7AF75448-AE24-38BF-246B-3C02594209FF}"/>
          </ac:spMkLst>
        </pc:spChg>
        <pc:grpChg chg="add mod">
          <ac:chgData name="César Martín Aranda" userId="d6ad6dd1-3315-4ae4-aac9-715dc48b5dd0" providerId="ADAL" clId="{39106C46-4F65-4245-89C4-6E894D136CFB}" dt="2026-04-10T08:48:37.911" v="127"/>
          <ac:grpSpMkLst>
            <pc:docMk/>
            <pc:sldMk cId="3609265700" sldId="291"/>
            <ac:grpSpMk id="4" creationId="{15B97EC1-27B9-7C4C-1F49-7CAB3FCAA666}"/>
          </ac:grpSpMkLst>
        </pc:grpChg>
        <pc:grpChg chg="add mod">
          <ac:chgData name="César Martín Aranda" userId="d6ad6dd1-3315-4ae4-aac9-715dc48b5dd0" providerId="ADAL" clId="{39106C46-4F65-4245-89C4-6E894D136CFB}" dt="2026-04-10T08:48:48.990" v="133"/>
          <ac:grpSpMkLst>
            <pc:docMk/>
            <pc:sldMk cId="3609265700" sldId="291"/>
            <ac:grpSpMk id="13" creationId="{AC45563E-0148-A939-2977-5E8B8C7EA4F4}"/>
          </ac:grpSpMkLst>
        </pc:grpChg>
        <pc:picChg chg="del">
          <ac:chgData name="César Martín Aranda" userId="d6ad6dd1-3315-4ae4-aac9-715dc48b5dd0" providerId="ADAL" clId="{39106C46-4F65-4245-89C4-6E894D136CFB}" dt="2026-04-10T08:35:53.488" v="83" actId="478"/>
          <ac:picMkLst>
            <pc:docMk/>
            <pc:sldMk cId="3609265700" sldId="291"/>
            <ac:picMk id="5" creationId="{572A8547-38B1-5C52-A789-A675937C82AC}"/>
          </ac:picMkLst>
        </pc:picChg>
        <pc:picChg chg="add del">
          <ac:chgData name="César Martín Aranda" userId="d6ad6dd1-3315-4ae4-aac9-715dc48b5dd0" providerId="ADAL" clId="{39106C46-4F65-4245-89C4-6E894D136CFB}" dt="2026-04-10T08:48:43.275" v="129" actId="478"/>
          <ac:picMkLst>
            <pc:docMk/>
            <pc:sldMk cId="3609265700" sldId="291"/>
            <ac:picMk id="9" creationId="{91C41725-2D2A-98CA-43BC-F9B1370162FB}"/>
          </ac:picMkLst>
        </pc:picChg>
        <pc:picChg chg="mod">
          <ac:chgData name="César Martín Aranda" userId="d6ad6dd1-3315-4ae4-aac9-715dc48b5dd0" providerId="ADAL" clId="{39106C46-4F65-4245-89C4-6E894D136CFB}" dt="2026-04-10T08:48:37.911" v="127"/>
          <ac:picMkLst>
            <pc:docMk/>
            <pc:sldMk cId="3609265700" sldId="291"/>
            <ac:picMk id="10" creationId="{14E9C7EB-1C78-7C9F-9226-5C5C883AB9FC}"/>
          </ac:picMkLst>
        </pc:picChg>
        <pc:picChg chg="mod">
          <ac:chgData name="César Martín Aranda" userId="d6ad6dd1-3315-4ae4-aac9-715dc48b5dd0" providerId="ADAL" clId="{39106C46-4F65-4245-89C4-6E894D136CFB}" dt="2026-04-10T08:48:37.911" v="127"/>
          <ac:picMkLst>
            <pc:docMk/>
            <pc:sldMk cId="3609265700" sldId="291"/>
            <ac:picMk id="11" creationId="{CBC955D2-B4F5-71DB-49C2-8AADA4E2C44C}"/>
          </ac:picMkLst>
        </pc:picChg>
        <pc:picChg chg="mod">
          <ac:chgData name="César Martín Aranda" userId="d6ad6dd1-3315-4ae4-aac9-715dc48b5dd0" providerId="ADAL" clId="{39106C46-4F65-4245-89C4-6E894D136CFB}" dt="2026-04-10T08:48:48.990" v="133"/>
          <ac:picMkLst>
            <pc:docMk/>
            <pc:sldMk cId="3609265700" sldId="291"/>
            <ac:picMk id="14" creationId="{CEDA7F1B-D8FB-CC24-B208-C1672D2F6BE7}"/>
          </ac:picMkLst>
        </pc:picChg>
        <pc:picChg chg="mod">
          <ac:chgData name="César Martín Aranda" userId="d6ad6dd1-3315-4ae4-aac9-715dc48b5dd0" providerId="ADAL" clId="{39106C46-4F65-4245-89C4-6E894D136CFB}" dt="2026-04-10T08:48:48.990" v="133"/>
          <ac:picMkLst>
            <pc:docMk/>
            <pc:sldMk cId="3609265700" sldId="291"/>
            <ac:picMk id="15" creationId="{941FF40D-2DC6-BB35-3EE8-1FD3D74F4EA2}"/>
          </ac:picMkLst>
        </pc:picChg>
        <pc:picChg chg="add del">
          <ac:chgData name="César Martín Aranda" userId="d6ad6dd1-3315-4ae4-aac9-715dc48b5dd0" providerId="ADAL" clId="{39106C46-4F65-4245-89C4-6E894D136CFB}" dt="2026-04-10T08:48:44.225" v="130" actId="478"/>
          <ac:picMkLst>
            <pc:docMk/>
            <pc:sldMk cId="3609265700" sldId="291"/>
            <ac:picMk id="1028" creationId="{9210F070-6A6E-1EC7-C574-C3185AFB67E3}"/>
          </ac:picMkLst>
        </pc:picChg>
      </pc:sldChg>
      <pc:sldChg chg="addSp delSp modSp add mod modNotesTx">
        <pc:chgData name="César Martín Aranda" userId="d6ad6dd1-3315-4ae4-aac9-715dc48b5dd0" providerId="ADAL" clId="{39106C46-4F65-4245-89C4-6E894D136CFB}" dt="2026-04-10T09:07:41.124" v="186" actId="6549"/>
        <pc:sldMkLst>
          <pc:docMk/>
          <pc:sldMk cId="2882148025" sldId="292"/>
        </pc:sldMkLst>
        <pc:spChg chg="del mod">
          <ac:chgData name="César Martín Aranda" userId="d6ad6dd1-3315-4ae4-aac9-715dc48b5dd0" providerId="ADAL" clId="{39106C46-4F65-4245-89C4-6E894D136CFB}" dt="2026-04-10T08:36:38.616" v="90" actId="478"/>
          <ac:spMkLst>
            <pc:docMk/>
            <pc:sldMk cId="2882148025" sldId="292"/>
            <ac:spMk id="3" creationId="{420C41F2-6CB1-A4D0-CCFE-BE78E61CC2E0}"/>
          </ac:spMkLst>
        </pc:spChg>
        <pc:spChg chg="del">
          <ac:chgData name="César Martín Aranda" userId="d6ad6dd1-3315-4ae4-aac9-715dc48b5dd0" providerId="ADAL" clId="{39106C46-4F65-4245-89C4-6E894D136CFB}" dt="2026-04-10T08:49:23.841" v="134" actId="478"/>
          <ac:spMkLst>
            <pc:docMk/>
            <pc:sldMk cId="2882148025" sldId="292"/>
            <ac:spMk id="6" creationId="{A1A99C08-80DA-066A-C21C-3DFDAA1CCC92}"/>
          </ac:spMkLst>
        </pc:spChg>
        <pc:spChg chg="mod">
          <ac:chgData name="César Martín Aranda" userId="d6ad6dd1-3315-4ae4-aac9-715dc48b5dd0" providerId="ADAL" clId="{39106C46-4F65-4245-89C4-6E894D136CFB}" dt="2026-04-10T08:49:30.158" v="135"/>
          <ac:spMkLst>
            <pc:docMk/>
            <pc:sldMk cId="2882148025" sldId="292"/>
            <ac:spMk id="15" creationId="{DD8B2CDA-55F5-8309-B651-4FFF92923034}"/>
          </ac:spMkLst>
        </pc:spChg>
        <pc:grpChg chg="add mod">
          <ac:chgData name="César Martín Aranda" userId="d6ad6dd1-3315-4ae4-aac9-715dc48b5dd0" providerId="ADAL" clId="{39106C46-4F65-4245-89C4-6E894D136CFB}" dt="2026-04-10T08:49:30.158" v="135"/>
          <ac:grpSpMkLst>
            <pc:docMk/>
            <pc:sldMk cId="2882148025" sldId="292"/>
            <ac:grpSpMk id="12" creationId="{E301ABE9-4B77-7159-0FD7-113133730481}"/>
          </ac:grpSpMkLst>
        </pc:grpChg>
        <pc:picChg chg="add mod">
          <ac:chgData name="César Martín Aranda" userId="d6ad6dd1-3315-4ae4-aac9-715dc48b5dd0" providerId="ADAL" clId="{39106C46-4F65-4245-89C4-6E894D136CFB}" dt="2026-04-10T08:36:57.609" v="92"/>
          <ac:picMkLst>
            <pc:docMk/>
            <pc:sldMk cId="2882148025" sldId="292"/>
            <ac:picMk id="4" creationId="{00A56565-8364-91CE-5B2D-3B6612D5C50E}"/>
          </ac:picMkLst>
        </pc:picChg>
        <pc:picChg chg="add mod">
          <ac:chgData name="César Martín Aranda" userId="d6ad6dd1-3315-4ae4-aac9-715dc48b5dd0" providerId="ADAL" clId="{39106C46-4F65-4245-89C4-6E894D136CFB}" dt="2026-04-10T08:36:57.609" v="92"/>
          <ac:picMkLst>
            <pc:docMk/>
            <pc:sldMk cId="2882148025" sldId="292"/>
            <ac:picMk id="5" creationId="{56D791EB-90AE-A0EB-FFFE-9CF2FE16200A}"/>
          </ac:picMkLst>
        </pc:picChg>
        <pc:picChg chg="add mod">
          <ac:chgData name="César Martín Aranda" userId="d6ad6dd1-3315-4ae4-aac9-715dc48b5dd0" providerId="ADAL" clId="{39106C46-4F65-4245-89C4-6E894D136CFB}" dt="2026-04-10T08:36:57.609" v="92"/>
          <ac:picMkLst>
            <pc:docMk/>
            <pc:sldMk cId="2882148025" sldId="292"/>
            <ac:picMk id="7" creationId="{F59E6382-8E0B-3E13-1607-A4390511E94C}"/>
          </ac:picMkLst>
        </pc:picChg>
        <pc:picChg chg="del">
          <ac:chgData name="César Martín Aranda" userId="d6ad6dd1-3315-4ae4-aac9-715dc48b5dd0" providerId="ADAL" clId="{39106C46-4F65-4245-89C4-6E894D136CFB}" dt="2026-04-10T08:49:23.841" v="134" actId="478"/>
          <ac:picMkLst>
            <pc:docMk/>
            <pc:sldMk cId="2882148025" sldId="292"/>
            <ac:picMk id="9" creationId="{1F917245-6077-AEBA-2AF6-1429A52E54F6}"/>
          </ac:picMkLst>
        </pc:picChg>
        <pc:picChg chg="add mod">
          <ac:chgData name="César Martín Aranda" userId="d6ad6dd1-3315-4ae4-aac9-715dc48b5dd0" providerId="ADAL" clId="{39106C46-4F65-4245-89C4-6E894D136CFB}" dt="2026-04-10T08:36:57.609" v="92"/>
          <ac:picMkLst>
            <pc:docMk/>
            <pc:sldMk cId="2882148025" sldId="292"/>
            <ac:picMk id="10" creationId="{65B0D4BD-CC2B-A150-8084-A4BA67B9DDEE}"/>
          </ac:picMkLst>
        </pc:picChg>
        <pc:picChg chg="add mod">
          <ac:chgData name="César Martín Aranda" userId="d6ad6dd1-3315-4ae4-aac9-715dc48b5dd0" providerId="ADAL" clId="{39106C46-4F65-4245-89C4-6E894D136CFB}" dt="2026-04-10T08:36:57.609" v="92"/>
          <ac:picMkLst>
            <pc:docMk/>
            <pc:sldMk cId="2882148025" sldId="292"/>
            <ac:picMk id="11" creationId="{6CF34E0E-3A8A-AD1D-4B9C-F40EE0F5AB7B}"/>
          </ac:picMkLst>
        </pc:picChg>
        <pc:picChg chg="mod">
          <ac:chgData name="César Martín Aranda" userId="d6ad6dd1-3315-4ae4-aac9-715dc48b5dd0" providerId="ADAL" clId="{39106C46-4F65-4245-89C4-6E894D136CFB}" dt="2026-04-10T08:49:30.158" v="135"/>
          <ac:picMkLst>
            <pc:docMk/>
            <pc:sldMk cId="2882148025" sldId="292"/>
            <ac:picMk id="13" creationId="{38E68969-4EFB-9707-3363-FD5C33B040F8}"/>
          </ac:picMkLst>
        </pc:picChg>
        <pc:picChg chg="mod">
          <ac:chgData name="César Martín Aranda" userId="d6ad6dd1-3315-4ae4-aac9-715dc48b5dd0" providerId="ADAL" clId="{39106C46-4F65-4245-89C4-6E894D136CFB}" dt="2026-04-10T08:49:30.158" v="135"/>
          <ac:picMkLst>
            <pc:docMk/>
            <pc:sldMk cId="2882148025" sldId="292"/>
            <ac:picMk id="14" creationId="{7DE3DC60-FF96-38B6-5BB2-E3FA3DE6C68D}"/>
          </ac:picMkLst>
        </pc:picChg>
        <pc:picChg chg="del">
          <ac:chgData name="César Martín Aranda" userId="d6ad6dd1-3315-4ae4-aac9-715dc48b5dd0" providerId="ADAL" clId="{39106C46-4F65-4245-89C4-6E894D136CFB}" dt="2026-04-10T08:49:23.841" v="134" actId="478"/>
          <ac:picMkLst>
            <pc:docMk/>
            <pc:sldMk cId="2882148025" sldId="292"/>
            <ac:picMk id="1028" creationId="{413FDC13-726A-5561-83B0-3263B69063CA}"/>
          </ac:picMkLst>
        </pc:picChg>
      </pc:sldChg>
      <pc:sldChg chg="addSp delSp modSp add mod modNotesTx">
        <pc:chgData name="César Martín Aranda" userId="d6ad6dd1-3315-4ae4-aac9-715dc48b5dd0" providerId="ADAL" clId="{39106C46-4F65-4245-89C4-6E894D136CFB}" dt="2026-04-10T08:49:36.765" v="137"/>
        <pc:sldMkLst>
          <pc:docMk/>
          <pc:sldMk cId="4064063205" sldId="293"/>
        </pc:sldMkLst>
        <pc:spChg chg="del">
          <ac:chgData name="César Martín Aranda" userId="d6ad6dd1-3315-4ae4-aac9-715dc48b5dd0" providerId="ADAL" clId="{39106C46-4F65-4245-89C4-6E894D136CFB}" dt="2026-04-10T08:49:36.295" v="136" actId="478"/>
          <ac:spMkLst>
            <pc:docMk/>
            <pc:sldMk cId="4064063205" sldId="293"/>
            <ac:spMk id="6" creationId="{75D1C258-6F74-5D94-DE36-CB6B83DDE428}"/>
          </ac:spMkLst>
        </pc:spChg>
        <pc:spChg chg="del">
          <ac:chgData name="César Martín Aranda" userId="d6ad6dd1-3315-4ae4-aac9-715dc48b5dd0" providerId="ADAL" clId="{39106C46-4F65-4245-89C4-6E894D136CFB}" dt="2026-04-10T08:38:41.608" v="99" actId="21"/>
          <ac:spMkLst>
            <pc:docMk/>
            <pc:sldMk cId="4064063205" sldId="293"/>
            <ac:spMk id="8" creationId="{A4EFEC6A-86CA-6A10-6CF6-327FB998271E}"/>
          </ac:spMkLst>
        </pc:spChg>
        <pc:spChg chg="add mod">
          <ac:chgData name="César Martín Aranda" userId="d6ad6dd1-3315-4ae4-aac9-715dc48b5dd0" providerId="ADAL" clId="{39106C46-4F65-4245-89C4-6E894D136CFB}" dt="2026-04-10T08:38:42.114" v="100"/>
          <ac:spMkLst>
            <pc:docMk/>
            <pc:sldMk cId="4064063205" sldId="293"/>
            <ac:spMk id="13" creationId="{A4EFEC6A-86CA-6A10-6CF6-327FB998271E}"/>
          </ac:spMkLst>
        </pc:spChg>
        <pc:spChg chg="mod">
          <ac:chgData name="César Martín Aranda" userId="d6ad6dd1-3315-4ae4-aac9-715dc48b5dd0" providerId="ADAL" clId="{39106C46-4F65-4245-89C4-6E894D136CFB}" dt="2026-04-10T08:49:36.765" v="137"/>
          <ac:spMkLst>
            <pc:docMk/>
            <pc:sldMk cId="4064063205" sldId="293"/>
            <ac:spMk id="17" creationId="{67464BDE-F4A9-5C75-6940-064AAEB54D53}"/>
          </ac:spMkLst>
        </pc:spChg>
        <pc:grpChg chg="add mod">
          <ac:chgData name="César Martín Aranda" userId="d6ad6dd1-3315-4ae4-aac9-715dc48b5dd0" providerId="ADAL" clId="{39106C46-4F65-4245-89C4-6E894D136CFB}" dt="2026-04-10T08:49:36.765" v="137"/>
          <ac:grpSpMkLst>
            <pc:docMk/>
            <pc:sldMk cId="4064063205" sldId="293"/>
            <ac:grpSpMk id="14" creationId="{53FBBD6C-6145-F824-521B-24B16FAC43AA}"/>
          </ac:grpSpMkLst>
        </pc:grpChg>
        <pc:picChg chg="add mod">
          <ac:chgData name="César Martín Aranda" userId="d6ad6dd1-3315-4ae4-aac9-715dc48b5dd0" providerId="ADAL" clId="{39106C46-4F65-4245-89C4-6E894D136CFB}" dt="2026-04-10T08:38:34.258" v="97" actId="1440"/>
          <ac:picMkLst>
            <pc:docMk/>
            <pc:sldMk cId="4064063205" sldId="293"/>
            <ac:picMk id="3" creationId="{18FB2BAD-8596-C853-21D3-D4B443905BCB}"/>
          </ac:picMkLst>
        </pc:picChg>
        <pc:picChg chg="del">
          <ac:chgData name="César Martín Aranda" userId="d6ad6dd1-3315-4ae4-aac9-715dc48b5dd0" providerId="ADAL" clId="{39106C46-4F65-4245-89C4-6E894D136CFB}" dt="2026-04-10T08:38:17.491" v="95" actId="478"/>
          <ac:picMkLst>
            <pc:docMk/>
            <pc:sldMk cId="4064063205" sldId="293"/>
            <ac:picMk id="4" creationId="{8E61BD9E-226A-C66E-17BD-F7366266C4F7}"/>
          </ac:picMkLst>
        </pc:picChg>
        <pc:picChg chg="del">
          <ac:chgData name="César Martín Aranda" userId="d6ad6dd1-3315-4ae4-aac9-715dc48b5dd0" providerId="ADAL" clId="{39106C46-4F65-4245-89C4-6E894D136CFB}" dt="2026-04-10T08:38:17.491" v="95" actId="478"/>
          <ac:picMkLst>
            <pc:docMk/>
            <pc:sldMk cId="4064063205" sldId="293"/>
            <ac:picMk id="5" creationId="{0E0658F0-1E2C-6E9C-EC61-943695FD4E89}"/>
          </ac:picMkLst>
        </pc:picChg>
        <pc:picChg chg="del">
          <ac:chgData name="César Martín Aranda" userId="d6ad6dd1-3315-4ae4-aac9-715dc48b5dd0" providerId="ADAL" clId="{39106C46-4F65-4245-89C4-6E894D136CFB}" dt="2026-04-10T08:38:17.491" v="95" actId="478"/>
          <ac:picMkLst>
            <pc:docMk/>
            <pc:sldMk cId="4064063205" sldId="293"/>
            <ac:picMk id="7" creationId="{EF0100BE-E958-BA74-1C06-39E1A7E49BF6}"/>
          </ac:picMkLst>
        </pc:picChg>
        <pc:picChg chg="del">
          <ac:chgData name="César Martín Aranda" userId="d6ad6dd1-3315-4ae4-aac9-715dc48b5dd0" providerId="ADAL" clId="{39106C46-4F65-4245-89C4-6E894D136CFB}" dt="2026-04-10T08:49:36.295" v="136" actId="478"/>
          <ac:picMkLst>
            <pc:docMk/>
            <pc:sldMk cId="4064063205" sldId="293"/>
            <ac:picMk id="9" creationId="{769DECD4-029D-CC96-C8D4-6DC1633BB856}"/>
          </ac:picMkLst>
        </pc:picChg>
        <pc:picChg chg="del">
          <ac:chgData name="César Martín Aranda" userId="d6ad6dd1-3315-4ae4-aac9-715dc48b5dd0" providerId="ADAL" clId="{39106C46-4F65-4245-89C4-6E894D136CFB}" dt="2026-04-10T08:38:17.491" v="95" actId="478"/>
          <ac:picMkLst>
            <pc:docMk/>
            <pc:sldMk cId="4064063205" sldId="293"/>
            <ac:picMk id="10" creationId="{36328261-5D9A-018A-CCAD-C27D8E37F563}"/>
          </ac:picMkLst>
        </pc:picChg>
        <pc:picChg chg="del">
          <ac:chgData name="César Martín Aranda" userId="d6ad6dd1-3315-4ae4-aac9-715dc48b5dd0" providerId="ADAL" clId="{39106C46-4F65-4245-89C4-6E894D136CFB}" dt="2026-04-10T08:38:17.491" v="95" actId="478"/>
          <ac:picMkLst>
            <pc:docMk/>
            <pc:sldMk cId="4064063205" sldId="293"/>
            <ac:picMk id="11" creationId="{246D32C9-34AD-6E43-1352-35131DE2A713}"/>
          </ac:picMkLst>
        </pc:picChg>
        <pc:picChg chg="add mod">
          <ac:chgData name="César Martín Aranda" userId="d6ad6dd1-3315-4ae4-aac9-715dc48b5dd0" providerId="ADAL" clId="{39106C46-4F65-4245-89C4-6E894D136CFB}" dt="2026-04-10T08:38:37.322" v="98" actId="1440"/>
          <ac:picMkLst>
            <pc:docMk/>
            <pc:sldMk cId="4064063205" sldId="293"/>
            <ac:picMk id="12" creationId="{F616032E-EB84-8CA8-3486-80E5C2589B2B}"/>
          </ac:picMkLst>
        </pc:picChg>
        <pc:picChg chg="mod">
          <ac:chgData name="César Martín Aranda" userId="d6ad6dd1-3315-4ae4-aac9-715dc48b5dd0" providerId="ADAL" clId="{39106C46-4F65-4245-89C4-6E894D136CFB}" dt="2026-04-10T08:49:36.765" v="137"/>
          <ac:picMkLst>
            <pc:docMk/>
            <pc:sldMk cId="4064063205" sldId="293"/>
            <ac:picMk id="15" creationId="{46A53652-466B-C75A-4F81-5D79020C51C6}"/>
          </ac:picMkLst>
        </pc:picChg>
        <pc:picChg chg="mod">
          <ac:chgData name="César Martín Aranda" userId="d6ad6dd1-3315-4ae4-aac9-715dc48b5dd0" providerId="ADAL" clId="{39106C46-4F65-4245-89C4-6E894D136CFB}" dt="2026-04-10T08:49:36.765" v="137"/>
          <ac:picMkLst>
            <pc:docMk/>
            <pc:sldMk cId="4064063205" sldId="293"/>
            <ac:picMk id="16" creationId="{298478D7-A9D5-2BFF-8833-0B1F0B84EBEB}"/>
          </ac:picMkLst>
        </pc:picChg>
        <pc:picChg chg="del">
          <ac:chgData name="César Martín Aranda" userId="d6ad6dd1-3315-4ae4-aac9-715dc48b5dd0" providerId="ADAL" clId="{39106C46-4F65-4245-89C4-6E894D136CFB}" dt="2026-04-10T08:49:36.295" v="136" actId="478"/>
          <ac:picMkLst>
            <pc:docMk/>
            <pc:sldMk cId="4064063205" sldId="293"/>
            <ac:picMk id="1028" creationId="{2293CF52-BD02-EDD7-947C-67C6F4A943EF}"/>
          </ac:picMkLst>
        </pc:picChg>
      </pc:sldChg>
      <pc:sldChg chg="addSp delSp modSp add">
        <pc:chgData name="César Martín Aranda" userId="d6ad6dd1-3315-4ae4-aac9-715dc48b5dd0" providerId="ADAL" clId="{39106C46-4F65-4245-89C4-6E894D136CFB}" dt="2026-04-10T08:49:49.128" v="139"/>
        <pc:sldMkLst>
          <pc:docMk/>
          <pc:sldMk cId="3822961313" sldId="294"/>
        </pc:sldMkLst>
        <pc:spChg chg="add mod">
          <ac:chgData name="César Martín Aranda" userId="d6ad6dd1-3315-4ae4-aac9-715dc48b5dd0" providerId="ADAL" clId="{39106C46-4F65-4245-89C4-6E894D136CFB}" dt="2026-04-10T08:40:05.458" v="116"/>
          <ac:spMkLst>
            <pc:docMk/>
            <pc:sldMk cId="3822961313" sldId="294"/>
            <ac:spMk id="4" creationId="{AF59663E-A45C-7903-A401-FB76D7048AC7}"/>
          </ac:spMkLst>
        </pc:spChg>
        <pc:spChg chg="del">
          <ac:chgData name="César Martín Aranda" userId="d6ad6dd1-3315-4ae4-aac9-715dc48b5dd0" providerId="ADAL" clId="{39106C46-4F65-4245-89C4-6E894D136CFB}" dt="2026-04-10T08:49:48.611" v="138" actId="478"/>
          <ac:spMkLst>
            <pc:docMk/>
            <pc:sldMk cId="3822961313" sldId="294"/>
            <ac:spMk id="6" creationId="{08E4ECA2-3AA1-461F-5438-934A096F6746}"/>
          </ac:spMkLst>
        </pc:spChg>
        <pc:spChg chg="add mod">
          <ac:chgData name="César Martín Aranda" userId="d6ad6dd1-3315-4ae4-aac9-715dc48b5dd0" providerId="ADAL" clId="{39106C46-4F65-4245-89C4-6E894D136CFB}" dt="2026-04-10T08:40:14.301" v="117"/>
          <ac:spMkLst>
            <pc:docMk/>
            <pc:sldMk cId="3822961313" sldId="294"/>
            <ac:spMk id="7" creationId="{9E8B2233-ABDC-1D4B-593F-B05CD96E88F0}"/>
          </ac:spMkLst>
        </pc:spChg>
        <pc:spChg chg="mod">
          <ac:chgData name="César Martín Aranda" userId="d6ad6dd1-3315-4ae4-aac9-715dc48b5dd0" providerId="ADAL" clId="{39106C46-4F65-4245-89C4-6E894D136CFB}" dt="2026-04-10T08:49:49.128" v="139"/>
          <ac:spMkLst>
            <pc:docMk/>
            <pc:sldMk cId="3822961313" sldId="294"/>
            <ac:spMk id="15" creationId="{68EED249-6259-95B0-5BCC-7E14E9905F1C}"/>
          </ac:spMkLst>
        </pc:spChg>
        <pc:grpChg chg="add mod">
          <ac:chgData name="César Martín Aranda" userId="d6ad6dd1-3315-4ae4-aac9-715dc48b5dd0" providerId="ADAL" clId="{39106C46-4F65-4245-89C4-6E894D136CFB}" dt="2026-04-10T08:49:49.128" v="139"/>
          <ac:grpSpMkLst>
            <pc:docMk/>
            <pc:sldMk cId="3822961313" sldId="294"/>
            <ac:grpSpMk id="10" creationId="{7F8DA0A6-3298-28B2-F1EF-FD894DA30F74}"/>
          </ac:grpSpMkLst>
        </pc:grpChg>
        <pc:picChg chg="del">
          <ac:chgData name="César Martín Aranda" userId="d6ad6dd1-3315-4ae4-aac9-715dc48b5dd0" providerId="ADAL" clId="{39106C46-4F65-4245-89C4-6E894D136CFB}" dt="2026-04-10T08:39:18.615" v="105" actId="478"/>
          <ac:picMkLst>
            <pc:docMk/>
            <pc:sldMk cId="3822961313" sldId="294"/>
            <ac:picMk id="3" creationId="{D73D1E47-A970-A359-63DC-68CE9FF64708}"/>
          </ac:picMkLst>
        </pc:picChg>
        <pc:picChg chg="add mod">
          <ac:chgData name="César Martín Aranda" userId="d6ad6dd1-3315-4ae4-aac9-715dc48b5dd0" providerId="ADAL" clId="{39106C46-4F65-4245-89C4-6E894D136CFB}" dt="2026-04-10T08:40:14.301" v="117"/>
          <ac:picMkLst>
            <pc:docMk/>
            <pc:sldMk cId="3822961313" sldId="294"/>
            <ac:picMk id="5" creationId="{96869035-7FFE-1C9C-6ECD-C1BE74FE22F0}"/>
          </ac:picMkLst>
        </pc:picChg>
        <pc:picChg chg="add mod">
          <ac:chgData name="César Martín Aranda" userId="d6ad6dd1-3315-4ae4-aac9-715dc48b5dd0" providerId="ADAL" clId="{39106C46-4F65-4245-89C4-6E894D136CFB}" dt="2026-04-10T08:40:14.301" v="117"/>
          <ac:picMkLst>
            <pc:docMk/>
            <pc:sldMk cId="3822961313" sldId="294"/>
            <ac:picMk id="8" creationId="{EFBAFA60-9506-5630-4CA5-CF0D5D7C9E9D}"/>
          </ac:picMkLst>
        </pc:picChg>
        <pc:picChg chg="del">
          <ac:chgData name="César Martín Aranda" userId="d6ad6dd1-3315-4ae4-aac9-715dc48b5dd0" providerId="ADAL" clId="{39106C46-4F65-4245-89C4-6E894D136CFB}" dt="2026-04-10T08:49:48.611" v="138" actId="478"/>
          <ac:picMkLst>
            <pc:docMk/>
            <pc:sldMk cId="3822961313" sldId="294"/>
            <ac:picMk id="9" creationId="{FDFB3183-FFA2-BCD8-5A09-4976F496B858}"/>
          </ac:picMkLst>
        </pc:picChg>
        <pc:picChg chg="mod">
          <ac:chgData name="César Martín Aranda" userId="d6ad6dd1-3315-4ae4-aac9-715dc48b5dd0" providerId="ADAL" clId="{39106C46-4F65-4245-89C4-6E894D136CFB}" dt="2026-04-10T08:49:49.128" v="139"/>
          <ac:picMkLst>
            <pc:docMk/>
            <pc:sldMk cId="3822961313" sldId="294"/>
            <ac:picMk id="11" creationId="{D8E86C46-1632-F435-9504-A1A1F0CBA97B}"/>
          </ac:picMkLst>
        </pc:picChg>
        <pc:picChg chg="del">
          <ac:chgData name="César Martín Aranda" userId="d6ad6dd1-3315-4ae4-aac9-715dc48b5dd0" providerId="ADAL" clId="{39106C46-4F65-4245-89C4-6E894D136CFB}" dt="2026-04-10T08:39:18.615" v="105" actId="478"/>
          <ac:picMkLst>
            <pc:docMk/>
            <pc:sldMk cId="3822961313" sldId="294"/>
            <ac:picMk id="12" creationId="{56BDF927-D1C7-A891-DEB5-08CD395F22C5}"/>
          </ac:picMkLst>
        </pc:picChg>
        <pc:picChg chg="mod">
          <ac:chgData name="César Martín Aranda" userId="d6ad6dd1-3315-4ae4-aac9-715dc48b5dd0" providerId="ADAL" clId="{39106C46-4F65-4245-89C4-6E894D136CFB}" dt="2026-04-10T08:49:49.128" v="139"/>
          <ac:picMkLst>
            <pc:docMk/>
            <pc:sldMk cId="3822961313" sldId="294"/>
            <ac:picMk id="14" creationId="{57078D64-14E9-1DEA-8528-CE330EAA223A}"/>
          </ac:picMkLst>
        </pc:picChg>
        <pc:picChg chg="del">
          <ac:chgData name="César Martín Aranda" userId="d6ad6dd1-3315-4ae4-aac9-715dc48b5dd0" providerId="ADAL" clId="{39106C46-4F65-4245-89C4-6E894D136CFB}" dt="2026-04-10T08:49:48.611" v="138" actId="478"/>
          <ac:picMkLst>
            <pc:docMk/>
            <pc:sldMk cId="3822961313" sldId="294"/>
            <ac:picMk id="1028" creationId="{360CED3E-37F7-19DE-B501-E1CB615E1050}"/>
          </ac:picMkLst>
        </pc:pic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62D199-ED3E-4CD8-88B6-573B13EA899F}"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endParaRPr lang="es-ES"/>
        </a:p>
      </dgm:t>
    </dgm:pt>
    <dgm:pt modelId="{D3C5C697-9A6A-4777-981F-DD2F71E115F8}">
      <dgm:prSet phldrT="[Texto]" custT="1"/>
      <dgm:spPr/>
      <dgm:t>
        <a:bodyPr/>
        <a:lstStyle/>
        <a:p>
          <a:pPr>
            <a:buFont typeface="Arial" panose="020B0604020202020204" pitchFamily="34" charset="0"/>
            <a:buBlip>
              <a:blip xmlns:r="http://schemas.openxmlformats.org/officeDocument/2006/relationships" r:embed="rId1"/>
            </a:buBlip>
          </a:pPr>
          <a:r>
            <a:rPr lang="es-ES" sz="2800" b="1" dirty="0">
              <a:latin typeface="+mn-lt"/>
            </a:rPr>
            <a:t>adquisición</a:t>
          </a:r>
        </a:p>
      </dgm:t>
    </dgm:pt>
    <dgm:pt modelId="{A1436CF7-D79D-42F2-A44C-5364E8D039A2}" type="parTrans" cxnId="{4B9DB7F5-6A92-4AF6-B5C3-4DBA859E105C}">
      <dgm:prSet/>
      <dgm:spPr/>
      <dgm:t>
        <a:bodyPr/>
        <a:lstStyle/>
        <a:p>
          <a:endParaRPr lang="es-ES" sz="2800">
            <a:latin typeface="Corbel" panose="020B0503020204020204" pitchFamily="34" charset="0"/>
          </a:endParaRPr>
        </a:p>
      </dgm:t>
    </dgm:pt>
    <dgm:pt modelId="{607D2A74-96DB-4D1C-B28D-EFD32D2CC60A}" type="sibTrans" cxnId="{4B9DB7F5-6A92-4AF6-B5C3-4DBA859E105C}">
      <dgm:prSet/>
      <dgm:spPr/>
      <dgm:t>
        <a:bodyPr/>
        <a:lstStyle/>
        <a:p>
          <a:endParaRPr lang="es-ES" sz="2800">
            <a:latin typeface="Corbel" panose="020B0503020204020204" pitchFamily="34" charset="0"/>
          </a:endParaRPr>
        </a:p>
      </dgm:t>
    </dgm:pt>
    <dgm:pt modelId="{D8C562D1-C30A-4046-9C72-CFA69C9C8836}">
      <dgm:prSet phldrT="[Texto]" custT="1"/>
      <dgm:spPr/>
      <dgm:t>
        <a:bodyPr/>
        <a:lstStyle/>
        <a:p>
          <a:pPr>
            <a:buFont typeface="Arial" panose="020B0604020202020204" pitchFamily="34" charset="0"/>
            <a:buBlip>
              <a:blip xmlns:r="http://schemas.openxmlformats.org/officeDocument/2006/relationships" r:embed="rId1"/>
            </a:buBlip>
          </a:pPr>
          <a:r>
            <a:rPr lang="es-ES" sz="2800" b="1" dirty="0">
              <a:latin typeface="+mn-lt"/>
            </a:rPr>
            <a:t>catalogación</a:t>
          </a:r>
        </a:p>
      </dgm:t>
    </dgm:pt>
    <dgm:pt modelId="{8E1664C3-D86F-4C3D-93B8-3B643E1A6606}" type="parTrans" cxnId="{823F8696-CA9E-4D61-AB0F-6FE231236EEF}">
      <dgm:prSet/>
      <dgm:spPr/>
      <dgm:t>
        <a:bodyPr/>
        <a:lstStyle/>
        <a:p>
          <a:endParaRPr lang="es-ES" sz="2800">
            <a:latin typeface="Corbel" panose="020B0503020204020204" pitchFamily="34" charset="0"/>
          </a:endParaRPr>
        </a:p>
      </dgm:t>
    </dgm:pt>
    <dgm:pt modelId="{1C72AD0D-10AA-42BF-9700-631E99E95E33}" type="sibTrans" cxnId="{823F8696-CA9E-4D61-AB0F-6FE231236EEF}">
      <dgm:prSet/>
      <dgm:spPr/>
      <dgm:t>
        <a:bodyPr/>
        <a:lstStyle/>
        <a:p>
          <a:endParaRPr lang="es-ES" sz="2800">
            <a:latin typeface="Corbel" panose="020B0503020204020204" pitchFamily="34" charset="0"/>
          </a:endParaRPr>
        </a:p>
      </dgm:t>
    </dgm:pt>
    <dgm:pt modelId="{88244C08-88DA-40EA-A2DA-11DCEE2ED809}">
      <dgm:prSet/>
      <dgm:spPr/>
      <dgm:t>
        <a:bodyPr/>
        <a:lstStyle/>
        <a:p>
          <a:endParaRPr lang="es-ES"/>
        </a:p>
      </dgm:t>
    </dgm:pt>
    <dgm:pt modelId="{B91F74AB-58FB-4283-982E-84192755A134}" type="parTrans" cxnId="{AEAF2C46-F962-4EA0-90BA-3B79196B89F4}">
      <dgm:prSet/>
      <dgm:spPr/>
      <dgm:t>
        <a:bodyPr/>
        <a:lstStyle/>
        <a:p>
          <a:endParaRPr lang="es-ES"/>
        </a:p>
      </dgm:t>
    </dgm:pt>
    <dgm:pt modelId="{34F92CB5-87C6-4D88-A4A4-A7B18C7BF8E6}" type="sibTrans" cxnId="{AEAF2C46-F962-4EA0-90BA-3B79196B89F4}">
      <dgm:prSet/>
      <dgm:spPr/>
      <dgm:t>
        <a:bodyPr/>
        <a:lstStyle/>
        <a:p>
          <a:endParaRPr lang="es-ES"/>
        </a:p>
      </dgm:t>
    </dgm:pt>
    <dgm:pt modelId="{FA3CD75E-E46B-4CDD-9841-BEE867616435}">
      <dgm:prSet phldrT="[Texto]" custT="1"/>
      <dgm:spPr/>
      <dgm:t>
        <a:bodyPr/>
        <a:lstStyle/>
        <a:p>
          <a:endParaRPr lang="es-ES" sz="2600" dirty="0">
            <a:latin typeface="Corbel" panose="020B0503020204020204" pitchFamily="34" charset="0"/>
          </a:endParaRPr>
        </a:p>
      </dgm:t>
    </dgm:pt>
    <dgm:pt modelId="{A288A5D6-26DF-42C8-AF57-8EBF3389ED58}" type="sibTrans" cxnId="{337B717D-0A56-4395-ABB2-E4CE4B858D1F}">
      <dgm:prSet/>
      <dgm:spPr/>
      <dgm:t>
        <a:bodyPr/>
        <a:lstStyle/>
        <a:p>
          <a:endParaRPr lang="es-ES" sz="2800">
            <a:latin typeface="Corbel" panose="020B0503020204020204" pitchFamily="34" charset="0"/>
          </a:endParaRPr>
        </a:p>
      </dgm:t>
    </dgm:pt>
    <dgm:pt modelId="{63846046-2673-4755-844F-F6B3F7DB4C29}" type="parTrans" cxnId="{337B717D-0A56-4395-ABB2-E4CE4B858D1F}">
      <dgm:prSet/>
      <dgm:spPr/>
      <dgm:t>
        <a:bodyPr/>
        <a:lstStyle/>
        <a:p>
          <a:endParaRPr lang="es-ES" sz="2800">
            <a:latin typeface="Corbel" panose="020B0503020204020204" pitchFamily="34" charset="0"/>
          </a:endParaRPr>
        </a:p>
      </dgm:t>
    </dgm:pt>
    <dgm:pt modelId="{69348576-9D22-4358-BB31-BFA07145C378}" type="pres">
      <dgm:prSet presAssocID="{D062D199-ED3E-4CD8-88B6-573B13EA899F}" presName="Name0" presStyleCnt="0">
        <dgm:presLayoutVars>
          <dgm:chMax val="7"/>
          <dgm:chPref val="7"/>
          <dgm:dir/>
          <dgm:animLvl val="lvl"/>
        </dgm:presLayoutVars>
      </dgm:prSet>
      <dgm:spPr/>
    </dgm:pt>
    <dgm:pt modelId="{79F3D827-0DA3-4916-91A6-5443C4A630F5}" type="pres">
      <dgm:prSet presAssocID="{D3C5C697-9A6A-4777-981F-DD2F71E115F8}" presName="Accent1" presStyleCnt="0"/>
      <dgm:spPr/>
    </dgm:pt>
    <dgm:pt modelId="{B615128D-3D06-4685-AEA0-1046929784B9}" type="pres">
      <dgm:prSet presAssocID="{D3C5C697-9A6A-4777-981F-DD2F71E115F8}" presName="Accent" presStyleLbl="node1" presStyleIdx="0" presStyleCnt="4"/>
      <dgm:spPr>
        <a:solidFill>
          <a:schemeClr val="bg1">
            <a:lumMod val="85000"/>
          </a:schemeClr>
        </a:solidFill>
      </dgm:spPr>
    </dgm:pt>
    <dgm:pt modelId="{CC8FEF21-61ED-474A-99DF-308724A9CE6B}" type="pres">
      <dgm:prSet presAssocID="{D3C5C697-9A6A-4777-981F-DD2F71E115F8}" presName="Parent1" presStyleLbl="revTx" presStyleIdx="0" presStyleCnt="4" custScaleX="135974" custLinFactNeighborX="-12631" custLinFactNeighborY="17974">
        <dgm:presLayoutVars>
          <dgm:chMax val="1"/>
          <dgm:chPref val="1"/>
          <dgm:bulletEnabled val="1"/>
        </dgm:presLayoutVars>
      </dgm:prSet>
      <dgm:spPr/>
    </dgm:pt>
    <dgm:pt modelId="{341DF5A5-9D00-44B1-8F61-F12A896281F6}" type="pres">
      <dgm:prSet presAssocID="{D8C562D1-C30A-4046-9C72-CFA69C9C8836}" presName="Accent2" presStyleCnt="0"/>
      <dgm:spPr/>
    </dgm:pt>
    <dgm:pt modelId="{907A91FC-AE03-4F59-BE7F-D9EE7DC32FE5}" type="pres">
      <dgm:prSet presAssocID="{D8C562D1-C30A-4046-9C72-CFA69C9C8836}" presName="Accent" presStyleLbl="node1" presStyleIdx="1" presStyleCnt="4"/>
      <dgm:spPr>
        <a:solidFill>
          <a:schemeClr val="bg1">
            <a:lumMod val="50000"/>
          </a:schemeClr>
        </a:solidFill>
      </dgm:spPr>
    </dgm:pt>
    <dgm:pt modelId="{DA4C7E3D-1C72-4D14-91FB-3D4ADD2D5093}" type="pres">
      <dgm:prSet presAssocID="{D8C562D1-C30A-4046-9C72-CFA69C9C8836}" presName="Parent2" presStyleLbl="revTx" presStyleIdx="1" presStyleCnt="4" custScaleX="154884" custLinFactNeighborX="21566" custLinFactNeighborY="1797">
        <dgm:presLayoutVars>
          <dgm:chMax val="1"/>
          <dgm:chPref val="1"/>
          <dgm:bulletEnabled val="1"/>
        </dgm:presLayoutVars>
      </dgm:prSet>
      <dgm:spPr/>
    </dgm:pt>
    <dgm:pt modelId="{3BA0658D-8005-4AA8-8C3F-E90A21FD60FD}" type="pres">
      <dgm:prSet presAssocID="{88244C08-88DA-40EA-A2DA-11DCEE2ED809}" presName="Accent3" presStyleCnt="0"/>
      <dgm:spPr/>
    </dgm:pt>
    <dgm:pt modelId="{011EE9FD-3140-4602-A9DE-8424DE45964E}" type="pres">
      <dgm:prSet presAssocID="{88244C08-88DA-40EA-A2DA-11DCEE2ED809}" presName="Accent" presStyleLbl="node1" presStyleIdx="2" presStyleCnt="4"/>
      <dgm:spPr/>
    </dgm:pt>
    <dgm:pt modelId="{BC22B647-70EC-4A12-B6E3-A6A3B7E69130}" type="pres">
      <dgm:prSet presAssocID="{88244C08-88DA-40EA-A2DA-11DCEE2ED809}" presName="Parent3" presStyleLbl="revTx" presStyleIdx="2" presStyleCnt="4">
        <dgm:presLayoutVars>
          <dgm:chMax val="1"/>
          <dgm:chPref val="1"/>
          <dgm:bulletEnabled val="1"/>
        </dgm:presLayoutVars>
      </dgm:prSet>
      <dgm:spPr/>
    </dgm:pt>
    <dgm:pt modelId="{A07ACC06-6D64-4B59-ABCA-8C2B6D57C9A8}" type="pres">
      <dgm:prSet presAssocID="{FA3CD75E-E46B-4CDD-9841-BEE867616435}" presName="Accent4" presStyleCnt="0"/>
      <dgm:spPr/>
    </dgm:pt>
    <dgm:pt modelId="{E6C4D316-15CB-4605-AAEA-8094A11448E1}" type="pres">
      <dgm:prSet presAssocID="{FA3CD75E-E46B-4CDD-9841-BEE867616435}" presName="Accent" presStyleLbl="node1" presStyleIdx="3" presStyleCnt="4" custScaleX="137705"/>
      <dgm:spPr>
        <a:solidFill>
          <a:srgbClr val="CC3300"/>
        </a:solidFill>
      </dgm:spPr>
    </dgm:pt>
    <dgm:pt modelId="{15775B82-30DB-4D50-B5BF-9287B6AEAF0C}" type="pres">
      <dgm:prSet presAssocID="{FA3CD75E-E46B-4CDD-9841-BEE867616435}" presName="Parent4" presStyleLbl="revTx" presStyleIdx="3" presStyleCnt="4">
        <dgm:presLayoutVars>
          <dgm:chMax val="1"/>
          <dgm:chPref val="1"/>
          <dgm:bulletEnabled val="1"/>
        </dgm:presLayoutVars>
      </dgm:prSet>
      <dgm:spPr/>
    </dgm:pt>
  </dgm:ptLst>
  <dgm:cxnLst>
    <dgm:cxn modelId="{D3063405-6E90-4DB1-BCC0-6E5B4A59B5AA}" type="presOf" srcId="{D062D199-ED3E-4CD8-88B6-573B13EA899F}" destId="{69348576-9D22-4358-BB31-BFA07145C378}" srcOrd="0" destOrd="0" presId="urn:microsoft.com/office/officeart/2009/layout/CircleArrowProcess"/>
    <dgm:cxn modelId="{C4BD915B-E250-4997-A958-0F0EEDDDF8B1}" type="presOf" srcId="{FA3CD75E-E46B-4CDD-9841-BEE867616435}" destId="{15775B82-30DB-4D50-B5BF-9287B6AEAF0C}" srcOrd="0" destOrd="0" presId="urn:microsoft.com/office/officeart/2009/layout/CircleArrowProcess"/>
    <dgm:cxn modelId="{53114465-538F-4076-A6F5-8CA4D8073911}" type="presOf" srcId="{88244C08-88DA-40EA-A2DA-11DCEE2ED809}" destId="{BC22B647-70EC-4A12-B6E3-A6A3B7E69130}" srcOrd="0" destOrd="0" presId="urn:microsoft.com/office/officeart/2009/layout/CircleArrowProcess"/>
    <dgm:cxn modelId="{AEAF2C46-F962-4EA0-90BA-3B79196B89F4}" srcId="{D062D199-ED3E-4CD8-88B6-573B13EA899F}" destId="{88244C08-88DA-40EA-A2DA-11DCEE2ED809}" srcOrd="2" destOrd="0" parTransId="{B91F74AB-58FB-4283-982E-84192755A134}" sibTransId="{34F92CB5-87C6-4D88-A4A4-A7B18C7BF8E6}"/>
    <dgm:cxn modelId="{337B717D-0A56-4395-ABB2-E4CE4B858D1F}" srcId="{D062D199-ED3E-4CD8-88B6-573B13EA899F}" destId="{FA3CD75E-E46B-4CDD-9841-BEE867616435}" srcOrd="3" destOrd="0" parTransId="{63846046-2673-4755-844F-F6B3F7DB4C29}" sibTransId="{A288A5D6-26DF-42C8-AF57-8EBF3389ED58}"/>
    <dgm:cxn modelId="{823F8696-CA9E-4D61-AB0F-6FE231236EEF}" srcId="{D062D199-ED3E-4CD8-88B6-573B13EA899F}" destId="{D8C562D1-C30A-4046-9C72-CFA69C9C8836}" srcOrd="1" destOrd="0" parTransId="{8E1664C3-D86F-4C3D-93B8-3B643E1A6606}" sibTransId="{1C72AD0D-10AA-42BF-9700-631E99E95E33}"/>
    <dgm:cxn modelId="{B2A682E7-2440-4F6A-A685-FEFDC054601C}" type="presOf" srcId="{D8C562D1-C30A-4046-9C72-CFA69C9C8836}" destId="{DA4C7E3D-1C72-4D14-91FB-3D4ADD2D5093}" srcOrd="0" destOrd="0" presId="urn:microsoft.com/office/officeart/2009/layout/CircleArrowProcess"/>
    <dgm:cxn modelId="{7EFCB2EA-9990-47E7-81AB-38584E83CCB3}" type="presOf" srcId="{D3C5C697-9A6A-4777-981F-DD2F71E115F8}" destId="{CC8FEF21-61ED-474A-99DF-308724A9CE6B}" srcOrd="0" destOrd="0" presId="urn:microsoft.com/office/officeart/2009/layout/CircleArrowProcess"/>
    <dgm:cxn modelId="{4B9DB7F5-6A92-4AF6-B5C3-4DBA859E105C}" srcId="{D062D199-ED3E-4CD8-88B6-573B13EA899F}" destId="{D3C5C697-9A6A-4777-981F-DD2F71E115F8}" srcOrd="0" destOrd="0" parTransId="{A1436CF7-D79D-42F2-A44C-5364E8D039A2}" sibTransId="{607D2A74-96DB-4D1C-B28D-EFD32D2CC60A}"/>
    <dgm:cxn modelId="{8474735E-2D97-4D20-B492-99172061001D}" type="presParOf" srcId="{69348576-9D22-4358-BB31-BFA07145C378}" destId="{79F3D827-0DA3-4916-91A6-5443C4A630F5}" srcOrd="0" destOrd="0" presId="urn:microsoft.com/office/officeart/2009/layout/CircleArrowProcess"/>
    <dgm:cxn modelId="{E0F027FE-26C8-413B-A810-9BB160E44015}" type="presParOf" srcId="{79F3D827-0DA3-4916-91A6-5443C4A630F5}" destId="{B615128D-3D06-4685-AEA0-1046929784B9}" srcOrd="0" destOrd="0" presId="urn:microsoft.com/office/officeart/2009/layout/CircleArrowProcess"/>
    <dgm:cxn modelId="{ACF536D8-59B4-489D-8944-298D9AAB29D7}" type="presParOf" srcId="{69348576-9D22-4358-BB31-BFA07145C378}" destId="{CC8FEF21-61ED-474A-99DF-308724A9CE6B}" srcOrd="1" destOrd="0" presId="urn:microsoft.com/office/officeart/2009/layout/CircleArrowProcess"/>
    <dgm:cxn modelId="{D3BFCD79-08FC-4C94-A56C-C0D86F3F4F66}" type="presParOf" srcId="{69348576-9D22-4358-BB31-BFA07145C378}" destId="{341DF5A5-9D00-44B1-8F61-F12A896281F6}" srcOrd="2" destOrd="0" presId="urn:microsoft.com/office/officeart/2009/layout/CircleArrowProcess"/>
    <dgm:cxn modelId="{11F1A61F-2ACB-4D21-AAAF-D6251911E82E}" type="presParOf" srcId="{341DF5A5-9D00-44B1-8F61-F12A896281F6}" destId="{907A91FC-AE03-4F59-BE7F-D9EE7DC32FE5}" srcOrd="0" destOrd="0" presId="urn:microsoft.com/office/officeart/2009/layout/CircleArrowProcess"/>
    <dgm:cxn modelId="{CC721083-167A-47AD-9DF5-6ECAF2426B7D}" type="presParOf" srcId="{69348576-9D22-4358-BB31-BFA07145C378}" destId="{DA4C7E3D-1C72-4D14-91FB-3D4ADD2D5093}" srcOrd="3" destOrd="0" presId="urn:microsoft.com/office/officeart/2009/layout/CircleArrowProcess"/>
    <dgm:cxn modelId="{DC937639-31AD-4B1E-8D88-2DA3874F7303}" type="presParOf" srcId="{69348576-9D22-4358-BB31-BFA07145C378}" destId="{3BA0658D-8005-4AA8-8C3F-E90A21FD60FD}" srcOrd="4" destOrd="0" presId="urn:microsoft.com/office/officeart/2009/layout/CircleArrowProcess"/>
    <dgm:cxn modelId="{9949F3B8-2581-48F6-9F3F-FBED5BB19485}" type="presParOf" srcId="{3BA0658D-8005-4AA8-8C3F-E90A21FD60FD}" destId="{011EE9FD-3140-4602-A9DE-8424DE45964E}" srcOrd="0" destOrd="0" presId="urn:microsoft.com/office/officeart/2009/layout/CircleArrowProcess"/>
    <dgm:cxn modelId="{F225DED9-560D-4D83-A194-1C0A7A52067B}" type="presParOf" srcId="{69348576-9D22-4358-BB31-BFA07145C378}" destId="{BC22B647-70EC-4A12-B6E3-A6A3B7E69130}" srcOrd="5" destOrd="0" presId="urn:microsoft.com/office/officeart/2009/layout/CircleArrowProcess"/>
    <dgm:cxn modelId="{381A6840-3944-4C20-96F3-5A26DFF43BC0}" type="presParOf" srcId="{69348576-9D22-4358-BB31-BFA07145C378}" destId="{A07ACC06-6D64-4B59-ABCA-8C2B6D57C9A8}" srcOrd="6" destOrd="0" presId="urn:microsoft.com/office/officeart/2009/layout/CircleArrowProcess"/>
    <dgm:cxn modelId="{F2896F36-8051-495A-8DF6-408E3BB3053D}" type="presParOf" srcId="{A07ACC06-6D64-4B59-ABCA-8C2B6D57C9A8}" destId="{E6C4D316-15CB-4605-AAEA-8094A11448E1}" srcOrd="0" destOrd="0" presId="urn:microsoft.com/office/officeart/2009/layout/CircleArrowProcess"/>
    <dgm:cxn modelId="{FEFEDA8E-4BB2-43FF-BE69-84FF93A60086}" type="presParOf" srcId="{69348576-9D22-4358-BB31-BFA07145C378}" destId="{15775B82-30DB-4D50-B5BF-9287B6AEAF0C}" srcOrd="7"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6F3002-B71F-4E43-9614-316D844CEAA2}" type="doc">
      <dgm:prSet loTypeId="urn:microsoft.com/office/officeart/2005/8/layout/chevron2" loCatId="process" qsTypeId="urn:microsoft.com/office/officeart/2005/8/quickstyle/simple1" qsCatId="simple" csTypeId="urn:microsoft.com/office/officeart/2005/8/colors/colorful2" csCatId="colorful" phldr="1"/>
      <dgm:spPr/>
      <dgm:t>
        <a:bodyPr/>
        <a:lstStyle/>
        <a:p>
          <a:endParaRPr lang="es-ES"/>
        </a:p>
      </dgm:t>
    </dgm:pt>
    <dgm:pt modelId="{5217E3B5-2156-4284-94F6-4347E0A92E02}">
      <dgm:prSet phldrT="[Texto]" phldr="0"/>
      <dgm:spPr/>
      <dgm:t>
        <a:bodyPr/>
        <a:lstStyle/>
        <a:p>
          <a:endParaRPr lang="es-ES" dirty="0"/>
        </a:p>
      </dgm:t>
    </dgm:pt>
    <dgm:pt modelId="{8B1F51A7-2A15-4C77-AFE3-436885A47D24}" type="parTrans" cxnId="{2E9A4437-AB8D-4725-9571-3E695735F72E}">
      <dgm:prSet/>
      <dgm:spPr/>
      <dgm:t>
        <a:bodyPr/>
        <a:lstStyle/>
        <a:p>
          <a:endParaRPr lang="es-ES"/>
        </a:p>
      </dgm:t>
    </dgm:pt>
    <dgm:pt modelId="{2CCDAAFF-04F9-435C-8745-FB17E99C329A}" type="sibTrans" cxnId="{2E9A4437-AB8D-4725-9571-3E695735F72E}">
      <dgm:prSet/>
      <dgm:spPr/>
      <dgm:t>
        <a:bodyPr/>
        <a:lstStyle/>
        <a:p>
          <a:endParaRPr lang="es-ES"/>
        </a:p>
      </dgm:t>
    </dgm:pt>
    <dgm:pt modelId="{942DFCFB-BF14-442C-9133-8A1992E0D53D}">
      <dgm:prSet phldrT="[Texto]" phldr="0"/>
      <dgm:spPr/>
      <dgm:t>
        <a:bodyPr/>
        <a:lstStyle/>
        <a:p>
          <a:r>
            <a:rPr lang="es-ES" dirty="0" err="1"/>
            <a:t>visibilización</a:t>
          </a:r>
          <a:r>
            <a:rPr lang="es-ES" dirty="0"/>
            <a:t> de nuestros errores</a:t>
          </a:r>
        </a:p>
      </dgm:t>
    </dgm:pt>
    <dgm:pt modelId="{9E567113-E512-4557-9559-2EC34E429BB4}" type="parTrans" cxnId="{F31B372D-390D-4B28-AC06-BB4C972E333F}">
      <dgm:prSet/>
      <dgm:spPr/>
      <dgm:t>
        <a:bodyPr/>
        <a:lstStyle/>
        <a:p>
          <a:endParaRPr lang="es-ES"/>
        </a:p>
      </dgm:t>
    </dgm:pt>
    <dgm:pt modelId="{40B0048F-DE9B-4D06-9219-E61CA48C88E4}" type="sibTrans" cxnId="{F31B372D-390D-4B28-AC06-BB4C972E333F}">
      <dgm:prSet/>
      <dgm:spPr/>
      <dgm:t>
        <a:bodyPr/>
        <a:lstStyle/>
        <a:p>
          <a:endParaRPr lang="es-ES"/>
        </a:p>
      </dgm:t>
    </dgm:pt>
    <dgm:pt modelId="{A8C894F5-E4A2-4BD4-A74F-E62F6E95D7E8}">
      <dgm:prSet phldrT="[Texto]" phldr="0"/>
      <dgm:spPr/>
      <dgm:t>
        <a:bodyPr/>
        <a:lstStyle/>
        <a:p>
          <a:endParaRPr lang="es-ES" dirty="0"/>
        </a:p>
      </dgm:t>
    </dgm:pt>
    <dgm:pt modelId="{76544F21-871B-4748-94BC-CA737ADA75ED}" type="parTrans" cxnId="{5216BD0E-C4B9-4A75-BBA0-E43FE4D9B4FE}">
      <dgm:prSet/>
      <dgm:spPr/>
      <dgm:t>
        <a:bodyPr/>
        <a:lstStyle/>
        <a:p>
          <a:endParaRPr lang="es-ES"/>
        </a:p>
      </dgm:t>
    </dgm:pt>
    <dgm:pt modelId="{CB19330E-37C6-4044-829A-CA235BEEDD7C}" type="sibTrans" cxnId="{5216BD0E-C4B9-4A75-BBA0-E43FE4D9B4FE}">
      <dgm:prSet/>
      <dgm:spPr/>
      <dgm:t>
        <a:bodyPr/>
        <a:lstStyle/>
        <a:p>
          <a:endParaRPr lang="es-ES"/>
        </a:p>
      </dgm:t>
    </dgm:pt>
    <dgm:pt modelId="{32601110-E047-4190-9128-F0A2394AFD71}">
      <dgm:prSet phldrT="[Texto]"/>
      <dgm:spPr/>
      <dgm:t>
        <a:bodyPr/>
        <a:lstStyle/>
        <a:p>
          <a:pPr algn="r"/>
          <a:r>
            <a:rPr lang="es-ES" b="0" dirty="0"/>
            <a:t>sistemas de escritura </a:t>
          </a:r>
          <a:r>
            <a:rPr lang="es-ES" b="0" dirty="0" err="1"/>
            <a:t>sinistroversos</a:t>
          </a:r>
          <a:r>
            <a:rPr lang="es-ES" b="0" dirty="0"/>
            <a:t>, problemas de direccionalidad, codificación, normalización de símbolos, o indexación</a:t>
          </a:r>
        </a:p>
      </dgm:t>
    </dgm:pt>
    <dgm:pt modelId="{B18B9D6C-4EDE-4912-89B9-582DEEFE2165}" type="parTrans" cxnId="{648915E3-6AF0-4CDD-AEC0-F4964346468D}">
      <dgm:prSet/>
      <dgm:spPr/>
      <dgm:t>
        <a:bodyPr/>
        <a:lstStyle/>
        <a:p>
          <a:endParaRPr lang="es-ES"/>
        </a:p>
      </dgm:t>
    </dgm:pt>
    <dgm:pt modelId="{9C12FF7B-6999-4490-80B2-26BAEA57C405}" type="sibTrans" cxnId="{648915E3-6AF0-4CDD-AEC0-F4964346468D}">
      <dgm:prSet/>
      <dgm:spPr/>
      <dgm:t>
        <a:bodyPr/>
        <a:lstStyle/>
        <a:p>
          <a:endParaRPr lang="es-ES"/>
        </a:p>
      </dgm:t>
    </dgm:pt>
    <dgm:pt modelId="{A534CCAC-01C6-4CFD-84A3-586943D556B3}">
      <dgm:prSet phldrT="[Texto]" phldr="0" custT="1"/>
      <dgm:spPr/>
      <dgm:t>
        <a:bodyPr/>
        <a:lstStyle/>
        <a:p>
          <a:endParaRPr lang="es-ES" sz="1200" dirty="0"/>
        </a:p>
      </dgm:t>
    </dgm:pt>
    <dgm:pt modelId="{F34195DD-73E7-42EA-9D40-C48F91A9C80F}" type="parTrans" cxnId="{C1C4EB61-312C-4830-9501-43F12EA78D21}">
      <dgm:prSet/>
      <dgm:spPr/>
      <dgm:t>
        <a:bodyPr/>
        <a:lstStyle/>
        <a:p>
          <a:endParaRPr lang="es-ES"/>
        </a:p>
      </dgm:t>
    </dgm:pt>
    <dgm:pt modelId="{A04A0DC1-7450-40D2-A2C4-47D741675B4B}" type="sibTrans" cxnId="{C1C4EB61-312C-4830-9501-43F12EA78D21}">
      <dgm:prSet/>
      <dgm:spPr/>
      <dgm:t>
        <a:bodyPr/>
        <a:lstStyle/>
        <a:p>
          <a:endParaRPr lang="es-ES"/>
        </a:p>
      </dgm:t>
    </dgm:pt>
    <dgm:pt modelId="{ACD0EF8A-AD21-4FBB-8548-7308DE36889C}">
      <dgm:prSet phldrT="[Texto]" phldr="0"/>
      <dgm:spPr/>
      <dgm:t>
        <a:bodyPr/>
        <a:lstStyle/>
        <a:p>
          <a:r>
            <a:rPr lang="es-ES" dirty="0"/>
            <a:t>reencuadernación DGM con malos encuadernadores</a:t>
          </a:r>
        </a:p>
      </dgm:t>
    </dgm:pt>
    <dgm:pt modelId="{CDDB0986-F819-475C-B054-4A6EEF506B9E}" type="parTrans" cxnId="{32D7A955-B4AA-4C6F-B9EF-E223B0FCB735}">
      <dgm:prSet/>
      <dgm:spPr/>
      <dgm:t>
        <a:bodyPr/>
        <a:lstStyle/>
        <a:p>
          <a:endParaRPr lang="es-ES"/>
        </a:p>
      </dgm:t>
    </dgm:pt>
    <dgm:pt modelId="{321A13D2-F79B-43F0-B3CE-DC5894097927}" type="sibTrans" cxnId="{32D7A955-B4AA-4C6F-B9EF-E223B0FCB735}">
      <dgm:prSet/>
      <dgm:spPr/>
      <dgm:t>
        <a:bodyPr/>
        <a:lstStyle/>
        <a:p>
          <a:endParaRPr lang="es-ES"/>
        </a:p>
      </dgm:t>
    </dgm:pt>
    <dgm:pt modelId="{0153DD8F-3662-47CD-B220-BA58F80450F5}">
      <dgm:prSet custT="1"/>
      <dgm:spPr/>
      <dgm:t>
        <a:bodyPr/>
        <a:lstStyle/>
        <a:p>
          <a:endParaRPr lang="es-ES" sz="2400" dirty="0"/>
        </a:p>
      </dgm:t>
    </dgm:pt>
    <dgm:pt modelId="{C113553F-1D0C-4EBD-BFEE-D74A81360B11}" type="parTrans" cxnId="{0B2E0447-8A7A-492B-AC73-10C172537B79}">
      <dgm:prSet/>
      <dgm:spPr/>
      <dgm:t>
        <a:bodyPr/>
        <a:lstStyle/>
        <a:p>
          <a:endParaRPr lang="es-ES"/>
        </a:p>
      </dgm:t>
    </dgm:pt>
    <dgm:pt modelId="{9C42F330-0CBE-4914-AAA7-ED0D34740442}" type="sibTrans" cxnId="{0B2E0447-8A7A-492B-AC73-10C172537B79}">
      <dgm:prSet/>
      <dgm:spPr/>
      <dgm:t>
        <a:bodyPr/>
        <a:lstStyle/>
        <a:p>
          <a:endParaRPr lang="es-ES"/>
        </a:p>
      </dgm:t>
    </dgm:pt>
    <dgm:pt modelId="{FC2D8871-8484-4007-91B8-9E85A959E935}">
      <dgm:prSet/>
      <dgm:spPr/>
      <dgm:t>
        <a:bodyPr/>
        <a:lstStyle/>
        <a:p>
          <a:r>
            <a:rPr lang="es-ES" dirty="0"/>
            <a:t>obras “hechas por arte” del propietario y perdidas en un tomo</a:t>
          </a:r>
        </a:p>
      </dgm:t>
    </dgm:pt>
    <dgm:pt modelId="{1723494D-10BC-4B03-A55D-10E0593A24E7}" type="parTrans" cxnId="{F0BFCA5D-CEFD-421B-B77F-5F5A4B211858}">
      <dgm:prSet/>
      <dgm:spPr/>
      <dgm:t>
        <a:bodyPr/>
        <a:lstStyle/>
        <a:p>
          <a:endParaRPr lang="es-ES"/>
        </a:p>
      </dgm:t>
    </dgm:pt>
    <dgm:pt modelId="{91AE144B-C933-4815-8B58-F2C353DB1968}" type="sibTrans" cxnId="{F0BFCA5D-CEFD-421B-B77F-5F5A4B211858}">
      <dgm:prSet/>
      <dgm:spPr/>
      <dgm:t>
        <a:bodyPr/>
        <a:lstStyle/>
        <a:p>
          <a:endParaRPr lang="es-ES"/>
        </a:p>
      </dgm:t>
    </dgm:pt>
    <dgm:pt modelId="{755FC1A4-BC77-4256-A638-DD1643985D39}" type="pres">
      <dgm:prSet presAssocID="{5C6F3002-B71F-4E43-9614-316D844CEAA2}" presName="linearFlow" presStyleCnt="0">
        <dgm:presLayoutVars>
          <dgm:dir/>
          <dgm:animLvl val="lvl"/>
          <dgm:resizeHandles val="exact"/>
        </dgm:presLayoutVars>
      </dgm:prSet>
      <dgm:spPr/>
    </dgm:pt>
    <dgm:pt modelId="{A141DE3A-A23F-49DC-8D99-4954A4D0DEB3}" type="pres">
      <dgm:prSet presAssocID="{5217E3B5-2156-4284-94F6-4347E0A92E02}" presName="composite" presStyleCnt="0"/>
      <dgm:spPr/>
    </dgm:pt>
    <dgm:pt modelId="{AB7B92B5-19AF-4972-A58A-A116CD6D9EBE}" type="pres">
      <dgm:prSet presAssocID="{5217E3B5-2156-4284-94F6-4347E0A92E02}" presName="parentText" presStyleLbl="alignNode1" presStyleIdx="0" presStyleCnt="4">
        <dgm:presLayoutVars>
          <dgm:chMax val="1"/>
          <dgm:bulletEnabled val="1"/>
        </dgm:presLayoutVars>
      </dgm:prSet>
      <dgm:spPr/>
    </dgm:pt>
    <dgm:pt modelId="{3C7BE111-A76C-4DB1-BEC4-E48EBD9ADE71}" type="pres">
      <dgm:prSet presAssocID="{5217E3B5-2156-4284-94F6-4347E0A92E02}" presName="descendantText" presStyleLbl="alignAcc1" presStyleIdx="0" presStyleCnt="4">
        <dgm:presLayoutVars>
          <dgm:bulletEnabled val="1"/>
        </dgm:presLayoutVars>
      </dgm:prSet>
      <dgm:spPr/>
    </dgm:pt>
    <dgm:pt modelId="{7DEEC1B3-6B43-42C1-A718-6260CA23FE06}" type="pres">
      <dgm:prSet presAssocID="{2CCDAAFF-04F9-435C-8745-FB17E99C329A}" presName="sp" presStyleCnt="0"/>
      <dgm:spPr/>
    </dgm:pt>
    <dgm:pt modelId="{EDABAC89-2C50-4981-855F-5D4AAAE909D8}" type="pres">
      <dgm:prSet presAssocID="{A8C894F5-E4A2-4BD4-A74F-E62F6E95D7E8}" presName="composite" presStyleCnt="0"/>
      <dgm:spPr/>
    </dgm:pt>
    <dgm:pt modelId="{3AD01B86-8542-44F6-854A-E4AB75B569DB}" type="pres">
      <dgm:prSet presAssocID="{A8C894F5-E4A2-4BD4-A74F-E62F6E95D7E8}" presName="parentText" presStyleLbl="alignNode1" presStyleIdx="1" presStyleCnt="4">
        <dgm:presLayoutVars>
          <dgm:chMax val="1"/>
          <dgm:bulletEnabled val="1"/>
        </dgm:presLayoutVars>
      </dgm:prSet>
      <dgm:spPr/>
    </dgm:pt>
    <dgm:pt modelId="{80228B04-1077-4094-B2C2-554318E44AEF}" type="pres">
      <dgm:prSet presAssocID="{A8C894F5-E4A2-4BD4-A74F-E62F6E95D7E8}" presName="descendantText" presStyleLbl="alignAcc1" presStyleIdx="1" presStyleCnt="4">
        <dgm:presLayoutVars>
          <dgm:bulletEnabled val="1"/>
        </dgm:presLayoutVars>
      </dgm:prSet>
      <dgm:spPr/>
    </dgm:pt>
    <dgm:pt modelId="{84FDFCA3-7C1B-4642-8E5A-2323AEBF5152}" type="pres">
      <dgm:prSet presAssocID="{CB19330E-37C6-4044-829A-CA235BEEDD7C}" presName="sp" presStyleCnt="0"/>
      <dgm:spPr/>
    </dgm:pt>
    <dgm:pt modelId="{5B8E8826-6D36-4B07-8B01-D6AABCC6665A}" type="pres">
      <dgm:prSet presAssocID="{0153DD8F-3662-47CD-B220-BA58F80450F5}" presName="composite" presStyleCnt="0"/>
      <dgm:spPr/>
    </dgm:pt>
    <dgm:pt modelId="{D6C0BB31-A5B1-495F-BD81-5D4EA112985F}" type="pres">
      <dgm:prSet presAssocID="{0153DD8F-3662-47CD-B220-BA58F80450F5}" presName="parentText" presStyleLbl="alignNode1" presStyleIdx="2" presStyleCnt="4">
        <dgm:presLayoutVars>
          <dgm:chMax val="1"/>
          <dgm:bulletEnabled val="1"/>
        </dgm:presLayoutVars>
      </dgm:prSet>
      <dgm:spPr/>
    </dgm:pt>
    <dgm:pt modelId="{EF4BD39E-3525-4E9F-AA07-2EE4C7795B77}" type="pres">
      <dgm:prSet presAssocID="{0153DD8F-3662-47CD-B220-BA58F80450F5}" presName="descendantText" presStyleLbl="alignAcc1" presStyleIdx="2" presStyleCnt="4">
        <dgm:presLayoutVars>
          <dgm:bulletEnabled val="1"/>
        </dgm:presLayoutVars>
      </dgm:prSet>
      <dgm:spPr/>
    </dgm:pt>
    <dgm:pt modelId="{527C3A65-F287-44E4-8710-C6436CD6D6C8}" type="pres">
      <dgm:prSet presAssocID="{9C42F330-0CBE-4914-AAA7-ED0D34740442}" presName="sp" presStyleCnt="0"/>
      <dgm:spPr/>
    </dgm:pt>
    <dgm:pt modelId="{603B3F77-3572-438B-9886-18AA601C83D6}" type="pres">
      <dgm:prSet presAssocID="{A534CCAC-01C6-4CFD-84A3-586943D556B3}" presName="composite" presStyleCnt="0"/>
      <dgm:spPr/>
    </dgm:pt>
    <dgm:pt modelId="{B1B868A5-44BE-4AB8-9841-C4D57C750064}" type="pres">
      <dgm:prSet presAssocID="{A534CCAC-01C6-4CFD-84A3-586943D556B3}" presName="parentText" presStyleLbl="alignNode1" presStyleIdx="3" presStyleCnt="4">
        <dgm:presLayoutVars>
          <dgm:chMax val="1"/>
          <dgm:bulletEnabled val="1"/>
        </dgm:presLayoutVars>
      </dgm:prSet>
      <dgm:spPr/>
    </dgm:pt>
    <dgm:pt modelId="{BCC72BDE-2307-4E35-8DCF-CEA74AE259F3}" type="pres">
      <dgm:prSet presAssocID="{A534CCAC-01C6-4CFD-84A3-586943D556B3}" presName="descendantText" presStyleLbl="alignAcc1" presStyleIdx="3" presStyleCnt="4">
        <dgm:presLayoutVars>
          <dgm:bulletEnabled val="1"/>
        </dgm:presLayoutVars>
      </dgm:prSet>
      <dgm:spPr/>
    </dgm:pt>
  </dgm:ptLst>
  <dgm:cxnLst>
    <dgm:cxn modelId="{31799006-9BF5-46B1-98B1-677B494E519C}" type="presOf" srcId="{942DFCFB-BF14-442C-9133-8A1992E0D53D}" destId="{3C7BE111-A76C-4DB1-BEC4-E48EBD9ADE71}" srcOrd="0" destOrd="0" presId="urn:microsoft.com/office/officeart/2005/8/layout/chevron2"/>
    <dgm:cxn modelId="{5216BD0E-C4B9-4A75-BBA0-E43FE4D9B4FE}" srcId="{5C6F3002-B71F-4E43-9614-316D844CEAA2}" destId="{A8C894F5-E4A2-4BD4-A74F-E62F6E95D7E8}" srcOrd="1" destOrd="0" parTransId="{76544F21-871B-4748-94BC-CA737ADA75ED}" sibTransId="{CB19330E-37C6-4044-829A-CA235BEEDD7C}"/>
    <dgm:cxn modelId="{F31B372D-390D-4B28-AC06-BB4C972E333F}" srcId="{5217E3B5-2156-4284-94F6-4347E0A92E02}" destId="{942DFCFB-BF14-442C-9133-8A1992E0D53D}" srcOrd="0" destOrd="0" parTransId="{9E567113-E512-4557-9559-2EC34E429BB4}" sibTransId="{40B0048F-DE9B-4D06-9219-E61CA48C88E4}"/>
    <dgm:cxn modelId="{2E9A4437-AB8D-4725-9571-3E695735F72E}" srcId="{5C6F3002-B71F-4E43-9614-316D844CEAA2}" destId="{5217E3B5-2156-4284-94F6-4347E0A92E02}" srcOrd="0" destOrd="0" parTransId="{8B1F51A7-2A15-4C77-AFE3-436885A47D24}" sibTransId="{2CCDAAFF-04F9-435C-8745-FB17E99C329A}"/>
    <dgm:cxn modelId="{F0BFCA5D-CEFD-421B-B77F-5F5A4B211858}" srcId="{0153DD8F-3662-47CD-B220-BA58F80450F5}" destId="{FC2D8871-8484-4007-91B8-9E85A959E935}" srcOrd="0" destOrd="0" parTransId="{1723494D-10BC-4B03-A55D-10E0593A24E7}" sibTransId="{91AE144B-C933-4815-8B58-F2C353DB1968}"/>
    <dgm:cxn modelId="{C1C4EB61-312C-4830-9501-43F12EA78D21}" srcId="{5C6F3002-B71F-4E43-9614-316D844CEAA2}" destId="{A534CCAC-01C6-4CFD-84A3-586943D556B3}" srcOrd="3" destOrd="0" parTransId="{F34195DD-73E7-42EA-9D40-C48F91A9C80F}" sibTransId="{A04A0DC1-7450-40D2-A2C4-47D741675B4B}"/>
    <dgm:cxn modelId="{0B2E0447-8A7A-492B-AC73-10C172537B79}" srcId="{5C6F3002-B71F-4E43-9614-316D844CEAA2}" destId="{0153DD8F-3662-47CD-B220-BA58F80450F5}" srcOrd="2" destOrd="0" parTransId="{C113553F-1D0C-4EBD-BFEE-D74A81360B11}" sibTransId="{9C42F330-0CBE-4914-AAA7-ED0D34740442}"/>
    <dgm:cxn modelId="{4C97314C-D09D-4B03-939F-B973F534E926}" type="presOf" srcId="{A534CCAC-01C6-4CFD-84A3-586943D556B3}" destId="{B1B868A5-44BE-4AB8-9841-C4D57C750064}" srcOrd="0" destOrd="0" presId="urn:microsoft.com/office/officeart/2005/8/layout/chevron2"/>
    <dgm:cxn modelId="{93927C70-7A10-4669-A9C0-A544CF1BBAAC}" type="presOf" srcId="{0153DD8F-3662-47CD-B220-BA58F80450F5}" destId="{D6C0BB31-A5B1-495F-BD81-5D4EA112985F}" srcOrd="0" destOrd="0" presId="urn:microsoft.com/office/officeart/2005/8/layout/chevron2"/>
    <dgm:cxn modelId="{11584473-19A1-470E-B59B-6943035E4E22}" type="presOf" srcId="{32601110-E047-4190-9128-F0A2394AFD71}" destId="{80228B04-1077-4094-B2C2-554318E44AEF}" srcOrd="0" destOrd="0" presId="urn:microsoft.com/office/officeart/2005/8/layout/chevron2"/>
    <dgm:cxn modelId="{32D7A955-B4AA-4C6F-B9EF-E223B0FCB735}" srcId="{A534CCAC-01C6-4CFD-84A3-586943D556B3}" destId="{ACD0EF8A-AD21-4FBB-8548-7308DE36889C}" srcOrd="0" destOrd="0" parTransId="{CDDB0986-F819-475C-B054-4A6EEF506B9E}" sibTransId="{321A13D2-F79B-43F0-B3CE-DC5894097927}"/>
    <dgm:cxn modelId="{B76EAC98-3141-4EA7-866E-1CBDDE43AE8F}" type="presOf" srcId="{5C6F3002-B71F-4E43-9614-316D844CEAA2}" destId="{755FC1A4-BC77-4256-A638-DD1643985D39}" srcOrd="0" destOrd="0" presId="urn:microsoft.com/office/officeart/2005/8/layout/chevron2"/>
    <dgm:cxn modelId="{83D2F0A9-E836-435E-AA70-0ABEB102DDB6}" type="presOf" srcId="{ACD0EF8A-AD21-4FBB-8548-7308DE36889C}" destId="{BCC72BDE-2307-4E35-8DCF-CEA74AE259F3}" srcOrd="0" destOrd="0" presId="urn:microsoft.com/office/officeart/2005/8/layout/chevron2"/>
    <dgm:cxn modelId="{008B65AE-C7BF-4826-825F-8FFC77B9096F}" type="presOf" srcId="{A8C894F5-E4A2-4BD4-A74F-E62F6E95D7E8}" destId="{3AD01B86-8542-44F6-854A-E4AB75B569DB}" srcOrd="0" destOrd="0" presId="urn:microsoft.com/office/officeart/2005/8/layout/chevron2"/>
    <dgm:cxn modelId="{648915E3-6AF0-4CDD-AEC0-F4964346468D}" srcId="{A8C894F5-E4A2-4BD4-A74F-E62F6E95D7E8}" destId="{32601110-E047-4190-9128-F0A2394AFD71}" srcOrd="0" destOrd="0" parTransId="{B18B9D6C-4EDE-4912-89B9-582DEEFE2165}" sibTransId="{9C12FF7B-6999-4490-80B2-26BAEA57C405}"/>
    <dgm:cxn modelId="{C1AF6EED-BB9D-4707-BEF3-FC4C3DF4B6A7}" type="presOf" srcId="{5217E3B5-2156-4284-94F6-4347E0A92E02}" destId="{AB7B92B5-19AF-4972-A58A-A116CD6D9EBE}" srcOrd="0" destOrd="0" presId="urn:microsoft.com/office/officeart/2005/8/layout/chevron2"/>
    <dgm:cxn modelId="{3DDD8BF0-978A-4108-949E-930AF0DC20A9}" type="presOf" srcId="{FC2D8871-8484-4007-91B8-9E85A959E935}" destId="{EF4BD39E-3525-4E9F-AA07-2EE4C7795B77}" srcOrd="0" destOrd="0" presId="urn:microsoft.com/office/officeart/2005/8/layout/chevron2"/>
    <dgm:cxn modelId="{1CDBA5E4-F6A9-4975-A109-F34A8B9ED456}" type="presParOf" srcId="{755FC1A4-BC77-4256-A638-DD1643985D39}" destId="{A141DE3A-A23F-49DC-8D99-4954A4D0DEB3}" srcOrd="0" destOrd="0" presId="urn:microsoft.com/office/officeart/2005/8/layout/chevron2"/>
    <dgm:cxn modelId="{94C3C8A3-8D54-488C-8154-49276E27E667}" type="presParOf" srcId="{A141DE3A-A23F-49DC-8D99-4954A4D0DEB3}" destId="{AB7B92B5-19AF-4972-A58A-A116CD6D9EBE}" srcOrd="0" destOrd="0" presId="urn:microsoft.com/office/officeart/2005/8/layout/chevron2"/>
    <dgm:cxn modelId="{6824D64C-C162-443D-A42B-97940DAC4E16}" type="presParOf" srcId="{A141DE3A-A23F-49DC-8D99-4954A4D0DEB3}" destId="{3C7BE111-A76C-4DB1-BEC4-E48EBD9ADE71}" srcOrd="1" destOrd="0" presId="urn:microsoft.com/office/officeart/2005/8/layout/chevron2"/>
    <dgm:cxn modelId="{2D88069A-CBA5-4875-93D1-0006559C7009}" type="presParOf" srcId="{755FC1A4-BC77-4256-A638-DD1643985D39}" destId="{7DEEC1B3-6B43-42C1-A718-6260CA23FE06}" srcOrd="1" destOrd="0" presId="urn:microsoft.com/office/officeart/2005/8/layout/chevron2"/>
    <dgm:cxn modelId="{F39E5EE3-FDFC-4C1E-81E0-BBF218456969}" type="presParOf" srcId="{755FC1A4-BC77-4256-A638-DD1643985D39}" destId="{EDABAC89-2C50-4981-855F-5D4AAAE909D8}" srcOrd="2" destOrd="0" presId="urn:microsoft.com/office/officeart/2005/8/layout/chevron2"/>
    <dgm:cxn modelId="{09272B43-A118-4419-969E-6062931509C0}" type="presParOf" srcId="{EDABAC89-2C50-4981-855F-5D4AAAE909D8}" destId="{3AD01B86-8542-44F6-854A-E4AB75B569DB}" srcOrd="0" destOrd="0" presId="urn:microsoft.com/office/officeart/2005/8/layout/chevron2"/>
    <dgm:cxn modelId="{A0256FA9-BA5D-422E-8102-474E928C46DF}" type="presParOf" srcId="{EDABAC89-2C50-4981-855F-5D4AAAE909D8}" destId="{80228B04-1077-4094-B2C2-554318E44AEF}" srcOrd="1" destOrd="0" presId="urn:microsoft.com/office/officeart/2005/8/layout/chevron2"/>
    <dgm:cxn modelId="{D285379D-C8E4-4FF0-B7EA-FA2B315F2F5E}" type="presParOf" srcId="{755FC1A4-BC77-4256-A638-DD1643985D39}" destId="{84FDFCA3-7C1B-4642-8E5A-2323AEBF5152}" srcOrd="3" destOrd="0" presId="urn:microsoft.com/office/officeart/2005/8/layout/chevron2"/>
    <dgm:cxn modelId="{60EBBD61-5125-4F30-BC71-C94BAEA2BCBD}" type="presParOf" srcId="{755FC1A4-BC77-4256-A638-DD1643985D39}" destId="{5B8E8826-6D36-4B07-8B01-D6AABCC6665A}" srcOrd="4" destOrd="0" presId="urn:microsoft.com/office/officeart/2005/8/layout/chevron2"/>
    <dgm:cxn modelId="{291A0616-65FF-45B2-AB05-C60F5627B70A}" type="presParOf" srcId="{5B8E8826-6D36-4B07-8B01-D6AABCC6665A}" destId="{D6C0BB31-A5B1-495F-BD81-5D4EA112985F}" srcOrd="0" destOrd="0" presId="urn:microsoft.com/office/officeart/2005/8/layout/chevron2"/>
    <dgm:cxn modelId="{79300F26-B6DC-4370-B4F5-E1C19246FCF2}" type="presParOf" srcId="{5B8E8826-6D36-4B07-8B01-D6AABCC6665A}" destId="{EF4BD39E-3525-4E9F-AA07-2EE4C7795B77}" srcOrd="1" destOrd="0" presId="urn:microsoft.com/office/officeart/2005/8/layout/chevron2"/>
    <dgm:cxn modelId="{434E42F1-743C-4111-9171-558072859DF6}" type="presParOf" srcId="{755FC1A4-BC77-4256-A638-DD1643985D39}" destId="{527C3A65-F287-44E4-8710-C6436CD6D6C8}" srcOrd="5" destOrd="0" presId="urn:microsoft.com/office/officeart/2005/8/layout/chevron2"/>
    <dgm:cxn modelId="{1B7DAA05-A2AC-4BAB-8C7E-B646DA548940}" type="presParOf" srcId="{755FC1A4-BC77-4256-A638-DD1643985D39}" destId="{603B3F77-3572-438B-9886-18AA601C83D6}" srcOrd="6" destOrd="0" presId="urn:microsoft.com/office/officeart/2005/8/layout/chevron2"/>
    <dgm:cxn modelId="{49FFEEEA-E5FF-449A-A98E-EC7A969C0CB7}" type="presParOf" srcId="{603B3F77-3572-438B-9886-18AA601C83D6}" destId="{B1B868A5-44BE-4AB8-9841-C4D57C750064}" srcOrd="0" destOrd="0" presId="urn:microsoft.com/office/officeart/2005/8/layout/chevron2"/>
    <dgm:cxn modelId="{92B84F10-DCA0-467C-A8E9-304B1F10921D}" type="presParOf" srcId="{603B3F77-3572-438B-9886-18AA601C83D6}" destId="{BCC72BDE-2307-4E35-8DCF-CEA74AE259F3}"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8261A2-9490-4F42-9A9C-2A54F0479D7E}" type="doc">
      <dgm:prSet loTypeId="urn:microsoft.com/office/officeart/2005/8/layout/vList5" loCatId="list" qsTypeId="urn:microsoft.com/office/officeart/2005/8/quickstyle/3d1" qsCatId="3D" csTypeId="urn:microsoft.com/office/officeart/2005/8/colors/colorful2" csCatId="colorful" phldr="1"/>
      <dgm:spPr/>
      <dgm:t>
        <a:bodyPr/>
        <a:lstStyle/>
        <a:p>
          <a:endParaRPr lang="es-ES"/>
        </a:p>
      </dgm:t>
    </dgm:pt>
    <dgm:pt modelId="{45944E1A-545A-45E0-82C0-1B694598D625}">
      <dgm:prSet phldrT="[Texto]" phldr="0" custT="1"/>
      <dgm:spPr/>
      <dgm:t>
        <a:bodyPr/>
        <a:lstStyle/>
        <a:p>
          <a:r>
            <a:rPr lang="es-ES" sz="3600" dirty="0"/>
            <a:t>Objetivos</a:t>
          </a:r>
        </a:p>
      </dgm:t>
    </dgm:pt>
    <dgm:pt modelId="{B8AE0E86-0E4E-420D-9517-DEE19462B667}" type="parTrans" cxnId="{37C8FFB0-93DF-4244-A7D5-425607EDF761}">
      <dgm:prSet/>
      <dgm:spPr/>
      <dgm:t>
        <a:bodyPr/>
        <a:lstStyle/>
        <a:p>
          <a:endParaRPr lang="es-ES" sz="1600"/>
        </a:p>
      </dgm:t>
    </dgm:pt>
    <dgm:pt modelId="{39FF9C12-D79E-4464-B45C-09F071E9C5FB}" type="sibTrans" cxnId="{37C8FFB0-93DF-4244-A7D5-425607EDF761}">
      <dgm:prSet/>
      <dgm:spPr/>
      <dgm:t>
        <a:bodyPr/>
        <a:lstStyle/>
        <a:p>
          <a:endParaRPr lang="es-ES" sz="1600"/>
        </a:p>
      </dgm:t>
    </dgm:pt>
    <dgm:pt modelId="{08C84D1E-ACF0-46C6-9E1E-C39174ADE20B}">
      <dgm:prSet phldrT="[Texto]" phldr="0" custT="1"/>
      <dgm:spPr/>
      <dgm:t>
        <a:bodyPr/>
        <a:lstStyle/>
        <a:p>
          <a:r>
            <a:rPr lang="es-ES" sz="3600" dirty="0"/>
            <a:t>Medios  </a:t>
          </a:r>
        </a:p>
      </dgm:t>
    </dgm:pt>
    <dgm:pt modelId="{30466BB7-88DA-4C67-8998-F7B7A42E7405}" type="parTrans" cxnId="{66A9D384-CAFD-4C09-B934-F44512CB703F}">
      <dgm:prSet/>
      <dgm:spPr/>
      <dgm:t>
        <a:bodyPr/>
        <a:lstStyle/>
        <a:p>
          <a:endParaRPr lang="es-ES" sz="1600"/>
        </a:p>
      </dgm:t>
    </dgm:pt>
    <dgm:pt modelId="{FC99E079-603B-44E5-950D-BC782A04B3D3}" type="sibTrans" cxnId="{66A9D384-CAFD-4C09-B934-F44512CB703F}">
      <dgm:prSet/>
      <dgm:spPr/>
      <dgm:t>
        <a:bodyPr/>
        <a:lstStyle/>
        <a:p>
          <a:endParaRPr lang="es-ES" sz="1600"/>
        </a:p>
      </dgm:t>
    </dgm:pt>
    <dgm:pt modelId="{B2CDEEB7-87A4-4922-B6CB-119B9EB194C9}">
      <dgm:prSet phldrT="[Texto]" phldr="0" custT="1"/>
      <dgm:spPr/>
      <dgm:t>
        <a:bodyPr/>
        <a:lstStyle/>
        <a:p>
          <a:pPr>
            <a:buFont typeface="Wingdings" panose="05000000000000000000" pitchFamily="2" charset="2"/>
            <a:buChar char="§"/>
          </a:pPr>
          <a:r>
            <a:rPr lang="es-ES" sz="2800" dirty="0">
              <a:latin typeface="Calibri" panose="020F0502020204030204"/>
              <a:ea typeface="+mn-ea"/>
              <a:cs typeface="+mn-cs"/>
            </a:rPr>
            <a:t>Digitalización</a:t>
          </a:r>
          <a:endParaRPr lang="es-ES" sz="2800" dirty="0"/>
        </a:p>
      </dgm:t>
    </dgm:pt>
    <dgm:pt modelId="{0DB83B54-238D-480A-8A87-A4E9EE17C1B7}" type="parTrans" cxnId="{251447AE-DAA1-439E-A42E-14180E66C7BF}">
      <dgm:prSet/>
      <dgm:spPr/>
      <dgm:t>
        <a:bodyPr/>
        <a:lstStyle/>
        <a:p>
          <a:endParaRPr lang="es-ES" sz="1600"/>
        </a:p>
      </dgm:t>
    </dgm:pt>
    <dgm:pt modelId="{881860F5-23CB-4C6D-B67D-440741480BF4}" type="sibTrans" cxnId="{251447AE-DAA1-439E-A42E-14180E66C7BF}">
      <dgm:prSet/>
      <dgm:spPr/>
      <dgm:t>
        <a:bodyPr/>
        <a:lstStyle/>
        <a:p>
          <a:endParaRPr lang="es-ES" sz="1600"/>
        </a:p>
      </dgm:t>
    </dgm:pt>
    <dgm:pt modelId="{03A49799-D681-4501-B824-2A2C2FB90B46}">
      <dgm:prSet phldrT="[Texto]" phldr="0" custT="1"/>
      <dgm:spPr/>
      <dgm:t>
        <a:bodyPr/>
        <a:lstStyle/>
        <a:p>
          <a:pPr>
            <a:buFont typeface="Wingdings" panose="05000000000000000000" pitchFamily="2" charset="2"/>
            <a:buChar char="§"/>
          </a:pPr>
          <a:r>
            <a:rPr lang="es-ES" sz="2800" dirty="0">
              <a:latin typeface="Calibri" panose="020F0502020204030204"/>
              <a:ea typeface="+mn-ea"/>
              <a:cs typeface="+mn-cs"/>
            </a:rPr>
            <a:t>Extensión cultural </a:t>
          </a:r>
        </a:p>
      </dgm:t>
    </dgm:pt>
    <dgm:pt modelId="{40D6673C-B25D-45EE-830A-57ADA7994AA2}" type="parTrans" cxnId="{DDAC98DC-2645-4BE4-A042-9A1895EB124F}">
      <dgm:prSet/>
      <dgm:spPr/>
      <dgm:t>
        <a:bodyPr/>
        <a:lstStyle/>
        <a:p>
          <a:endParaRPr lang="es-ES" sz="1600"/>
        </a:p>
      </dgm:t>
    </dgm:pt>
    <dgm:pt modelId="{4FD3FFD2-C2C9-49B6-A0F8-33E6CB6FAF5E}" type="sibTrans" cxnId="{DDAC98DC-2645-4BE4-A042-9A1895EB124F}">
      <dgm:prSet/>
      <dgm:spPr/>
      <dgm:t>
        <a:bodyPr/>
        <a:lstStyle/>
        <a:p>
          <a:endParaRPr lang="es-ES" sz="1600"/>
        </a:p>
      </dgm:t>
    </dgm:pt>
    <dgm:pt modelId="{0F9A9D60-8C9B-4CED-B68F-2AE7E2169FCD}">
      <dgm:prSet phldrT="[Texto]" phldr="0" custT="1"/>
      <dgm:spPr/>
      <dgm:t>
        <a:bodyPr/>
        <a:lstStyle/>
        <a:p>
          <a:pPr>
            <a:buFont typeface="Wingdings" panose="05000000000000000000" pitchFamily="2" charset="2"/>
            <a:buChar char="§"/>
          </a:pPr>
          <a:r>
            <a:rPr lang="es-ES" sz="2800" dirty="0">
              <a:latin typeface="Calibri" panose="020F0502020204030204"/>
              <a:ea typeface="+mn-ea"/>
              <a:cs typeface="+mn-cs"/>
            </a:rPr>
            <a:t>Comunicación</a:t>
          </a:r>
        </a:p>
      </dgm:t>
    </dgm:pt>
    <dgm:pt modelId="{A881328E-D5F7-4AD3-97AD-34AAC08B764D}" type="parTrans" cxnId="{9A6CD92F-B955-4CF1-A88D-FEB7E79282DE}">
      <dgm:prSet/>
      <dgm:spPr/>
      <dgm:t>
        <a:bodyPr/>
        <a:lstStyle/>
        <a:p>
          <a:endParaRPr lang="es-ES" sz="1600"/>
        </a:p>
      </dgm:t>
    </dgm:pt>
    <dgm:pt modelId="{F411CEA2-AF56-4031-8CDC-C850B834CDC3}" type="sibTrans" cxnId="{9A6CD92F-B955-4CF1-A88D-FEB7E79282DE}">
      <dgm:prSet/>
      <dgm:spPr/>
      <dgm:t>
        <a:bodyPr/>
        <a:lstStyle/>
        <a:p>
          <a:endParaRPr lang="es-ES" sz="1600"/>
        </a:p>
      </dgm:t>
    </dgm:pt>
    <dgm:pt modelId="{43874F1F-0617-4B70-A113-20F34AD8EDCE}">
      <dgm:prSet phldrT="[Texto]" phldr="0" custT="1"/>
      <dgm:spPr/>
      <dgm:t>
        <a:bodyPr/>
        <a:lstStyle/>
        <a:p>
          <a:pPr marR="0" eaLnBrk="1" fontAlgn="auto" latinLnBrk="0" hangingPunct="1">
            <a:buClrTx/>
            <a:buSzTx/>
            <a:buFont typeface="Wingdings" panose="05000000000000000000" pitchFamily="2" charset="2"/>
            <a:buChar char="§"/>
            <a:tabLst/>
            <a:defRPr/>
          </a:pPr>
          <a:r>
            <a:rPr lang="es-ES" sz="2800" dirty="0"/>
            <a:t>Visibilidad</a:t>
          </a:r>
        </a:p>
      </dgm:t>
    </dgm:pt>
    <dgm:pt modelId="{01538C9D-8869-4926-A4C2-342D7A5179C6}" type="parTrans" cxnId="{AA498CA8-2900-40E1-AE2E-539D6D20F0EC}">
      <dgm:prSet/>
      <dgm:spPr/>
      <dgm:t>
        <a:bodyPr/>
        <a:lstStyle/>
        <a:p>
          <a:endParaRPr lang="es-ES" sz="1600"/>
        </a:p>
      </dgm:t>
    </dgm:pt>
    <dgm:pt modelId="{07A88FC9-3301-4A9C-B9DF-FF25FE6354C3}" type="sibTrans" cxnId="{AA498CA8-2900-40E1-AE2E-539D6D20F0EC}">
      <dgm:prSet/>
      <dgm:spPr/>
      <dgm:t>
        <a:bodyPr/>
        <a:lstStyle/>
        <a:p>
          <a:endParaRPr lang="es-ES" sz="1600"/>
        </a:p>
      </dgm:t>
    </dgm:pt>
    <dgm:pt modelId="{1FA2F5C5-D896-48AA-9831-CF6D0CF0C42F}">
      <dgm:prSet custT="1"/>
      <dgm:spPr/>
      <dgm:t>
        <a:bodyPr/>
        <a:lstStyle/>
        <a:p>
          <a:pPr marR="0" eaLnBrk="1" fontAlgn="auto" latinLnBrk="0" hangingPunct="1">
            <a:buClrTx/>
            <a:buSzTx/>
            <a:buFont typeface="Wingdings" panose="05000000000000000000" pitchFamily="2" charset="2"/>
            <a:buChar char="§"/>
            <a:tabLst/>
            <a:defRPr/>
          </a:pPr>
          <a:r>
            <a:rPr lang="es-ES" sz="2800" dirty="0"/>
            <a:t>Uso</a:t>
          </a:r>
        </a:p>
      </dgm:t>
    </dgm:pt>
    <dgm:pt modelId="{48C3B985-DECF-4174-88B7-19CF504667E3}" type="parTrans" cxnId="{2952831C-E011-47CE-9507-7E3AC7244DF7}">
      <dgm:prSet/>
      <dgm:spPr/>
      <dgm:t>
        <a:bodyPr/>
        <a:lstStyle/>
        <a:p>
          <a:endParaRPr lang="es-ES" sz="1600"/>
        </a:p>
      </dgm:t>
    </dgm:pt>
    <dgm:pt modelId="{2433E1F6-1F1A-47BD-9661-ECD9E9A1F6DC}" type="sibTrans" cxnId="{2952831C-E011-47CE-9507-7E3AC7244DF7}">
      <dgm:prSet/>
      <dgm:spPr/>
      <dgm:t>
        <a:bodyPr/>
        <a:lstStyle/>
        <a:p>
          <a:endParaRPr lang="es-ES" sz="1600"/>
        </a:p>
      </dgm:t>
    </dgm:pt>
    <dgm:pt modelId="{979000E2-38E1-4AB6-8656-C53BBA96EA6D}">
      <dgm:prSet custT="1"/>
      <dgm:spPr/>
      <dgm:t>
        <a:bodyPr/>
        <a:lstStyle/>
        <a:p>
          <a:pPr marR="0" eaLnBrk="1" fontAlgn="auto" latinLnBrk="0" hangingPunct="1">
            <a:buClrTx/>
            <a:buSzTx/>
            <a:buFont typeface="Wingdings" panose="05000000000000000000" pitchFamily="2" charset="2"/>
            <a:buChar char="§"/>
            <a:tabLst/>
            <a:defRPr/>
          </a:pPr>
          <a:r>
            <a:rPr lang="es-ES" sz="2800" dirty="0"/>
            <a:t>Preservacion y conservación</a:t>
          </a:r>
        </a:p>
      </dgm:t>
    </dgm:pt>
    <dgm:pt modelId="{E45D0A04-CD81-499F-B70D-4A3867C414FC}" type="parTrans" cxnId="{E771E198-E93A-4B26-83CE-624E75C510A0}">
      <dgm:prSet/>
      <dgm:spPr/>
      <dgm:t>
        <a:bodyPr/>
        <a:lstStyle/>
        <a:p>
          <a:endParaRPr lang="es-ES" sz="1600"/>
        </a:p>
      </dgm:t>
    </dgm:pt>
    <dgm:pt modelId="{B478CE31-E42D-44E8-82D2-9D9BAF0F8126}" type="sibTrans" cxnId="{E771E198-E93A-4B26-83CE-624E75C510A0}">
      <dgm:prSet/>
      <dgm:spPr/>
      <dgm:t>
        <a:bodyPr/>
        <a:lstStyle/>
        <a:p>
          <a:endParaRPr lang="es-ES" sz="1600"/>
        </a:p>
      </dgm:t>
    </dgm:pt>
    <dgm:pt modelId="{99542BB4-5413-4C86-92AE-76BF64F1FF67}" type="pres">
      <dgm:prSet presAssocID="{B08261A2-9490-4F42-9A9C-2A54F0479D7E}" presName="Name0" presStyleCnt="0">
        <dgm:presLayoutVars>
          <dgm:dir/>
          <dgm:animLvl val="lvl"/>
          <dgm:resizeHandles val="exact"/>
        </dgm:presLayoutVars>
      </dgm:prSet>
      <dgm:spPr/>
    </dgm:pt>
    <dgm:pt modelId="{5D442BCC-4BF7-4637-AD19-4B1CC8B2E0AB}" type="pres">
      <dgm:prSet presAssocID="{45944E1A-545A-45E0-82C0-1B694598D625}" presName="linNode" presStyleCnt="0"/>
      <dgm:spPr/>
    </dgm:pt>
    <dgm:pt modelId="{0C28CBCB-C4DE-446B-B40A-D7CA450E6CDB}" type="pres">
      <dgm:prSet presAssocID="{45944E1A-545A-45E0-82C0-1B694598D625}" presName="parentText" presStyleLbl="node1" presStyleIdx="0" presStyleCnt="2">
        <dgm:presLayoutVars>
          <dgm:chMax val="1"/>
          <dgm:bulletEnabled val="1"/>
        </dgm:presLayoutVars>
      </dgm:prSet>
      <dgm:spPr/>
    </dgm:pt>
    <dgm:pt modelId="{CF38E595-49AF-4760-A6A6-616B7DB04F17}" type="pres">
      <dgm:prSet presAssocID="{45944E1A-545A-45E0-82C0-1B694598D625}" presName="descendantText" presStyleLbl="alignAccFollowNode1" presStyleIdx="0" presStyleCnt="2">
        <dgm:presLayoutVars>
          <dgm:bulletEnabled val="1"/>
        </dgm:presLayoutVars>
      </dgm:prSet>
      <dgm:spPr/>
    </dgm:pt>
    <dgm:pt modelId="{34AF3982-6414-451D-9BFC-963481210700}" type="pres">
      <dgm:prSet presAssocID="{39FF9C12-D79E-4464-B45C-09F071E9C5FB}" presName="sp" presStyleCnt="0"/>
      <dgm:spPr/>
    </dgm:pt>
    <dgm:pt modelId="{6080392E-4D73-461C-AD22-B7C844D079FB}" type="pres">
      <dgm:prSet presAssocID="{08C84D1E-ACF0-46C6-9E1E-C39174ADE20B}" presName="linNode" presStyleCnt="0"/>
      <dgm:spPr/>
    </dgm:pt>
    <dgm:pt modelId="{0FF6C2D8-B335-455D-B82C-C0182E2E89A6}" type="pres">
      <dgm:prSet presAssocID="{08C84D1E-ACF0-46C6-9E1E-C39174ADE20B}" presName="parentText" presStyleLbl="node1" presStyleIdx="1" presStyleCnt="2">
        <dgm:presLayoutVars>
          <dgm:chMax val="1"/>
          <dgm:bulletEnabled val="1"/>
        </dgm:presLayoutVars>
      </dgm:prSet>
      <dgm:spPr/>
    </dgm:pt>
    <dgm:pt modelId="{68ADCDD1-4CF6-4D32-B468-123F1929E4BE}" type="pres">
      <dgm:prSet presAssocID="{08C84D1E-ACF0-46C6-9E1E-C39174ADE20B}" presName="descendantText" presStyleLbl="alignAccFollowNode1" presStyleIdx="1" presStyleCnt="2">
        <dgm:presLayoutVars>
          <dgm:bulletEnabled val="1"/>
        </dgm:presLayoutVars>
      </dgm:prSet>
      <dgm:spPr/>
    </dgm:pt>
  </dgm:ptLst>
  <dgm:cxnLst>
    <dgm:cxn modelId="{2952831C-E011-47CE-9507-7E3AC7244DF7}" srcId="{45944E1A-545A-45E0-82C0-1B694598D625}" destId="{1FA2F5C5-D896-48AA-9831-CF6D0CF0C42F}" srcOrd="1" destOrd="0" parTransId="{48C3B985-DECF-4174-88B7-19CF504667E3}" sibTransId="{2433E1F6-1F1A-47BD-9661-ECD9E9A1F6DC}"/>
    <dgm:cxn modelId="{9A6CD92F-B955-4CF1-A88D-FEB7E79282DE}" srcId="{08C84D1E-ACF0-46C6-9E1E-C39174ADE20B}" destId="{0F9A9D60-8C9B-4CED-B68F-2AE7E2169FCD}" srcOrd="2" destOrd="0" parTransId="{A881328E-D5F7-4AD3-97AD-34AAC08B764D}" sibTransId="{F411CEA2-AF56-4031-8CDC-C850B834CDC3}"/>
    <dgm:cxn modelId="{904C8139-8FDF-421B-9B46-0B7873328739}" type="presOf" srcId="{43874F1F-0617-4B70-A113-20F34AD8EDCE}" destId="{CF38E595-49AF-4760-A6A6-616B7DB04F17}" srcOrd="0" destOrd="0" presId="urn:microsoft.com/office/officeart/2005/8/layout/vList5"/>
    <dgm:cxn modelId="{0A5D196A-66C1-45C2-BABF-DD25CBF5AE84}" type="presOf" srcId="{979000E2-38E1-4AB6-8656-C53BBA96EA6D}" destId="{CF38E595-49AF-4760-A6A6-616B7DB04F17}" srcOrd="0" destOrd="2" presId="urn:microsoft.com/office/officeart/2005/8/layout/vList5"/>
    <dgm:cxn modelId="{D781A26A-BAF9-450A-890C-FCDED12A8CCD}" type="presOf" srcId="{1FA2F5C5-D896-48AA-9831-CF6D0CF0C42F}" destId="{CF38E595-49AF-4760-A6A6-616B7DB04F17}" srcOrd="0" destOrd="1" presId="urn:microsoft.com/office/officeart/2005/8/layout/vList5"/>
    <dgm:cxn modelId="{1708416D-F0A3-456B-9CD4-087F37AC86A1}" type="presOf" srcId="{03A49799-D681-4501-B824-2A2C2FB90B46}" destId="{68ADCDD1-4CF6-4D32-B468-123F1929E4BE}" srcOrd="0" destOrd="1" presId="urn:microsoft.com/office/officeart/2005/8/layout/vList5"/>
    <dgm:cxn modelId="{66A9D384-CAFD-4C09-B934-F44512CB703F}" srcId="{B08261A2-9490-4F42-9A9C-2A54F0479D7E}" destId="{08C84D1E-ACF0-46C6-9E1E-C39174ADE20B}" srcOrd="1" destOrd="0" parTransId="{30466BB7-88DA-4C67-8998-F7B7A42E7405}" sibTransId="{FC99E079-603B-44E5-950D-BC782A04B3D3}"/>
    <dgm:cxn modelId="{FADFF08D-2172-4CC9-9F0A-61F47C2013C2}" type="presOf" srcId="{45944E1A-545A-45E0-82C0-1B694598D625}" destId="{0C28CBCB-C4DE-446B-B40A-D7CA450E6CDB}" srcOrd="0" destOrd="0" presId="urn:microsoft.com/office/officeart/2005/8/layout/vList5"/>
    <dgm:cxn modelId="{E771E198-E93A-4B26-83CE-624E75C510A0}" srcId="{45944E1A-545A-45E0-82C0-1B694598D625}" destId="{979000E2-38E1-4AB6-8656-C53BBA96EA6D}" srcOrd="2" destOrd="0" parTransId="{E45D0A04-CD81-499F-B70D-4A3867C414FC}" sibTransId="{B478CE31-E42D-44E8-82D2-9D9BAF0F8126}"/>
    <dgm:cxn modelId="{AA498CA8-2900-40E1-AE2E-539D6D20F0EC}" srcId="{45944E1A-545A-45E0-82C0-1B694598D625}" destId="{43874F1F-0617-4B70-A113-20F34AD8EDCE}" srcOrd="0" destOrd="0" parTransId="{01538C9D-8869-4926-A4C2-342D7A5179C6}" sibTransId="{07A88FC9-3301-4A9C-B9DF-FF25FE6354C3}"/>
    <dgm:cxn modelId="{251447AE-DAA1-439E-A42E-14180E66C7BF}" srcId="{08C84D1E-ACF0-46C6-9E1E-C39174ADE20B}" destId="{B2CDEEB7-87A4-4922-B6CB-119B9EB194C9}" srcOrd="0" destOrd="0" parTransId="{0DB83B54-238D-480A-8A87-A4E9EE17C1B7}" sibTransId="{881860F5-23CB-4C6D-B67D-440741480BF4}"/>
    <dgm:cxn modelId="{C2C3BDAF-8446-48F1-8F2B-1A819ED49F5F}" type="presOf" srcId="{B08261A2-9490-4F42-9A9C-2A54F0479D7E}" destId="{99542BB4-5413-4C86-92AE-76BF64F1FF67}" srcOrd="0" destOrd="0" presId="urn:microsoft.com/office/officeart/2005/8/layout/vList5"/>
    <dgm:cxn modelId="{37C8FFB0-93DF-4244-A7D5-425607EDF761}" srcId="{B08261A2-9490-4F42-9A9C-2A54F0479D7E}" destId="{45944E1A-545A-45E0-82C0-1B694598D625}" srcOrd="0" destOrd="0" parTransId="{B8AE0E86-0E4E-420D-9517-DEE19462B667}" sibTransId="{39FF9C12-D79E-4464-B45C-09F071E9C5FB}"/>
    <dgm:cxn modelId="{69F677B2-F920-4196-904E-6B8FBDD5941A}" type="presOf" srcId="{0F9A9D60-8C9B-4CED-B68F-2AE7E2169FCD}" destId="{68ADCDD1-4CF6-4D32-B468-123F1929E4BE}" srcOrd="0" destOrd="2" presId="urn:microsoft.com/office/officeart/2005/8/layout/vList5"/>
    <dgm:cxn modelId="{F9B81FD2-3A90-4759-9350-EF0911228798}" type="presOf" srcId="{08C84D1E-ACF0-46C6-9E1E-C39174ADE20B}" destId="{0FF6C2D8-B335-455D-B82C-C0182E2E89A6}" srcOrd="0" destOrd="0" presId="urn:microsoft.com/office/officeart/2005/8/layout/vList5"/>
    <dgm:cxn modelId="{DDAC98DC-2645-4BE4-A042-9A1895EB124F}" srcId="{08C84D1E-ACF0-46C6-9E1E-C39174ADE20B}" destId="{03A49799-D681-4501-B824-2A2C2FB90B46}" srcOrd="1" destOrd="0" parTransId="{40D6673C-B25D-45EE-830A-57ADA7994AA2}" sibTransId="{4FD3FFD2-C2C9-49B6-A0F8-33E6CB6FAF5E}"/>
    <dgm:cxn modelId="{0EA95EE2-8E5C-4BDB-8C66-85B5FE664ED2}" type="presOf" srcId="{B2CDEEB7-87A4-4922-B6CB-119B9EB194C9}" destId="{68ADCDD1-4CF6-4D32-B468-123F1929E4BE}" srcOrd="0" destOrd="0" presId="urn:microsoft.com/office/officeart/2005/8/layout/vList5"/>
    <dgm:cxn modelId="{0A4C83F6-A6F2-481A-809D-A50720BD9D09}" type="presParOf" srcId="{99542BB4-5413-4C86-92AE-76BF64F1FF67}" destId="{5D442BCC-4BF7-4637-AD19-4B1CC8B2E0AB}" srcOrd="0" destOrd="0" presId="urn:microsoft.com/office/officeart/2005/8/layout/vList5"/>
    <dgm:cxn modelId="{A64BF769-4678-478D-8EB0-7F721FDD6B2D}" type="presParOf" srcId="{5D442BCC-4BF7-4637-AD19-4B1CC8B2E0AB}" destId="{0C28CBCB-C4DE-446B-B40A-D7CA450E6CDB}" srcOrd="0" destOrd="0" presId="urn:microsoft.com/office/officeart/2005/8/layout/vList5"/>
    <dgm:cxn modelId="{6708A17F-E4F7-480E-A44B-8878F1DA18E1}" type="presParOf" srcId="{5D442BCC-4BF7-4637-AD19-4B1CC8B2E0AB}" destId="{CF38E595-49AF-4760-A6A6-616B7DB04F17}" srcOrd="1" destOrd="0" presId="urn:microsoft.com/office/officeart/2005/8/layout/vList5"/>
    <dgm:cxn modelId="{603E5C63-526F-474D-9277-D059E2A27F78}" type="presParOf" srcId="{99542BB4-5413-4C86-92AE-76BF64F1FF67}" destId="{34AF3982-6414-451D-9BFC-963481210700}" srcOrd="1" destOrd="0" presId="urn:microsoft.com/office/officeart/2005/8/layout/vList5"/>
    <dgm:cxn modelId="{B60442CB-E059-4911-A55F-7FDA4DE99009}" type="presParOf" srcId="{99542BB4-5413-4C86-92AE-76BF64F1FF67}" destId="{6080392E-4D73-461C-AD22-B7C844D079FB}" srcOrd="2" destOrd="0" presId="urn:microsoft.com/office/officeart/2005/8/layout/vList5"/>
    <dgm:cxn modelId="{6C28742B-53BD-40E3-9262-A59F8101E5EE}" type="presParOf" srcId="{6080392E-4D73-461C-AD22-B7C844D079FB}" destId="{0FF6C2D8-B335-455D-B82C-C0182E2E89A6}" srcOrd="0" destOrd="0" presId="urn:microsoft.com/office/officeart/2005/8/layout/vList5"/>
    <dgm:cxn modelId="{9C6FE4C0-E499-4671-A34E-E9AEA0728D05}" type="presParOf" srcId="{6080392E-4D73-461C-AD22-B7C844D079FB}" destId="{68ADCDD1-4CF6-4D32-B468-123F1929E4BE}" srcOrd="1" destOrd="0" presId="urn:microsoft.com/office/officeart/2005/8/layout/vList5"/>
  </dgm:cxnLst>
  <dgm:bg/>
  <dgm:whole/>
  <dgm:extLst>
    <a:ext uri="http://schemas.microsoft.com/office/drawing/2008/diagram">
      <dsp:dataModelExt xmlns:dsp="http://schemas.microsoft.com/office/drawing/2008/diagram" relId="rId10"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6F0F3A51-8FEA-4A46-9B4E-9A63D53B758C}" type="doc">
      <dgm:prSet loTypeId="urn:microsoft.com/office/officeart/2005/8/layout/cycle6" loCatId="cycle" qsTypeId="urn:microsoft.com/office/officeart/2005/8/quickstyle/simple1" qsCatId="simple" csTypeId="urn:microsoft.com/office/officeart/2005/8/colors/colorful1" csCatId="colorful" phldr="1"/>
      <dgm:spPr/>
      <dgm:t>
        <a:bodyPr/>
        <a:lstStyle/>
        <a:p>
          <a:endParaRPr lang="es-ES"/>
        </a:p>
      </dgm:t>
    </dgm:pt>
    <dgm:pt modelId="{9DC28DB9-3CAB-436C-AC2F-AC82F233565A}">
      <dgm:prSet phldrT="[Texto]" phldr="0" custT="1"/>
      <dgm:spPr/>
      <dgm:t>
        <a:bodyPr/>
        <a:lstStyle/>
        <a:p>
          <a:r>
            <a:rPr lang="es-ES" sz="3000" dirty="0"/>
            <a:t>serendipia</a:t>
          </a:r>
        </a:p>
      </dgm:t>
    </dgm:pt>
    <dgm:pt modelId="{637E0401-5417-4AFC-AFAE-115B684B1D3A}" type="parTrans" cxnId="{6CC569FB-7C2B-4E6D-B2BA-9B37EC132CD3}">
      <dgm:prSet/>
      <dgm:spPr/>
      <dgm:t>
        <a:bodyPr/>
        <a:lstStyle/>
        <a:p>
          <a:endParaRPr lang="es-ES"/>
        </a:p>
      </dgm:t>
    </dgm:pt>
    <dgm:pt modelId="{55398745-C87B-4A52-95B4-A6E92C2FF110}" type="sibTrans" cxnId="{6CC569FB-7C2B-4E6D-B2BA-9B37EC132CD3}">
      <dgm:prSet/>
      <dgm:spPr/>
      <dgm:t>
        <a:bodyPr/>
        <a:lstStyle/>
        <a:p>
          <a:endParaRPr lang="es-ES"/>
        </a:p>
      </dgm:t>
    </dgm:pt>
    <dgm:pt modelId="{B7CAA72A-5503-4BF7-8836-5D1D41E22199}">
      <dgm:prSet phldrT="[Texto]" phldr="0" custT="1"/>
      <dgm:spPr/>
      <dgm:t>
        <a:bodyPr/>
        <a:lstStyle/>
        <a:p>
          <a:r>
            <a:rPr lang="es-ES" sz="3000" dirty="0"/>
            <a:t>visibilidad y difusión</a:t>
          </a:r>
        </a:p>
      </dgm:t>
    </dgm:pt>
    <dgm:pt modelId="{652FD85C-64D0-4C15-88D8-322FA4A4B98D}" type="parTrans" cxnId="{64083D48-3FFE-4A6B-95A2-88C988956081}">
      <dgm:prSet/>
      <dgm:spPr/>
      <dgm:t>
        <a:bodyPr/>
        <a:lstStyle/>
        <a:p>
          <a:endParaRPr lang="es-ES"/>
        </a:p>
      </dgm:t>
    </dgm:pt>
    <dgm:pt modelId="{9FE80027-599E-49E1-BAFF-16ABA1F3B28C}" type="sibTrans" cxnId="{64083D48-3FFE-4A6B-95A2-88C988956081}">
      <dgm:prSet/>
      <dgm:spPr/>
      <dgm:t>
        <a:bodyPr/>
        <a:lstStyle/>
        <a:p>
          <a:endParaRPr lang="es-ES"/>
        </a:p>
      </dgm:t>
    </dgm:pt>
    <dgm:pt modelId="{BE46D109-C6C8-428A-B213-9E32C1CEDF5C}">
      <dgm:prSet phldrT="[Texto]" phldr="0" custT="1"/>
      <dgm:spPr/>
      <dgm:t>
        <a:bodyPr/>
        <a:lstStyle/>
        <a:p>
          <a:r>
            <a:rPr lang="es-ES" sz="3000" dirty="0"/>
            <a:t>¿hasta dónde debemos llegar?</a:t>
          </a:r>
        </a:p>
      </dgm:t>
    </dgm:pt>
    <dgm:pt modelId="{F459B45C-A13A-4652-8A63-FA6E7BC8EBD9}" type="parTrans" cxnId="{D0A92A30-9E3F-44A8-9DC5-09062ED9FA8C}">
      <dgm:prSet/>
      <dgm:spPr/>
      <dgm:t>
        <a:bodyPr/>
        <a:lstStyle/>
        <a:p>
          <a:endParaRPr lang="es-ES"/>
        </a:p>
      </dgm:t>
    </dgm:pt>
    <dgm:pt modelId="{CDBC1AAC-F0FE-4625-8430-C8FFCE970F24}" type="sibTrans" cxnId="{D0A92A30-9E3F-44A8-9DC5-09062ED9FA8C}">
      <dgm:prSet/>
      <dgm:spPr/>
      <dgm:t>
        <a:bodyPr/>
        <a:lstStyle/>
        <a:p>
          <a:endParaRPr lang="es-ES"/>
        </a:p>
      </dgm:t>
    </dgm:pt>
    <dgm:pt modelId="{D695429C-63A0-4CFA-BB16-4286426DBF61}">
      <dgm:prSet phldrT="[Texto]" phldr="0" custT="1"/>
      <dgm:spPr/>
      <dgm:t>
        <a:bodyPr/>
        <a:lstStyle/>
        <a:p>
          <a:r>
            <a:rPr lang="es-ES" sz="3000" dirty="0"/>
            <a:t>reiteración</a:t>
          </a:r>
        </a:p>
      </dgm:t>
    </dgm:pt>
    <dgm:pt modelId="{006B1F5F-5584-4312-BCEB-C9B4929D57EC}" type="parTrans" cxnId="{F82E44F3-2A71-40AB-9B66-3C5E58214B7B}">
      <dgm:prSet/>
      <dgm:spPr/>
      <dgm:t>
        <a:bodyPr/>
        <a:lstStyle/>
        <a:p>
          <a:endParaRPr lang="es-ES"/>
        </a:p>
      </dgm:t>
    </dgm:pt>
    <dgm:pt modelId="{CE16F5FA-B247-40D0-A7C8-F4655B0FFC27}" type="sibTrans" cxnId="{F82E44F3-2A71-40AB-9B66-3C5E58214B7B}">
      <dgm:prSet/>
      <dgm:spPr/>
      <dgm:t>
        <a:bodyPr/>
        <a:lstStyle/>
        <a:p>
          <a:endParaRPr lang="es-ES"/>
        </a:p>
      </dgm:t>
    </dgm:pt>
    <dgm:pt modelId="{27B4F65E-539B-44A6-AC01-553BC0E00EA8}">
      <dgm:prSet phldrT="[Texto]" phldr="0" custT="1"/>
      <dgm:spPr/>
      <dgm:t>
        <a:bodyPr/>
        <a:lstStyle/>
        <a:p>
          <a:r>
            <a:rPr lang="es-ES" sz="2900" dirty="0"/>
            <a:t>obras “liberadas” y obras nuevas</a:t>
          </a:r>
        </a:p>
      </dgm:t>
    </dgm:pt>
    <dgm:pt modelId="{476043E6-65CA-44D4-ADEB-C8B477D65FD1}" type="parTrans" cxnId="{64EAE7E2-C8C0-4B83-BD90-32DF95BCD96D}">
      <dgm:prSet/>
      <dgm:spPr/>
      <dgm:t>
        <a:bodyPr/>
        <a:lstStyle/>
        <a:p>
          <a:endParaRPr lang="es-ES"/>
        </a:p>
      </dgm:t>
    </dgm:pt>
    <dgm:pt modelId="{AF2240E5-9454-4438-A872-1C882820093F}" type="sibTrans" cxnId="{64EAE7E2-C8C0-4B83-BD90-32DF95BCD96D}">
      <dgm:prSet/>
      <dgm:spPr/>
      <dgm:t>
        <a:bodyPr/>
        <a:lstStyle/>
        <a:p>
          <a:endParaRPr lang="es-ES"/>
        </a:p>
      </dgm:t>
    </dgm:pt>
    <dgm:pt modelId="{0BD01B2B-A1ED-49C6-A8B2-C6FF6DECD2EF}" type="pres">
      <dgm:prSet presAssocID="{6F0F3A51-8FEA-4A46-9B4E-9A63D53B758C}" presName="cycle" presStyleCnt="0">
        <dgm:presLayoutVars>
          <dgm:dir/>
          <dgm:resizeHandles val="exact"/>
        </dgm:presLayoutVars>
      </dgm:prSet>
      <dgm:spPr/>
    </dgm:pt>
    <dgm:pt modelId="{9FC43A6B-8574-4681-A409-B5E200DA55AA}" type="pres">
      <dgm:prSet presAssocID="{9DC28DB9-3CAB-436C-AC2F-AC82F233565A}" presName="node" presStyleLbl="node1" presStyleIdx="0" presStyleCnt="5">
        <dgm:presLayoutVars>
          <dgm:bulletEnabled val="1"/>
        </dgm:presLayoutVars>
      </dgm:prSet>
      <dgm:spPr/>
    </dgm:pt>
    <dgm:pt modelId="{4B3473D8-0983-4713-BB52-B51FFD7182C6}" type="pres">
      <dgm:prSet presAssocID="{9DC28DB9-3CAB-436C-AC2F-AC82F233565A}" presName="spNode" presStyleCnt="0"/>
      <dgm:spPr/>
    </dgm:pt>
    <dgm:pt modelId="{0403277C-B25F-4A9D-B50B-4C7D6A9BCD84}" type="pres">
      <dgm:prSet presAssocID="{55398745-C87B-4A52-95B4-A6E92C2FF110}" presName="sibTrans" presStyleLbl="sibTrans1D1" presStyleIdx="0" presStyleCnt="5"/>
      <dgm:spPr/>
    </dgm:pt>
    <dgm:pt modelId="{D6D2E94B-7DE9-4990-9182-45837DE2F8BA}" type="pres">
      <dgm:prSet presAssocID="{B7CAA72A-5503-4BF7-8836-5D1D41E22199}" presName="node" presStyleLbl="node1" presStyleIdx="1" presStyleCnt="5" custRadScaleRad="121325" custRadScaleInc="13517">
        <dgm:presLayoutVars>
          <dgm:bulletEnabled val="1"/>
        </dgm:presLayoutVars>
      </dgm:prSet>
      <dgm:spPr/>
    </dgm:pt>
    <dgm:pt modelId="{04168F7D-D841-4BD6-A632-63036CA26C43}" type="pres">
      <dgm:prSet presAssocID="{B7CAA72A-5503-4BF7-8836-5D1D41E22199}" presName="spNode" presStyleCnt="0"/>
      <dgm:spPr/>
    </dgm:pt>
    <dgm:pt modelId="{268B9187-1CFD-4A7F-90FF-231A6C5037DE}" type="pres">
      <dgm:prSet presAssocID="{9FE80027-599E-49E1-BAFF-16ABA1F3B28C}" presName="sibTrans" presStyleLbl="sibTrans1D1" presStyleIdx="1" presStyleCnt="5"/>
      <dgm:spPr/>
    </dgm:pt>
    <dgm:pt modelId="{84A827DC-F10A-4357-A622-75781FF3C51C}" type="pres">
      <dgm:prSet presAssocID="{BE46D109-C6C8-428A-B213-9E32C1CEDF5C}" presName="node" presStyleLbl="node1" presStyleIdx="2" presStyleCnt="5" custScaleX="146120" custScaleY="108337" custRadScaleRad="122765" custRadScaleInc="-75455">
        <dgm:presLayoutVars>
          <dgm:bulletEnabled val="1"/>
        </dgm:presLayoutVars>
      </dgm:prSet>
      <dgm:spPr/>
    </dgm:pt>
    <dgm:pt modelId="{88B5564B-9138-4B2A-96D1-453504C689E7}" type="pres">
      <dgm:prSet presAssocID="{BE46D109-C6C8-428A-B213-9E32C1CEDF5C}" presName="spNode" presStyleCnt="0"/>
      <dgm:spPr/>
    </dgm:pt>
    <dgm:pt modelId="{8A039E85-A551-4780-ADEB-694FCDF58279}" type="pres">
      <dgm:prSet presAssocID="{CDBC1AAC-F0FE-4625-8430-C8FFCE970F24}" presName="sibTrans" presStyleLbl="sibTrans1D1" presStyleIdx="2" presStyleCnt="5"/>
      <dgm:spPr/>
    </dgm:pt>
    <dgm:pt modelId="{385AF6EB-AB24-4464-862F-90FF8F4DA46A}" type="pres">
      <dgm:prSet presAssocID="{27B4F65E-539B-44A6-AC01-553BC0E00EA8}" presName="node" presStyleLbl="node1" presStyleIdx="3" presStyleCnt="5" custScaleX="144359" custRadScaleRad="124268" custRadScaleInc="64790">
        <dgm:presLayoutVars>
          <dgm:bulletEnabled val="1"/>
        </dgm:presLayoutVars>
      </dgm:prSet>
      <dgm:spPr/>
    </dgm:pt>
    <dgm:pt modelId="{7A7E1DCC-2F2E-4CC6-97D5-1F9B06CB22AD}" type="pres">
      <dgm:prSet presAssocID="{27B4F65E-539B-44A6-AC01-553BC0E00EA8}" presName="spNode" presStyleCnt="0"/>
      <dgm:spPr/>
    </dgm:pt>
    <dgm:pt modelId="{946C8A22-25B1-4FC8-890A-D8783984D684}" type="pres">
      <dgm:prSet presAssocID="{AF2240E5-9454-4438-A872-1C882820093F}" presName="sibTrans" presStyleLbl="sibTrans1D1" presStyleIdx="3" presStyleCnt="5"/>
      <dgm:spPr/>
    </dgm:pt>
    <dgm:pt modelId="{AE9B1F57-8D89-470A-8F06-5561E7717FB4}" type="pres">
      <dgm:prSet presAssocID="{D695429C-63A0-4CFA-BB16-4286426DBF61}" presName="node" presStyleLbl="node1" presStyleIdx="4" presStyleCnt="5" custRadScaleRad="114958" custRadScaleInc="-5125">
        <dgm:presLayoutVars>
          <dgm:bulletEnabled val="1"/>
        </dgm:presLayoutVars>
      </dgm:prSet>
      <dgm:spPr/>
    </dgm:pt>
    <dgm:pt modelId="{737AA511-00C8-4913-B667-67A041EF631F}" type="pres">
      <dgm:prSet presAssocID="{D695429C-63A0-4CFA-BB16-4286426DBF61}" presName="spNode" presStyleCnt="0"/>
      <dgm:spPr/>
    </dgm:pt>
    <dgm:pt modelId="{9380CF21-D5C4-4537-9632-CDC3DFD3F0C0}" type="pres">
      <dgm:prSet presAssocID="{CE16F5FA-B247-40D0-A7C8-F4655B0FFC27}" presName="sibTrans" presStyleLbl="sibTrans1D1" presStyleIdx="4" presStyleCnt="5"/>
      <dgm:spPr/>
    </dgm:pt>
  </dgm:ptLst>
  <dgm:cxnLst>
    <dgm:cxn modelId="{87CC1B14-BE4B-4477-A0C8-001720E9F3E1}" type="presOf" srcId="{D695429C-63A0-4CFA-BB16-4286426DBF61}" destId="{AE9B1F57-8D89-470A-8F06-5561E7717FB4}" srcOrd="0" destOrd="0" presId="urn:microsoft.com/office/officeart/2005/8/layout/cycle6"/>
    <dgm:cxn modelId="{8A377F18-1711-464E-90A1-8D3152DCBD02}" type="presOf" srcId="{AF2240E5-9454-4438-A872-1C882820093F}" destId="{946C8A22-25B1-4FC8-890A-D8783984D684}" srcOrd="0" destOrd="0" presId="urn:microsoft.com/office/officeart/2005/8/layout/cycle6"/>
    <dgm:cxn modelId="{4B7B1A1F-EF00-4BDB-B707-59AA6640B848}" type="presOf" srcId="{55398745-C87B-4A52-95B4-A6E92C2FF110}" destId="{0403277C-B25F-4A9D-B50B-4C7D6A9BCD84}" srcOrd="0" destOrd="0" presId="urn:microsoft.com/office/officeart/2005/8/layout/cycle6"/>
    <dgm:cxn modelId="{D0A92A30-9E3F-44A8-9DC5-09062ED9FA8C}" srcId="{6F0F3A51-8FEA-4A46-9B4E-9A63D53B758C}" destId="{BE46D109-C6C8-428A-B213-9E32C1CEDF5C}" srcOrd="2" destOrd="0" parTransId="{F459B45C-A13A-4652-8A63-FA6E7BC8EBD9}" sibTransId="{CDBC1AAC-F0FE-4625-8430-C8FFCE970F24}"/>
    <dgm:cxn modelId="{64083D48-3FFE-4A6B-95A2-88C988956081}" srcId="{6F0F3A51-8FEA-4A46-9B4E-9A63D53B758C}" destId="{B7CAA72A-5503-4BF7-8836-5D1D41E22199}" srcOrd="1" destOrd="0" parTransId="{652FD85C-64D0-4C15-88D8-322FA4A4B98D}" sibTransId="{9FE80027-599E-49E1-BAFF-16ABA1F3B28C}"/>
    <dgm:cxn modelId="{A234AB97-F3F1-411E-8A8B-EA3CB72C2928}" type="presOf" srcId="{6F0F3A51-8FEA-4A46-9B4E-9A63D53B758C}" destId="{0BD01B2B-A1ED-49C6-A8B2-C6FF6DECD2EF}" srcOrd="0" destOrd="0" presId="urn:microsoft.com/office/officeart/2005/8/layout/cycle6"/>
    <dgm:cxn modelId="{6FE646A0-F181-47F3-AF38-1999056BEB69}" type="presOf" srcId="{CE16F5FA-B247-40D0-A7C8-F4655B0FFC27}" destId="{9380CF21-D5C4-4537-9632-CDC3DFD3F0C0}" srcOrd="0" destOrd="0" presId="urn:microsoft.com/office/officeart/2005/8/layout/cycle6"/>
    <dgm:cxn modelId="{128366A5-97B7-4D72-BCC3-39F61F6A6C83}" type="presOf" srcId="{BE46D109-C6C8-428A-B213-9E32C1CEDF5C}" destId="{84A827DC-F10A-4357-A622-75781FF3C51C}" srcOrd="0" destOrd="0" presId="urn:microsoft.com/office/officeart/2005/8/layout/cycle6"/>
    <dgm:cxn modelId="{40EC01B4-C698-437A-AA42-E1BB105178D7}" type="presOf" srcId="{9DC28DB9-3CAB-436C-AC2F-AC82F233565A}" destId="{9FC43A6B-8574-4681-A409-B5E200DA55AA}" srcOrd="0" destOrd="0" presId="urn:microsoft.com/office/officeart/2005/8/layout/cycle6"/>
    <dgm:cxn modelId="{76711CC6-CB93-4D1F-BA0B-C33F8520CFD0}" type="presOf" srcId="{9FE80027-599E-49E1-BAFF-16ABA1F3B28C}" destId="{268B9187-1CFD-4A7F-90FF-231A6C5037DE}" srcOrd="0" destOrd="0" presId="urn:microsoft.com/office/officeart/2005/8/layout/cycle6"/>
    <dgm:cxn modelId="{64EAE7E2-C8C0-4B83-BD90-32DF95BCD96D}" srcId="{6F0F3A51-8FEA-4A46-9B4E-9A63D53B758C}" destId="{27B4F65E-539B-44A6-AC01-553BC0E00EA8}" srcOrd="3" destOrd="0" parTransId="{476043E6-65CA-44D4-ADEB-C8B477D65FD1}" sibTransId="{AF2240E5-9454-4438-A872-1C882820093F}"/>
    <dgm:cxn modelId="{D0CDC4E5-E76D-47B1-AF0C-F24DDFBB0611}" type="presOf" srcId="{27B4F65E-539B-44A6-AC01-553BC0E00EA8}" destId="{385AF6EB-AB24-4464-862F-90FF8F4DA46A}" srcOrd="0" destOrd="0" presId="urn:microsoft.com/office/officeart/2005/8/layout/cycle6"/>
    <dgm:cxn modelId="{2EE5EFEB-3EF0-446A-801B-A085C5EEFCA7}" type="presOf" srcId="{B7CAA72A-5503-4BF7-8836-5D1D41E22199}" destId="{D6D2E94B-7DE9-4990-9182-45837DE2F8BA}" srcOrd="0" destOrd="0" presId="urn:microsoft.com/office/officeart/2005/8/layout/cycle6"/>
    <dgm:cxn modelId="{0FA9A3EE-50D2-42E2-AA87-F64444C56158}" type="presOf" srcId="{CDBC1AAC-F0FE-4625-8430-C8FFCE970F24}" destId="{8A039E85-A551-4780-ADEB-694FCDF58279}" srcOrd="0" destOrd="0" presId="urn:microsoft.com/office/officeart/2005/8/layout/cycle6"/>
    <dgm:cxn modelId="{F82E44F3-2A71-40AB-9B66-3C5E58214B7B}" srcId="{6F0F3A51-8FEA-4A46-9B4E-9A63D53B758C}" destId="{D695429C-63A0-4CFA-BB16-4286426DBF61}" srcOrd="4" destOrd="0" parTransId="{006B1F5F-5584-4312-BCEB-C9B4929D57EC}" sibTransId="{CE16F5FA-B247-40D0-A7C8-F4655B0FFC27}"/>
    <dgm:cxn modelId="{6CC569FB-7C2B-4E6D-B2BA-9B37EC132CD3}" srcId="{6F0F3A51-8FEA-4A46-9B4E-9A63D53B758C}" destId="{9DC28DB9-3CAB-436C-AC2F-AC82F233565A}" srcOrd="0" destOrd="0" parTransId="{637E0401-5417-4AFC-AFAE-115B684B1D3A}" sibTransId="{55398745-C87B-4A52-95B4-A6E92C2FF110}"/>
    <dgm:cxn modelId="{16E11773-5074-46FC-8445-4DEF9FCB0815}" type="presParOf" srcId="{0BD01B2B-A1ED-49C6-A8B2-C6FF6DECD2EF}" destId="{9FC43A6B-8574-4681-A409-B5E200DA55AA}" srcOrd="0" destOrd="0" presId="urn:microsoft.com/office/officeart/2005/8/layout/cycle6"/>
    <dgm:cxn modelId="{B74F8B47-5C7B-48AF-9F62-66E1F543F9EB}" type="presParOf" srcId="{0BD01B2B-A1ED-49C6-A8B2-C6FF6DECD2EF}" destId="{4B3473D8-0983-4713-BB52-B51FFD7182C6}" srcOrd="1" destOrd="0" presId="urn:microsoft.com/office/officeart/2005/8/layout/cycle6"/>
    <dgm:cxn modelId="{3EC51FDE-9261-4A06-B889-44C3180BDCF9}" type="presParOf" srcId="{0BD01B2B-A1ED-49C6-A8B2-C6FF6DECD2EF}" destId="{0403277C-B25F-4A9D-B50B-4C7D6A9BCD84}" srcOrd="2" destOrd="0" presId="urn:microsoft.com/office/officeart/2005/8/layout/cycle6"/>
    <dgm:cxn modelId="{4C4A43A5-19BF-44D1-8560-DAAE76D47598}" type="presParOf" srcId="{0BD01B2B-A1ED-49C6-A8B2-C6FF6DECD2EF}" destId="{D6D2E94B-7DE9-4990-9182-45837DE2F8BA}" srcOrd="3" destOrd="0" presId="urn:microsoft.com/office/officeart/2005/8/layout/cycle6"/>
    <dgm:cxn modelId="{F9DA317D-0C59-47FB-A4AA-B09442041040}" type="presParOf" srcId="{0BD01B2B-A1ED-49C6-A8B2-C6FF6DECD2EF}" destId="{04168F7D-D841-4BD6-A632-63036CA26C43}" srcOrd="4" destOrd="0" presId="urn:microsoft.com/office/officeart/2005/8/layout/cycle6"/>
    <dgm:cxn modelId="{7CD197F2-4BA3-4E4D-82C5-E627FE27125C}" type="presParOf" srcId="{0BD01B2B-A1ED-49C6-A8B2-C6FF6DECD2EF}" destId="{268B9187-1CFD-4A7F-90FF-231A6C5037DE}" srcOrd="5" destOrd="0" presId="urn:microsoft.com/office/officeart/2005/8/layout/cycle6"/>
    <dgm:cxn modelId="{5327DDDE-0983-48AD-B106-E99B3D650B25}" type="presParOf" srcId="{0BD01B2B-A1ED-49C6-A8B2-C6FF6DECD2EF}" destId="{84A827DC-F10A-4357-A622-75781FF3C51C}" srcOrd="6" destOrd="0" presId="urn:microsoft.com/office/officeart/2005/8/layout/cycle6"/>
    <dgm:cxn modelId="{49FFC294-FA0A-4CA8-BBC2-C0EAB58893D0}" type="presParOf" srcId="{0BD01B2B-A1ED-49C6-A8B2-C6FF6DECD2EF}" destId="{88B5564B-9138-4B2A-96D1-453504C689E7}" srcOrd="7" destOrd="0" presId="urn:microsoft.com/office/officeart/2005/8/layout/cycle6"/>
    <dgm:cxn modelId="{9BC8D553-C1E6-4786-8C3B-5FA6EC95D3E8}" type="presParOf" srcId="{0BD01B2B-A1ED-49C6-A8B2-C6FF6DECD2EF}" destId="{8A039E85-A551-4780-ADEB-694FCDF58279}" srcOrd="8" destOrd="0" presId="urn:microsoft.com/office/officeart/2005/8/layout/cycle6"/>
    <dgm:cxn modelId="{FDC46AC0-96B5-4CBA-ADC3-94ADDF995136}" type="presParOf" srcId="{0BD01B2B-A1ED-49C6-A8B2-C6FF6DECD2EF}" destId="{385AF6EB-AB24-4464-862F-90FF8F4DA46A}" srcOrd="9" destOrd="0" presId="urn:microsoft.com/office/officeart/2005/8/layout/cycle6"/>
    <dgm:cxn modelId="{C9F531E6-A5F0-4876-8AEC-E3A5951376BF}" type="presParOf" srcId="{0BD01B2B-A1ED-49C6-A8B2-C6FF6DECD2EF}" destId="{7A7E1DCC-2F2E-4CC6-97D5-1F9B06CB22AD}" srcOrd="10" destOrd="0" presId="urn:microsoft.com/office/officeart/2005/8/layout/cycle6"/>
    <dgm:cxn modelId="{32B5C541-D6B5-4D2D-97D7-F40258E31AE5}" type="presParOf" srcId="{0BD01B2B-A1ED-49C6-A8B2-C6FF6DECD2EF}" destId="{946C8A22-25B1-4FC8-890A-D8783984D684}" srcOrd="11" destOrd="0" presId="urn:microsoft.com/office/officeart/2005/8/layout/cycle6"/>
    <dgm:cxn modelId="{7926CE5F-4FF5-4FF6-99BF-79090341B93D}" type="presParOf" srcId="{0BD01B2B-A1ED-49C6-A8B2-C6FF6DECD2EF}" destId="{AE9B1F57-8D89-470A-8F06-5561E7717FB4}" srcOrd="12" destOrd="0" presId="urn:microsoft.com/office/officeart/2005/8/layout/cycle6"/>
    <dgm:cxn modelId="{9BB2C56A-D683-46BD-94C9-9068F602457A}" type="presParOf" srcId="{0BD01B2B-A1ED-49C6-A8B2-C6FF6DECD2EF}" destId="{737AA511-00C8-4913-B667-67A041EF631F}" srcOrd="13" destOrd="0" presId="urn:microsoft.com/office/officeart/2005/8/layout/cycle6"/>
    <dgm:cxn modelId="{2A69AE81-6929-4386-9A19-E81DD90D1A74}" type="presParOf" srcId="{0BD01B2B-A1ED-49C6-A8B2-C6FF6DECD2EF}" destId="{9380CF21-D5C4-4537-9632-CDC3DFD3F0C0}" srcOrd="14" destOrd="0" presId="urn:microsoft.com/office/officeart/2005/8/layout/cycle6"/>
  </dgm:cxnLst>
  <dgm:bg/>
  <dgm:whole/>
  <dgm:extLst>
    <a:ext uri="http://schemas.microsoft.com/office/drawing/2008/diagram">
      <dsp:dataModelExt xmlns:dsp="http://schemas.microsoft.com/office/drawing/2008/diagram" relId="rId13"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5128D-3D06-4685-AEA0-1046929784B9}">
      <dsp:nvSpPr>
        <dsp:cNvPr id="0" name=""/>
        <dsp:cNvSpPr/>
      </dsp:nvSpPr>
      <dsp:spPr>
        <a:xfrm>
          <a:off x="3306429" y="0"/>
          <a:ext cx="2399251" cy="2399495"/>
        </a:xfrm>
        <a:prstGeom prst="circularArrow">
          <a:avLst>
            <a:gd name="adj1" fmla="val 10980"/>
            <a:gd name="adj2" fmla="val 1142322"/>
            <a:gd name="adj3" fmla="val 4500000"/>
            <a:gd name="adj4" fmla="val 10800000"/>
            <a:gd name="adj5" fmla="val 1250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8FEF21-61ED-474A-99DF-308724A9CE6B}">
      <dsp:nvSpPr>
        <dsp:cNvPr id="0" name=""/>
        <dsp:cNvSpPr/>
      </dsp:nvSpPr>
      <dsp:spPr>
        <a:xfrm>
          <a:off x="3426196" y="988868"/>
          <a:ext cx="1820580" cy="669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s-ES" sz="2800" b="1" kern="1200" dirty="0">
              <a:latin typeface="+mn-lt"/>
            </a:rPr>
            <a:t>adquisición</a:t>
          </a:r>
        </a:p>
      </dsp:txBody>
      <dsp:txXfrm>
        <a:off x="3426196" y="988868"/>
        <a:ext cx="1820580" cy="669389"/>
      </dsp:txXfrm>
    </dsp:sp>
    <dsp:sp modelId="{907A91FC-AE03-4F59-BE7F-D9EE7DC32FE5}">
      <dsp:nvSpPr>
        <dsp:cNvPr id="0" name=""/>
        <dsp:cNvSpPr/>
      </dsp:nvSpPr>
      <dsp:spPr>
        <a:xfrm>
          <a:off x="2639896" y="1378866"/>
          <a:ext cx="2399251" cy="2399495"/>
        </a:xfrm>
        <a:prstGeom prst="leftCircularArrow">
          <a:avLst>
            <a:gd name="adj1" fmla="val 10980"/>
            <a:gd name="adj2" fmla="val 1142322"/>
            <a:gd name="adj3" fmla="val 6300000"/>
            <a:gd name="adj4" fmla="val 18900000"/>
            <a:gd name="adj5" fmla="val 12500"/>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4C7E3D-1C72-4D14-91FB-3D4ADD2D5093}">
      <dsp:nvSpPr>
        <dsp:cNvPr id="0" name=""/>
        <dsp:cNvSpPr/>
      </dsp:nvSpPr>
      <dsp:spPr>
        <a:xfrm>
          <a:off x="3088237" y="2261993"/>
          <a:ext cx="2073769" cy="669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es-ES" sz="2800" b="1" kern="1200" dirty="0">
              <a:latin typeface="+mn-lt"/>
            </a:rPr>
            <a:t>catalogación</a:t>
          </a:r>
        </a:p>
      </dsp:txBody>
      <dsp:txXfrm>
        <a:off x="3088237" y="2261993"/>
        <a:ext cx="2073769" cy="669389"/>
      </dsp:txXfrm>
    </dsp:sp>
    <dsp:sp modelId="{011EE9FD-3140-4602-A9DE-8424DE45964E}">
      <dsp:nvSpPr>
        <dsp:cNvPr id="0" name=""/>
        <dsp:cNvSpPr/>
      </dsp:nvSpPr>
      <dsp:spPr>
        <a:xfrm>
          <a:off x="3306429" y="2762823"/>
          <a:ext cx="2399251" cy="2399495"/>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22B647-70EC-4A12-B6E3-A6A3B7E69130}">
      <dsp:nvSpPr>
        <dsp:cNvPr id="0" name=""/>
        <dsp:cNvSpPr/>
      </dsp:nvSpPr>
      <dsp:spPr>
        <a:xfrm>
          <a:off x="3836146" y="3631376"/>
          <a:ext cx="1338918" cy="669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endParaRPr lang="es-ES" sz="4300" kern="1200"/>
        </a:p>
      </dsp:txBody>
      <dsp:txXfrm>
        <a:off x="3836146" y="3631376"/>
        <a:ext cx="1338918" cy="669389"/>
      </dsp:txXfrm>
    </dsp:sp>
    <dsp:sp modelId="{E6C4D316-15CB-4605-AAEA-8094A11448E1}">
      <dsp:nvSpPr>
        <dsp:cNvPr id="0" name=""/>
        <dsp:cNvSpPr/>
      </dsp:nvSpPr>
      <dsp:spPr>
        <a:xfrm>
          <a:off x="2422318" y="4300765"/>
          <a:ext cx="2838456" cy="2062255"/>
        </a:xfrm>
        <a:prstGeom prst="blockArc">
          <a:avLst>
            <a:gd name="adj1" fmla="val 0"/>
            <a:gd name="adj2" fmla="val 18900000"/>
            <a:gd name="adj3" fmla="val 12740"/>
          </a:avLst>
        </a:prstGeom>
        <a:solidFill>
          <a:srgbClr val="CC33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775B82-30DB-4D50-B5BF-9287B6AEAF0C}">
      <dsp:nvSpPr>
        <dsp:cNvPr id="0" name=""/>
        <dsp:cNvSpPr/>
      </dsp:nvSpPr>
      <dsp:spPr>
        <a:xfrm>
          <a:off x="3166912" y="5012787"/>
          <a:ext cx="1338918" cy="6693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endParaRPr lang="es-ES" sz="2600" kern="1200" dirty="0">
            <a:latin typeface="Corbel" panose="020B0503020204020204" pitchFamily="34" charset="0"/>
          </a:endParaRPr>
        </a:p>
      </dsp:txBody>
      <dsp:txXfrm>
        <a:off x="3166912" y="5012787"/>
        <a:ext cx="1338918" cy="6693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7B92B5-19AF-4972-A58A-A116CD6D9EBE}">
      <dsp:nvSpPr>
        <dsp:cNvPr id="0" name=""/>
        <dsp:cNvSpPr/>
      </dsp:nvSpPr>
      <dsp:spPr>
        <a:xfrm rot="5400000">
          <a:off x="-223272" y="224124"/>
          <a:ext cx="1488484" cy="1041939"/>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endParaRPr lang="es-ES" sz="2900" kern="1200" dirty="0"/>
        </a:p>
      </dsp:txBody>
      <dsp:txXfrm rot="-5400000">
        <a:off x="1" y="521822"/>
        <a:ext cx="1041939" cy="446545"/>
      </dsp:txXfrm>
    </dsp:sp>
    <dsp:sp modelId="{3C7BE111-A76C-4DB1-BEC4-E48EBD9ADE71}">
      <dsp:nvSpPr>
        <dsp:cNvPr id="0" name=""/>
        <dsp:cNvSpPr/>
      </dsp:nvSpPr>
      <dsp:spPr>
        <a:xfrm rot="5400000">
          <a:off x="5549489" y="-4506698"/>
          <a:ext cx="967515" cy="9982614"/>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es-ES" sz="2700" kern="1200" dirty="0" err="1"/>
            <a:t>visibilización</a:t>
          </a:r>
          <a:r>
            <a:rPr lang="es-ES" sz="2700" kern="1200" dirty="0"/>
            <a:t> de nuestros errores</a:t>
          </a:r>
        </a:p>
      </dsp:txBody>
      <dsp:txXfrm rot="-5400000">
        <a:off x="1041940" y="48081"/>
        <a:ext cx="9935384" cy="873055"/>
      </dsp:txXfrm>
    </dsp:sp>
    <dsp:sp modelId="{3AD01B86-8542-44F6-854A-E4AB75B569DB}">
      <dsp:nvSpPr>
        <dsp:cNvPr id="0" name=""/>
        <dsp:cNvSpPr/>
      </dsp:nvSpPr>
      <dsp:spPr>
        <a:xfrm rot="5400000">
          <a:off x="-223272" y="1568226"/>
          <a:ext cx="1488484" cy="1041939"/>
        </a:xfrm>
        <a:prstGeom prst="chevron">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endParaRPr lang="es-ES" sz="2900" kern="1200" dirty="0"/>
        </a:p>
      </dsp:txBody>
      <dsp:txXfrm rot="-5400000">
        <a:off x="1" y="1865924"/>
        <a:ext cx="1041939" cy="446545"/>
      </dsp:txXfrm>
    </dsp:sp>
    <dsp:sp modelId="{80228B04-1077-4094-B2C2-554318E44AEF}">
      <dsp:nvSpPr>
        <dsp:cNvPr id="0" name=""/>
        <dsp:cNvSpPr/>
      </dsp:nvSpPr>
      <dsp:spPr>
        <a:xfrm rot="5400000">
          <a:off x="5549489" y="-3162595"/>
          <a:ext cx="967515" cy="9982614"/>
        </a:xfrm>
        <a:prstGeom prst="round2SameRect">
          <a:avLst/>
        </a:prstGeom>
        <a:solidFill>
          <a:schemeClr val="lt1">
            <a:alpha val="90000"/>
            <a:hueOff val="0"/>
            <a:satOff val="0"/>
            <a:lumOff val="0"/>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r" defTabSz="1200150">
            <a:lnSpc>
              <a:spcPct val="90000"/>
            </a:lnSpc>
            <a:spcBef>
              <a:spcPct val="0"/>
            </a:spcBef>
            <a:spcAft>
              <a:spcPct val="15000"/>
            </a:spcAft>
            <a:buChar char="•"/>
          </a:pPr>
          <a:r>
            <a:rPr lang="es-ES" sz="2700" b="0" kern="1200" dirty="0"/>
            <a:t>sistemas de escritura </a:t>
          </a:r>
          <a:r>
            <a:rPr lang="es-ES" sz="2700" b="0" kern="1200" dirty="0" err="1"/>
            <a:t>sinistroversos</a:t>
          </a:r>
          <a:r>
            <a:rPr lang="es-ES" sz="2700" b="0" kern="1200" dirty="0"/>
            <a:t>, problemas de direccionalidad, codificación, normalización de símbolos, o indexación</a:t>
          </a:r>
        </a:p>
      </dsp:txBody>
      <dsp:txXfrm rot="-5400000">
        <a:off x="1041940" y="1392184"/>
        <a:ext cx="9935384" cy="873055"/>
      </dsp:txXfrm>
    </dsp:sp>
    <dsp:sp modelId="{D6C0BB31-A5B1-495F-BD81-5D4EA112985F}">
      <dsp:nvSpPr>
        <dsp:cNvPr id="0" name=""/>
        <dsp:cNvSpPr/>
      </dsp:nvSpPr>
      <dsp:spPr>
        <a:xfrm rot="5400000">
          <a:off x="-223272" y="2912328"/>
          <a:ext cx="1488484" cy="1041939"/>
        </a:xfrm>
        <a:prstGeom prst="chevron">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endParaRPr lang="es-ES" sz="2400" kern="1200" dirty="0"/>
        </a:p>
      </dsp:txBody>
      <dsp:txXfrm rot="-5400000">
        <a:off x="1" y="3210026"/>
        <a:ext cx="1041939" cy="446545"/>
      </dsp:txXfrm>
    </dsp:sp>
    <dsp:sp modelId="{EF4BD39E-3525-4E9F-AA07-2EE4C7795B77}">
      <dsp:nvSpPr>
        <dsp:cNvPr id="0" name=""/>
        <dsp:cNvSpPr/>
      </dsp:nvSpPr>
      <dsp:spPr>
        <a:xfrm rot="5400000">
          <a:off x="5549489" y="-1818493"/>
          <a:ext cx="967515" cy="9982614"/>
        </a:xfrm>
        <a:prstGeom prst="round2SameRect">
          <a:avLst/>
        </a:prstGeom>
        <a:solidFill>
          <a:schemeClr val="lt1">
            <a:alpha val="90000"/>
            <a:hueOff val="0"/>
            <a:satOff val="0"/>
            <a:lumOff val="0"/>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es-ES" sz="2700" kern="1200" dirty="0"/>
            <a:t>obras “hechas por arte” del propietario y perdidas en un tomo</a:t>
          </a:r>
        </a:p>
      </dsp:txBody>
      <dsp:txXfrm rot="-5400000">
        <a:off x="1041940" y="2736286"/>
        <a:ext cx="9935384" cy="873055"/>
      </dsp:txXfrm>
    </dsp:sp>
    <dsp:sp modelId="{B1B868A5-44BE-4AB8-9841-C4D57C750064}">
      <dsp:nvSpPr>
        <dsp:cNvPr id="0" name=""/>
        <dsp:cNvSpPr/>
      </dsp:nvSpPr>
      <dsp:spPr>
        <a:xfrm rot="5400000">
          <a:off x="-223272" y="4256431"/>
          <a:ext cx="1488484" cy="1041939"/>
        </a:xfrm>
        <a:prstGeom prst="chevron">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endParaRPr lang="es-ES" sz="1200" kern="1200" dirty="0"/>
        </a:p>
      </dsp:txBody>
      <dsp:txXfrm rot="-5400000">
        <a:off x="1" y="4554129"/>
        <a:ext cx="1041939" cy="446545"/>
      </dsp:txXfrm>
    </dsp:sp>
    <dsp:sp modelId="{BCC72BDE-2307-4E35-8DCF-CEA74AE259F3}">
      <dsp:nvSpPr>
        <dsp:cNvPr id="0" name=""/>
        <dsp:cNvSpPr/>
      </dsp:nvSpPr>
      <dsp:spPr>
        <a:xfrm rot="5400000">
          <a:off x="5549489" y="-474390"/>
          <a:ext cx="967515" cy="9982614"/>
        </a:xfrm>
        <a:prstGeom prst="round2Same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2024" tIns="17145" rIns="17145" bIns="17145" numCol="1" spcCol="1270" anchor="ctr" anchorCtr="0">
          <a:noAutofit/>
        </a:bodyPr>
        <a:lstStyle/>
        <a:p>
          <a:pPr marL="228600" lvl="1" indent="-228600" algn="l" defTabSz="1200150">
            <a:lnSpc>
              <a:spcPct val="90000"/>
            </a:lnSpc>
            <a:spcBef>
              <a:spcPct val="0"/>
            </a:spcBef>
            <a:spcAft>
              <a:spcPct val="15000"/>
            </a:spcAft>
            <a:buChar char="•"/>
          </a:pPr>
          <a:r>
            <a:rPr lang="es-ES" sz="2700" kern="1200" dirty="0"/>
            <a:t>reencuadernación DGM con malos encuadernadores</a:t>
          </a:r>
        </a:p>
      </dsp:txBody>
      <dsp:txXfrm rot="-5400000">
        <a:off x="1041940" y="4080389"/>
        <a:ext cx="9935384" cy="873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38E595-49AF-4760-A6A6-616B7DB04F17}">
      <dsp:nvSpPr>
        <dsp:cNvPr id="0" name=""/>
        <dsp:cNvSpPr/>
      </dsp:nvSpPr>
      <dsp:spPr>
        <a:xfrm rot="5400000">
          <a:off x="4918244" y="-1795231"/>
          <a:ext cx="1332272" cy="5255888"/>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marR="0" lvl="1" indent="-285750" algn="l" defTabSz="1244600" eaLnBrk="1" fontAlgn="auto" latinLnBrk="0" hangingPunct="1">
            <a:lnSpc>
              <a:spcPct val="90000"/>
            </a:lnSpc>
            <a:spcBef>
              <a:spcPct val="0"/>
            </a:spcBef>
            <a:spcAft>
              <a:spcPct val="15000"/>
            </a:spcAft>
            <a:buClrTx/>
            <a:buSzTx/>
            <a:buFont typeface="Wingdings" panose="05000000000000000000" pitchFamily="2" charset="2"/>
            <a:buChar char="§"/>
            <a:tabLst/>
            <a:defRPr/>
          </a:pPr>
          <a:r>
            <a:rPr lang="es-ES" sz="2800" kern="1200" dirty="0"/>
            <a:t>Visibilidad</a:t>
          </a:r>
        </a:p>
        <a:p>
          <a:pPr marL="285750" marR="0" lvl="1" indent="-285750" algn="l" defTabSz="1244600" eaLnBrk="1" fontAlgn="auto" latinLnBrk="0" hangingPunct="1">
            <a:lnSpc>
              <a:spcPct val="90000"/>
            </a:lnSpc>
            <a:spcBef>
              <a:spcPct val="0"/>
            </a:spcBef>
            <a:spcAft>
              <a:spcPct val="15000"/>
            </a:spcAft>
            <a:buClrTx/>
            <a:buSzTx/>
            <a:buFont typeface="Wingdings" panose="05000000000000000000" pitchFamily="2" charset="2"/>
            <a:buChar char="§"/>
            <a:tabLst/>
            <a:defRPr/>
          </a:pPr>
          <a:r>
            <a:rPr lang="es-ES" sz="2800" kern="1200" dirty="0"/>
            <a:t>Uso</a:t>
          </a:r>
        </a:p>
        <a:p>
          <a:pPr marL="285750" marR="0" lvl="1" indent="-285750" algn="l" defTabSz="1244600" eaLnBrk="1" fontAlgn="auto" latinLnBrk="0" hangingPunct="1">
            <a:lnSpc>
              <a:spcPct val="90000"/>
            </a:lnSpc>
            <a:spcBef>
              <a:spcPct val="0"/>
            </a:spcBef>
            <a:spcAft>
              <a:spcPct val="15000"/>
            </a:spcAft>
            <a:buClrTx/>
            <a:buSzTx/>
            <a:buFont typeface="Wingdings" panose="05000000000000000000" pitchFamily="2" charset="2"/>
            <a:buChar char="§"/>
            <a:tabLst/>
            <a:defRPr/>
          </a:pPr>
          <a:r>
            <a:rPr lang="es-ES" sz="2800" kern="1200" dirty="0"/>
            <a:t>Preservacion y conservación</a:t>
          </a:r>
        </a:p>
      </dsp:txBody>
      <dsp:txXfrm rot="-5400000">
        <a:off x="2956436" y="231613"/>
        <a:ext cx="5190852" cy="1202200"/>
      </dsp:txXfrm>
    </dsp:sp>
    <dsp:sp modelId="{0C28CBCB-C4DE-446B-B40A-D7CA450E6CDB}">
      <dsp:nvSpPr>
        <dsp:cNvPr id="0" name=""/>
        <dsp:cNvSpPr/>
      </dsp:nvSpPr>
      <dsp:spPr>
        <a:xfrm>
          <a:off x="0" y="41"/>
          <a:ext cx="2956437" cy="16653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s-ES" sz="3600" kern="1200" dirty="0"/>
            <a:t>Objetivos</a:t>
          </a:r>
        </a:p>
      </dsp:txBody>
      <dsp:txXfrm>
        <a:off x="81295" y="81336"/>
        <a:ext cx="2793847" cy="1502750"/>
      </dsp:txXfrm>
    </dsp:sp>
    <dsp:sp modelId="{68ADCDD1-4CF6-4D32-B468-123F1929E4BE}">
      <dsp:nvSpPr>
        <dsp:cNvPr id="0" name=""/>
        <dsp:cNvSpPr/>
      </dsp:nvSpPr>
      <dsp:spPr>
        <a:xfrm rot="5400000">
          <a:off x="4918244" y="-46624"/>
          <a:ext cx="1332272" cy="5255888"/>
        </a:xfrm>
        <a:prstGeom prst="round2SameRect">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Font typeface="Wingdings" panose="05000000000000000000" pitchFamily="2" charset="2"/>
            <a:buChar char="§"/>
          </a:pPr>
          <a:r>
            <a:rPr lang="es-ES" sz="2800" kern="1200" dirty="0">
              <a:latin typeface="Calibri" panose="020F0502020204030204"/>
              <a:ea typeface="+mn-ea"/>
              <a:cs typeface="+mn-cs"/>
            </a:rPr>
            <a:t>Digitalización</a:t>
          </a:r>
          <a:endParaRPr lang="es-ES" sz="2800" kern="1200" dirty="0"/>
        </a:p>
        <a:p>
          <a:pPr marL="285750" lvl="1" indent="-285750" algn="l" defTabSz="1244600">
            <a:lnSpc>
              <a:spcPct val="90000"/>
            </a:lnSpc>
            <a:spcBef>
              <a:spcPct val="0"/>
            </a:spcBef>
            <a:spcAft>
              <a:spcPct val="15000"/>
            </a:spcAft>
            <a:buFont typeface="Wingdings" panose="05000000000000000000" pitchFamily="2" charset="2"/>
            <a:buChar char="§"/>
          </a:pPr>
          <a:r>
            <a:rPr lang="es-ES" sz="2800" kern="1200" dirty="0">
              <a:latin typeface="Calibri" panose="020F0502020204030204"/>
              <a:ea typeface="+mn-ea"/>
              <a:cs typeface="+mn-cs"/>
            </a:rPr>
            <a:t>Extensión cultural </a:t>
          </a:r>
        </a:p>
        <a:p>
          <a:pPr marL="285750" lvl="1" indent="-285750" algn="l" defTabSz="1244600">
            <a:lnSpc>
              <a:spcPct val="90000"/>
            </a:lnSpc>
            <a:spcBef>
              <a:spcPct val="0"/>
            </a:spcBef>
            <a:spcAft>
              <a:spcPct val="15000"/>
            </a:spcAft>
            <a:buFont typeface="Wingdings" panose="05000000000000000000" pitchFamily="2" charset="2"/>
            <a:buChar char="§"/>
          </a:pPr>
          <a:r>
            <a:rPr lang="es-ES" sz="2800" kern="1200" dirty="0">
              <a:latin typeface="Calibri" panose="020F0502020204030204"/>
              <a:ea typeface="+mn-ea"/>
              <a:cs typeface="+mn-cs"/>
            </a:rPr>
            <a:t>Comunicación</a:t>
          </a:r>
        </a:p>
      </dsp:txBody>
      <dsp:txXfrm rot="-5400000">
        <a:off x="2956436" y="1980220"/>
        <a:ext cx="5190852" cy="1202200"/>
      </dsp:txXfrm>
    </dsp:sp>
    <dsp:sp modelId="{0FF6C2D8-B335-455D-B82C-C0182E2E89A6}">
      <dsp:nvSpPr>
        <dsp:cNvPr id="0" name=""/>
        <dsp:cNvSpPr/>
      </dsp:nvSpPr>
      <dsp:spPr>
        <a:xfrm>
          <a:off x="0" y="1748649"/>
          <a:ext cx="2956437" cy="166534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s-ES" sz="3600" kern="1200" dirty="0"/>
            <a:t>Medios  </a:t>
          </a:r>
        </a:p>
      </dsp:txBody>
      <dsp:txXfrm>
        <a:off x="81295" y="1829944"/>
        <a:ext cx="2793847" cy="15027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43A6B-8574-4681-A409-B5E200DA55AA}">
      <dsp:nvSpPr>
        <dsp:cNvPr id="0" name=""/>
        <dsp:cNvSpPr/>
      </dsp:nvSpPr>
      <dsp:spPr>
        <a:xfrm>
          <a:off x="5073550" y="3242"/>
          <a:ext cx="2044898" cy="132918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ES" sz="3000" kern="1200" dirty="0"/>
            <a:t>serendipia</a:t>
          </a:r>
        </a:p>
      </dsp:txBody>
      <dsp:txXfrm>
        <a:off x="5138435" y="68127"/>
        <a:ext cx="1915128" cy="1199413"/>
      </dsp:txXfrm>
    </dsp:sp>
    <dsp:sp modelId="{0403277C-B25F-4A9D-B50B-4C7D6A9BCD84}">
      <dsp:nvSpPr>
        <dsp:cNvPr id="0" name=""/>
        <dsp:cNvSpPr/>
      </dsp:nvSpPr>
      <dsp:spPr>
        <a:xfrm>
          <a:off x="4245534" y="863643"/>
          <a:ext cx="5306915" cy="5306915"/>
        </a:xfrm>
        <a:custGeom>
          <a:avLst/>
          <a:gdLst/>
          <a:ahLst/>
          <a:cxnLst/>
          <a:rect l="0" t="0" r="0" b="0"/>
          <a:pathLst>
            <a:path>
              <a:moveTo>
                <a:pt x="2893556" y="10885"/>
              </a:moveTo>
              <a:arcTo wR="2653457" hR="2653457" stAng="16511492" swAng="2704140"/>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D6D2E94B-7DE9-4990-9182-45837DE2F8BA}">
      <dsp:nvSpPr>
        <dsp:cNvPr id="0" name=""/>
        <dsp:cNvSpPr/>
      </dsp:nvSpPr>
      <dsp:spPr>
        <a:xfrm>
          <a:off x="8186684" y="1836735"/>
          <a:ext cx="2044898" cy="132918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ES" sz="3000" kern="1200" dirty="0"/>
            <a:t>visibilidad y difusión</a:t>
          </a:r>
        </a:p>
      </dsp:txBody>
      <dsp:txXfrm>
        <a:off x="8251569" y="1901620"/>
        <a:ext cx="1915128" cy="1199413"/>
      </dsp:txXfrm>
    </dsp:sp>
    <dsp:sp modelId="{268B9187-1CFD-4A7F-90FF-231A6C5037DE}">
      <dsp:nvSpPr>
        <dsp:cNvPr id="0" name=""/>
        <dsp:cNvSpPr/>
      </dsp:nvSpPr>
      <dsp:spPr>
        <a:xfrm>
          <a:off x="4024818" y="839074"/>
          <a:ext cx="5306915" cy="5306915"/>
        </a:xfrm>
        <a:custGeom>
          <a:avLst/>
          <a:gdLst/>
          <a:ahLst/>
          <a:cxnLst/>
          <a:rect l="0" t="0" r="0" b="0"/>
          <a:pathLst>
            <a:path>
              <a:moveTo>
                <a:pt x="5288373" y="2340321"/>
              </a:moveTo>
              <a:arcTo wR="2653457" hR="2653457" stAng="21193362" swAng="1743288"/>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4A827DC-F10A-4357-A622-75781FF3C51C}">
      <dsp:nvSpPr>
        <dsp:cNvPr id="0" name=""/>
        <dsp:cNvSpPr/>
      </dsp:nvSpPr>
      <dsp:spPr>
        <a:xfrm>
          <a:off x="7241028" y="4510986"/>
          <a:ext cx="2988005" cy="143999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ES" sz="3000" kern="1200" dirty="0"/>
            <a:t>¿hasta dónde debemos llegar?</a:t>
          </a:r>
        </a:p>
      </dsp:txBody>
      <dsp:txXfrm>
        <a:off x="7311323" y="4581281"/>
        <a:ext cx="2847415" cy="1299408"/>
      </dsp:txXfrm>
    </dsp:sp>
    <dsp:sp modelId="{8A039E85-A551-4780-ADEB-694FCDF58279}">
      <dsp:nvSpPr>
        <dsp:cNvPr id="0" name=""/>
        <dsp:cNvSpPr/>
      </dsp:nvSpPr>
      <dsp:spPr>
        <a:xfrm>
          <a:off x="3426486" y="1485701"/>
          <a:ext cx="5306915" cy="5306915"/>
        </a:xfrm>
        <a:custGeom>
          <a:avLst/>
          <a:gdLst/>
          <a:ahLst/>
          <a:cxnLst/>
          <a:rect l="0" t="0" r="0" b="0"/>
          <a:pathLst>
            <a:path>
              <a:moveTo>
                <a:pt x="4565937" y="4492821"/>
              </a:moveTo>
              <a:arcTo wR="2653457" hR="2653457" stAng="2633013" swAng="5379331"/>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85AF6EB-AB24-4464-862F-90FF8F4DA46A}">
      <dsp:nvSpPr>
        <dsp:cNvPr id="0" name=""/>
        <dsp:cNvSpPr/>
      </dsp:nvSpPr>
      <dsp:spPr>
        <a:xfrm>
          <a:off x="2037655" y="4707143"/>
          <a:ext cx="2951994" cy="132918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s-ES" sz="2900" kern="1200" dirty="0"/>
            <a:t>obras “liberadas” y obras nuevas</a:t>
          </a:r>
        </a:p>
      </dsp:txBody>
      <dsp:txXfrm>
        <a:off x="2102540" y="4772028"/>
        <a:ext cx="2822224" cy="1199413"/>
      </dsp:txXfrm>
    </dsp:sp>
    <dsp:sp modelId="{946C8A22-25B1-4FC8-890A-D8783984D684}">
      <dsp:nvSpPr>
        <dsp:cNvPr id="0" name=""/>
        <dsp:cNvSpPr/>
      </dsp:nvSpPr>
      <dsp:spPr>
        <a:xfrm>
          <a:off x="2953532" y="1172935"/>
          <a:ext cx="5306915" cy="5306915"/>
        </a:xfrm>
        <a:custGeom>
          <a:avLst/>
          <a:gdLst/>
          <a:ahLst/>
          <a:cxnLst/>
          <a:rect l="0" t="0" r="0" b="0"/>
          <a:pathLst>
            <a:path>
              <a:moveTo>
                <a:pt x="145163" y="3519078"/>
              </a:moveTo>
              <a:arcTo wR="2653457" hR="2653457" stAng="9657616" swAng="2067133"/>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E9B1F57-8D89-470A-8F06-5561E7717FB4}">
      <dsp:nvSpPr>
        <dsp:cNvPr id="0" name=""/>
        <dsp:cNvSpPr/>
      </dsp:nvSpPr>
      <dsp:spPr>
        <a:xfrm>
          <a:off x="2152918" y="1776577"/>
          <a:ext cx="2044898" cy="1329183"/>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s-ES" sz="3000" kern="1200" dirty="0"/>
            <a:t>reiteración</a:t>
          </a:r>
        </a:p>
      </dsp:txBody>
      <dsp:txXfrm>
        <a:off x="2217803" y="1841462"/>
        <a:ext cx="1915128" cy="1199413"/>
      </dsp:txXfrm>
    </dsp:sp>
    <dsp:sp modelId="{9380CF21-D5C4-4537-9632-CDC3DFD3F0C0}">
      <dsp:nvSpPr>
        <dsp:cNvPr id="0" name=""/>
        <dsp:cNvSpPr/>
      </dsp:nvSpPr>
      <dsp:spPr>
        <a:xfrm>
          <a:off x="2835348" y="840039"/>
          <a:ext cx="5306915" cy="5306915"/>
        </a:xfrm>
        <a:custGeom>
          <a:avLst/>
          <a:gdLst/>
          <a:ahLst/>
          <a:cxnLst/>
          <a:rect l="0" t="0" r="0" b="0"/>
          <a:pathLst>
            <a:path>
              <a:moveTo>
                <a:pt x="642319" y="922515"/>
              </a:moveTo>
              <a:arcTo wR="2653457" hR="2653457" stAng="13243071" swAng="2392819"/>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43EFF7-BB35-4756-9DCE-25929A449703}" type="datetimeFigureOut">
              <a:rPr lang="es-ES" smtClean="0"/>
              <a:t>10/04/2026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8C9109-99A2-4958-8C3B-34F4056D35CF}" type="slidenum">
              <a:rPr lang="es-ES" smtClean="0"/>
              <a:t>‹Nº›</a:t>
            </a:fld>
            <a:endParaRPr lang="es-ES"/>
          </a:p>
        </p:txBody>
      </p:sp>
    </p:spTree>
    <p:extLst>
      <p:ext uri="{BB962C8B-B14F-4D97-AF65-F5344CB8AC3E}">
        <p14:creationId xmlns:p14="http://schemas.microsoft.com/office/powerpoint/2010/main" val="18227186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_ftn1"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956D0-2DD0-B55F-17EB-15E72D403C8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9E9AE1-76D9-80F9-66B9-33A0FCA3D04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DFCAA5-CA3E-259D-8482-3F4A422339D2}"/>
              </a:ext>
            </a:extLst>
          </p:cNvPr>
          <p:cNvSpPr>
            <a:spLocks noGrp="1"/>
          </p:cNvSpPr>
          <p:nvPr>
            <p:ph type="body" idx="1"/>
          </p:nvPr>
        </p:nvSpPr>
        <p:spPr/>
        <p:txBody>
          <a:bodyPr/>
          <a:lstStyle/>
          <a:p>
            <a:endParaRPr lang="es-ES" sz="1600" b="1" i="1" dirty="0"/>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dirty="0"/>
              <a:t>La Biblioteca de la actual Escuela de Traductores, institución moderna que entronca en su ideario con la romántica idea de la Escuela de Traductores medieval. </a:t>
            </a:r>
          </a:p>
          <a:p>
            <a:pPr marR="0" lvl="0" algn="l" defTabSz="914400" rtl="0" eaLnBrk="1" fontAlgn="auto" latinLnBrk="0" hangingPunct="1">
              <a:lnSpc>
                <a:spcPct val="100000"/>
              </a:lnSpc>
              <a:spcBef>
                <a:spcPts val="0"/>
              </a:spcBef>
              <a:spcAft>
                <a:spcPts val="0"/>
              </a:spcAft>
              <a:buClrTx/>
              <a:buSzTx/>
              <a:tabLst/>
              <a:defRPr/>
            </a:pPr>
            <a:endParaRPr lang="es-ES" dirty="0"/>
          </a:p>
          <a:p>
            <a:pPr fontAlgn="t"/>
            <a:r>
              <a:rPr lang="es-ES" sz="1200" b="0" i="0" kern="1200" dirty="0">
                <a:solidFill>
                  <a:schemeClr val="tx1"/>
                </a:solidFill>
                <a:effectLst/>
                <a:latin typeface="+mn-lt"/>
                <a:ea typeface="+mn-ea"/>
                <a:cs typeface="+mn-cs"/>
              </a:rPr>
              <a:t>La </a:t>
            </a:r>
            <a:r>
              <a:rPr lang="es-ES" sz="1200" b="1" i="0" kern="1200" dirty="0">
                <a:solidFill>
                  <a:schemeClr val="tx1"/>
                </a:solidFill>
                <a:effectLst/>
                <a:latin typeface="+mn-lt"/>
                <a:ea typeface="+mn-ea"/>
                <a:cs typeface="+mn-cs"/>
              </a:rPr>
              <a:t>expresión “Escuela de Traductores de Toledo” no es medieval</a:t>
            </a:r>
            <a:r>
              <a:rPr lang="es-ES" sz="1200" b="0" i="0" kern="1200" dirty="0">
                <a:solidFill>
                  <a:schemeClr val="tx1"/>
                </a:solidFill>
                <a:effectLst/>
                <a:latin typeface="+mn-lt"/>
                <a:ea typeface="+mn-ea"/>
                <a:cs typeface="+mn-cs"/>
              </a:rPr>
              <a:t>, sino que </a:t>
            </a:r>
            <a:r>
              <a:rPr lang="es-ES" sz="1200" b="1" i="0" kern="1200" dirty="0">
                <a:solidFill>
                  <a:schemeClr val="tx1"/>
                </a:solidFill>
                <a:effectLst/>
                <a:latin typeface="+mn-lt"/>
                <a:ea typeface="+mn-ea"/>
                <a:cs typeface="+mn-cs"/>
              </a:rPr>
              <a:t>empieza a usarse en el siglo XIX</a:t>
            </a:r>
            <a:r>
              <a:rPr lang="es-ES" sz="1200" b="0" i="0" kern="1200" dirty="0">
                <a:solidFill>
                  <a:schemeClr val="tx1"/>
                </a:solidFill>
                <a:effectLst/>
                <a:latin typeface="+mn-lt"/>
                <a:ea typeface="+mn-ea"/>
                <a:cs typeface="+mn-cs"/>
              </a:rPr>
              <a:t> dentro de la historiografía, </a:t>
            </a:r>
          </a:p>
          <a:p>
            <a:pPr fontAlgn="t"/>
            <a:r>
              <a:rPr lang="es-ES" sz="1200" b="0" i="0" kern="1200" dirty="0">
                <a:solidFill>
                  <a:schemeClr val="tx1"/>
                </a:solidFill>
                <a:effectLst/>
                <a:latin typeface="+mn-lt"/>
                <a:ea typeface="+mn-ea"/>
                <a:cs typeface="+mn-cs"/>
              </a:rPr>
              <a:t>La denominación fue creada por </a:t>
            </a:r>
            <a:r>
              <a:rPr lang="es-ES" sz="1200" b="1" i="0" kern="1200" dirty="0">
                <a:solidFill>
                  <a:schemeClr val="tx1"/>
                </a:solidFill>
                <a:effectLst/>
                <a:latin typeface="+mn-lt"/>
                <a:ea typeface="+mn-ea"/>
                <a:cs typeface="+mn-cs"/>
              </a:rPr>
              <a:t>historiadores y filólogos del siglo XIX</a:t>
            </a:r>
            <a:r>
              <a:rPr lang="es-ES" sz="1200" b="0" i="0" kern="1200" dirty="0">
                <a:solidFill>
                  <a:schemeClr val="tx1"/>
                </a:solidFill>
                <a:effectLst/>
                <a:latin typeface="+mn-lt"/>
                <a:ea typeface="+mn-ea"/>
                <a:cs typeface="+mn-cs"/>
              </a:rPr>
              <a:t>:</a:t>
            </a:r>
          </a:p>
          <a:p>
            <a:pPr fontAlgn="t"/>
            <a:r>
              <a:rPr lang="es-ES" sz="1200" b="1" i="0" kern="1200" dirty="0">
                <a:solidFill>
                  <a:schemeClr val="tx1"/>
                </a:solidFill>
                <a:effectLst/>
                <a:latin typeface="+mn-lt"/>
                <a:ea typeface="+mn-ea"/>
                <a:cs typeface="+mn-cs"/>
              </a:rPr>
              <a:t>Amable </a:t>
            </a:r>
            <a:r>
              <a:rPr lang="es-ES" sz="1200" b="1" i="0" kern="1200" dirty="0" err="1">
                <a:solidFill>
                  <a:schemeClr val="tx1"/>
                </a:solidFill>
                <a:effectLst/>
                <a:latin typeface="+mn-lt"/>
                <a:ea typeface="+mn-ea"/>
                <a:cs typeface="+mn-cs"/>
              </a:rPr>
              <a:t>Jourdain</a:t>
            </a:r>
            <a:r>
              <a:rPr lang="es-ES" sz="1200" b="0" i="0" kern="1200" dirty="0">
                <a:solidFill>
                  <a:schemeClr val="tx1"/>
                </a:solidFill>
                <a:effectLst/>
                <a:latin typeface="+mn-lt"/>
                <a:ea typeface="+mn-ea"/>
                <a:cs typeface="+mn-cs"/>
              </a:rPr>
              <a:t>, historiador y orientalista francés, es el </a:t>
            </a:r>
            <a:r>
              <a:rPr lang="es-ES" sz="1200" b="1" i="0" kern="1200" dirty="0">
                <a:solidFill>
                  <a:schemeClr val="tx1"/>
                </a:solidFill>
                <a:effectLst/>
                <a:latin typeface="+mn-lt"/>
                <a:ea typeface="+mn-ea"/>
                <a:cs typeface="+mn-cs"/>
              </a:rPr>
              <a:t>primero</a:t>
            </a:r>
            <a:r>
              <a:rPr lang="es-ES" sz="1200" b="0" i="0" kern="1200" dirty="0">
                <a:solidFill>
                  <a:schemeClr val="tx1"/>
                </a:solidFill>
                <a:effectLst/>
                <a:latin typeface="+mn-lt"/>
                <a:ea typeface="+mn-ea"/>
                <a:cs typeface="+mn-cs"/>
              </a:rPr>
              <a:t> que en </a:t>
            </a:r>
            <a:r>
              <a:rPr lang="es-ES" sz="1200" b="1" i="0" kern="1200" dirty="0">
                <a:solidFill>
                  <a:schemeClr val="tx1"/>
                </a:solidFill>
                <a:effectLst/>
                <a:latin typeface="+mn-lt"/>
                <a:ea typeface="+mn-ea"/>
                <a:cs typeface="+mn-cs"/>
              </a:rPr>
              <a:t>1819</a:t>
            </a:r>
            <a:r>
              <a:rPr lang="es-ES" sz="1200" b="0" i="0" kern="1200" dirty="0">
                <a:solidFill>
                  <a:schemeClr val="tx1"/>
                </a:solidFill>
                <a:effectLst/>
                <a:latin typeface="+mn-lt"/>
                <a:ea typeface="+mn-ea"/>
                <a:cs typeface="+mn-cs"/>
              </a:rPr>
              <a:t> habla de un </a:t>
            </a:r>
            <a:r>
              <a:rPr lang="es-ES" sz="1200" b="0" i="1" kern="1200" dirty="0">
                <a:solidFill>
                  <a:schemeClr val="tx1"/>
                </a:solidFill>
                <a:effectLst/>
                <a:latin typeface="+mn-lt"/>
                <a:ea typeface="+mn-ea"/>
                <a:cs typeface="+mn-cs"/>
              </a:rPr>
              <a:t>“colegio de traductores”</a:t>
            </a:r>
            <a:r>
              <a:rPr lang="es-ES" sz="1200" b="0" i="0" kern="1200" dirty="0">
                <a:solidFill>
                  <a:schemeClr val="tx1"/>
                </a:solidFill>
                <a:effectLst/>
                <a:latin typeface="+mn-lt"/>
                <a:ea typeface="+mn-ea"/>
                <a:cs typeface="+mn-cs"/>
              </a:rPr>
              <a:t> en Toledo, sentando las bases del concepto moderno de “escuela”. </a:t>
            </a:r>
            <a:endParaRPr lang="es-ES" sz="1200" b="0" i="0" kern="1200" dirty="0">
              <a:solidFill>
                <a:schemeClr val="tx1"/>
              </a:solidFill>
              <a:effectLst/>
              <a:latin typeface="+mn-lt"/>
            </a:endParaRPr>
          </a:p>
          <a:p>
            <a:pPr fontAlgn="t"/>
            <a:r>
              <a:rPr lang="es-ES" sz="1200" b="0" i="0" kern="1200" dirty="0">
                <a:solidFill>
                  <a:schemeClr val="tx1"/>
                </a:solidFill>
                <a:effectLst/>
                <a:latin typeface="+mn-lt"/>
                <a:ea typeface="+mn-ea"/>
                <a:cs typeface="+mn-cs"/>
              </a:rPr>
              <a:t>Más tarde, el filólogo alemán </a:t>
            </a:r>
            <a:r>
              <a:rPr lang="es-ES" sz="1200" b="1" i="0" kern="1200" dirty="0" err="1">
                <a:solidFill>
                  <a:schemeClr val="tx1"/>
                </a:solidFill>
                <a:effectLst/>
                <a:latin typeface="+mn-lt"/>
                <a:ea typeface="+mn-ea"/>
                <a:cs typeface="+mn-cs"/>
              </a:rPr>
              <a:t>Valentin</a:t>
            </a:r>
            <a:r>
              <a:rPr lang="es-ES" sz="1200" b="1" i="0" kern="1200" dirty="0">
                <a:solidFill>
                  <a:schemeClr val="tx1"/>
                </a:solidFill>
                <a:effectLst/>
                <a:latin typeface="+mn-lt"/>
                <a:ea typeface="+mn-ea"/>
                <a:cs typeface="+mn-cs"/>
              </a:rPr>
              <a:t> Rose</a:t>
            </a:r>
            <a:r>
              <a:rPr lang="es-ES" sz="1200" b="0" i="0" kern="1200" dirty="0">
                <a:solidFill>
                  <a:schemeClr val="tx1"/>
                </a:solidFill>
                <a:effectLst/>
                <a:latin typeface="+mn-lt"/>
                <a:ea typeface="+mn-ea"/>
                <a:cs typeface="+mn-cs"/>
              </a:rPr>
              <a:t>, en </a:t>
            </a:r>
            <a:r>
              <a:rPr lang="es-ES" sz="1200" b="1" i="0" kern="1200" dirty="0">
                <a:solidFill>
                  <a:schemeClr val="tx1"/>
                </a:solidFill>
                <a:effectLst/>
                <a:latin typeface="+mn-lt"/>
                <a:ea typeface="+mn-ea"/>
                <a:cs typeface="+mn-cs"/>
              </a:rPr>
              <a:t>1874</a:t>
            </a:r>
            <a:r>
              <a:rPr lang="es-ES" sz="1200" b="0" i="0" kern="1200" dirty="0">
                <a:solidFill>
                  <a:schemeClr val="tx1"/>
                </a:solidFill>
                <a:effectLst/>
                <a:latin typeface="+mn-lt"/>
                <a:ea typeface="+mn-ea"/>
                <a:cs typeface="+mn-cs"/>
              </a:rPr>
              <a:t>, </a:t>
            </a:r>
            <a:r>
              <a:rPr lang="es-ES" sz="1200" b="1" i="0" kern="1200" dirty="0">
                <a:solidFill>
                  <a:schemeClr val="tx1"/>
                </a:solidFill>
                <a:effectLst/>
                <a:latin typeface="+mn-lt"/>
                <a:ea typeface="+mn-ea"/>
                <a:cs typeface="+mn-cs"/>
              </a:rPr>
              <a:t>populariza ya claramente la expresión “Escuela de Traductores de Toledo”</a:t>
            </a:r>
            <a:r>
              <a:rPr lang="es-ES" sz="1200" b="0" i="0" kern="1200" dirty="0">
                <a:solidFill>
                  <a:schemeClr val="tx1"/>
                </a:solidFill>
                <a:effectLst/>
                <a:latin typeface="+mn-lt"/>
                <a:ea typeface="+mn-ea"/>
                <a:cs typeface="+mn-cs"/>
              </a:rPr>
              <a:t>, que desde entonces se generaliza en la historiografía europea y española.</a:t>
            </a:r>
            <a:endParaRPr lang="es-ES" sz="1200" b="0" i="0" kern="1200" dirty="0">
              <a:solidFill>
                <a:schemeClr val="tx1"/>
              </a:solidFill>
              <a:effectLst/>
              <a:latin typeface="+mn-lt"/>
            </a:endParaRPr>
          </a:p>
          <a:p>
            <a:pPr fontAlgn="t"/>
            <a:r>
              <a:rPr lang="es-ES" sz="1200" b="0" i="0" kern="1200" dirty="0">
                <a:solidFill>
                  <a:schemeClr val="tx1"/>
                </a:solidFill>
                <a:effectLst/>
                <a:latin typeface="+mn-lt"/>
                <a:ea typeface="+mn-ea"/>
                <a:cs typeface="+mn-cs"/>
              </a:rPr>
              <a:t>Los estudios actuales coinciden en que </a:t>
            </a:r>
            <a:r>
              <a:rPr lang="es-ES" sz="1200" b="1" i="0" kern="1200" dirty="0">
                <a:solidFill>
                  <a:schemeClr val="tx1"/>
                </a:solidFill>
                <a:effectLst/>
                <a:latin typeface="+mn-lt"/>
                <a:ea typeface="+mn-ea"/>
                <a:cs typeface="+mn-cs"/>
              </a:rPr>
              <a:t>nunca existió una “escuela” como institución formal en la Edad Media</a:t>
            </a:r>
            <a:r>
              <a:rPr lang="es-ES" sz="1200" b="0" i="0" kern="1200" dirty="0">
                <a:solidFill>
                  <a:schemeClr val="tx1"/>
                </a:solidFill>
                <a:effectLst/>
                <a:latin typeface="+mn-lt"/>
                <a:ea typeface="+mn-ea"/>
                <a:cs typeface="+mn-cs"/>
              </a:rPr>
              <a:t> (con estatutos,</a:t>
            </a:r>
            <a:r>
              <a:rPr lang="es-ES" dirty="0"/>
              <a:t> </a:t>
            </a:r>
            <a:r>
              <a:rPr lang="es-ES" sz="1200" b="0" i="0" kern="1200" dirty="0">
                <a:solidFill>
                  <a:schemeClr val="tx1"/>
                </a:solidFill>
                <a:effectLst/>
                <a:latin typeface="+mn-lt"/>
                <a:ea typeface="+mn-ea"/>
                <a:cs typeface="+mn-cs"/>
              </a:rPr>
              <a:t> Lo que hubo fue </a:t>
            </a:r>
            <a:r>
              <a:rPr lang="es-ES" sz="1200" b="1" i="0" kern="1200" dirty="0">
                <a:solidFill>
                  <a:schemeClr val="tx1"/>
                </a:solidFill>
                <a:effectLst/>
                <a:latin typeface="+mn-lt"/>
                <a:ea typeface="+mn-ea"/>
                <a:cs typeface="+mn-cs"/>
              </a:rPr>
              <a:t>una actividad traductora continuada y no reglada</a:t>
            </a:r>
            <a:r>
              <a:rPr lang="es-ES" sz="1200" b="0" i="0" kern="1200" dirty="0">
                <a:solidFill>
                  <a:schemeClr val="tx1"/>
                </a:solidFill>
                <a:effectLst/>
                <a:latin typeface="+mn-lt"/>
                <a:ea typeface="+mn-ea"/>
                <a:cs typeface="+mn-cs"/>
              </a:rPr>
              <a:t>, impulsada</a:t>
            </a:r>
            <a:r>
              <a:rPr lang="es-ES" dirty="0"/>
              <a:t> </a:t>
            </a:r>
            <a:r>
              <a:rPr lang="es-ES" sz="1200" b="0" i="0" kern="1200" dirty="0">
                <a:solidFill>
                  <a:schemeClr val="tx1"/>
                </a:solidFill>
                <a:effectLst/>
                <a:latin typeface="+mn-lt"/>
                <a:ea typeface="+mn-ea"/>
                <a:cs typeface="+mn-cs"/>
              </a:rPr>
              <a:t> por </a:t>
            </a:r>
            <a:r>
              <a:rPr lang="es-ES" sz="1200" b="1" i="0" kern="1200" dirty="0">
                <a:solidFill>
                  <a:schemeClr val="tx1"/>
                </a:solidFill>
                <a:effectLst/>
                <a:latin typeface="+mn-lt"/>
                <a:ea typeface="+mn-ea"/>
                <a:cs typeface="+mn-cs"/>
              </a:rPr>
              <a:t>Alfonso X el Sabio</a:t>
            </a:r>
            <a:r>
              <a:rPr lang="es-ES" sz="1200" b="0" i="0" kern="1200" dirty="0">
                <a:solidFill>
                  <a:schemeClr val="tx1"/>
                </a:solidFill>
                <a:effectLst/>
                <a:latin typeface="+mn-lt"/>
                <a:ea typeface="+mn-ea"/>
                <a:cs typeface="+mn-cs"/>
              </a:rPr>
              <a:t> (siglo XIII</a:t>
            </a:r>
            <a:r>
              <a:rPr lang="es-ES" dirty="0"/>
              <a:t>)</a:t>
            </a:r>
            <a:endParaRPr lang="es-ES" sz="1200" b="0" i="0" kern="1200" dirty="0">
              <a:solidFill>
                <a:schemeClr val="tx1"/>
              </a:solidFill>
              <a:effectLst/>
              <a:latin typeface="+mn-lt"/>
            </a:endParaRPr>
          </a:p>
          <a:p>
            <a:endParaRPr lang="es-ES" sz="1200" b="0" i="0" kern="1200" dirty="0">
              <a:solidFill>
                <a:schemeClr val="tx1"/>
              </a:solidFill>
              <a:effectLst/>
              <a:latin typeface="+mn-lt"/>
            </a:endParaRPr>
          </a:p>
        </p:txBody>
      </p:sp>
      <p:sp>
        <p:nvSpPr>
          <p:cNvPr id="4" name="Marcador de número de diapositiva 3">
            <a:extLst>
              <a:ext uri="{FF2B5EF4-FFF2-40B4-BE49-F238E27FC236}">
                <a16:creationId xmlns:a16="http://schemas.microsoft.com/office/drawing/2014/main" id="{4EA7061C-D377-6AB3-F536-95029047AD1E}"/>
              </a:ext>
            </a:extLst>
          </p:cNvPr>
          <p:cNvSpPr>
            <a:spLocks noGrp="1"/>
          </p:cNvSpPr>
          <p:nvPr>
            <p:ph type="sldNum" sz="quarter" idx="5"/>
          </p:nvPr>
        </p:nvSpPr>
        <p:spPr/>
        <p:txBody>
          <a:bodyPr/>
          <a:lstStyle/>
          <a:p>
            <a:fld id="{208C9109-99A2-4958-8C3B-34F4056D35CF}" type="slidenum">
              <a:rPr lang="es-ES" smtClean="0"/>
              <a:t>2</a:t>
            </a:fld>
            <a:endParaRPr lang="es-ES"/>
          </a:p>
        </p:txBody>
      </p:sp>
    </p:spTree>
    <p:extLst>
      <p:ext uri="{BB962C8B-B14F-4D97-AF65-F5344CB8AC3E}">
        <p14:creationId xmlns:p14="http://schemas.microsoft.com/office/powerpoint/2010/main" val="1350259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A3EFB-AEF5-D586-4B10-D4D9F8B4CC8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3AAC8EC-BC2E-E1FA-C18D-653DB90BB21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58BBCA3-097C-2DE3-EA59-5F611F2D9935}"/>
              </a:ext>
            </a:extLst>
          </p:cNvPr>
          <p:cNvSpPr>
            <a:spLocks noGrp="1"/>
          </p:cNvSpPr>
          <p:nvPr>
            <p:ph type="body" idx="1"/>
          </p:nvPr>
        </p:nvSpPr>
        <p:spPr/>
        <p:txBody>
          <a:bodyPr/>
          <a:lstStyle/>
          <a:p>
            <a:pPr marL="285750" indent="-285750">
              <a:buFont typeface="Arial" panose="020B0604020202020204" pitchFamily="34" charset="0"/>
              <a:buChar char="•"/>
            </a:pPr>
            <a:r>
              <a:rPr lang="es-ES" sz="1400" kern="1200" dirty="0">
                <a:solidFill>
                  <a:schemeClr val="tx1"/>
                </a:solidFill>
                <a:effectLst/>
                <a:latin typeface="+mn-lt"/>
                <a:ea typeface="+mn-ea"/>
                <a:cs typeface="+mn-cs"/>
              </a:rPr>
              <a:t>Pero ese idílico espacio para la cultura y la transmisión del saber sirvió como pilar e ideario para crear el actual centro de investigación y traducción en 1994. </a:t>
            </a:r>
          </a:p>
          <a:p>
            <a:pPr marL="285750" indent="-285750">
              <a:buFont typeface="Arial" panose="020B0604020202020204" pitchFamily="34" charset="0"/>
              <a:buChar char="•"/>
            </a:pPr>
            <a:r>
              <a:rPr lang="es-ES" sz="1400" kern="1200" dirty="0">
                <a:solidFill>
                  <a:schemeClr val="tx1"/>
                </a:solidFill>
                <a:effectLst/>
                <a:latin typeface="+mn-lt"/>
                <a:ea typeface="+mn-ea"/>
                <a:cs typeface="+mn-cs"/>
              </a:rPr>
              <a:t>Tres décadas después, la Escuela ha hecho realidad una amplia lista de proyectos de investigación, de programas de formación de traductores e intérpretes, y ha creado su propio catálogo de colecciones de traducción del saber clásico y contemporáneo. </a:t>
            </a:r>
          </a:p>
          <a:p>
            <a:pPr marL="285750" indent="-285750">
              <a:buFont typeface="Arial" panose="020B0604020202020204" pitchFamily="34" charset="0"/>
              <a:buChar char="•"/>
            </a:pPr>
            <a:r>
              <a:rPr lang="es-ES" sz="1400" kern="1200" dirty="0">
                <a:solidFill>
                  <a:schemeClr val="tx1"/>
                </a:solidFill>
                <a:effectLst/>
                <a:latin typeface="+mn-lt"/>
                <a:ea typeface="+mn-ea"/>
                <a:cs typeface="+mn-cs"/>
              </a:rPr>
              <a:t>Su biblioteca ha colaborado en estas múltiples actividades.</a:t>
            </a:r>
          </a:p>
        </p:txBody>
      </p:sp>
      <p:sp>
        <p:nvSpPr>
          <p:cNvPr id="4" name="Marcador de número de diapositiva 3">
            <a:extLst>
              <a:ext uri="{FF2B5EF4-FFF2-40B4-BE49-F238E27FC236}">
                <a16:creationId xmlns:a16="http://schemas.microsoft.com/office/drawing/2014/main" id="{F2B6695B-D7C3-91CE-7683-0B6273B2BA84}"/>
              </a:ext>
            </a:extLst>
          </p:cNvPr>
          <p:cNvSpPr>
            <a:spLocks noGrp="1"/>
          </p:cNvSpPr>
          <p:nvPr>
            <p:ph type="sldNum" sz="quarter" idx="5"/>
          </p:nvPr>
        </p:nvSpPr>
        <p:spPr/>
        <p:txBody>
          <a:bodyPr/>
          <a:lstStyle/>
          <a:p>
            <a:fld id="{208C9109-99A2-4958-8C3B-34F4056D35CF}" type="slidenum">
              <a:rPr lang="es-ES" smtClean="0"/>
              <a:t>3</a:t>
            </a:fld>
            <a:endParaRPr lang="es-ES"/>
          </a:p>
        </p:txBody>
      </p:sp>
    </p:spTree>
    <p:extLst>
      <p:ext uri="{BB962C8B-B14F-4D97-AF65-F5344CB8AC3E}">
        <p14:creationId xmlns:p14="http://schemas.microsoft.com/office/powerpoint/2010/main" val="6073158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Uno de los fondos que alberga es la colección David Gonzalo Maeso </a:t>
            </a:r>
            <a:r>
              <a:rPr lang="es-ES" sz="1200" b="1" dirty="0"/>
              <a:t>adquirida en 1999 </a:t>
            </a:r>
            <a:endParaRPr lang="es-ES" dirty="0"/>
          </a:p>
          <a:p>
            <a:r>
              <a:rPr lang="es-ES" dirty="0"/>
              <a:t>Biblioteca personal de este hebraísta, catedrático e investigador de la Universidad de Granada</a:t>
            </a:r>
          </a:p>
          <a:p>
            <a:r>
              <a:rPr lang="es-ES" dirty="0"/>
              <a:t>cuya colección fue formada entre los años treinta y setenta del pasado siglo . </a:t>
            </a:r>
          </a:p>
          <a:p>
            <a:r>
              <a:rPr lang="es-ES" dirty="0"/>
              <a:t>De este fondo destaca su colección de biblias, diccionarios, obras sobre el judaísmo, y especialmente sobre el mundo sefardí. </a:t>
            </a:r>
          </a:p>
          <a:p>
            <a:r>
              <a:rPr lang="es-ES" sz="1200" dirty="0"/>
              <a:t>Este fondo de gran riqueza y complejidad parte del </a:t>
            </a:r>
            <a:r>
              <a:rPr lang="es-ES" sz="1200" b="1" dirty="0"/>
              <a:t>inicio</a:t>
            </a:r>
            <a:r>
              <a:rPr lang="es-ES" sz="1200" dirty="0"/>
              <a:t> </a:t>
            </a:r>
            <a:r>
              <a:rPr lang="es-ES" sz="1200" b="1" dirty="0"/>
              <a:t>del</a:t>
            </a:r>
            <a:r>
              <a:rPr lang="es-ES" sz="1200" dirty="0"/>
              <a:t> </a:t>
            </a:r>
            <a:r>
              <a:rPr lang="es-ES" sz="1200" b="1" dirty="0"/>
              <a:t>siglo XVII, alcanzando la mitad del siglo XX</a:t>
            </a:r>
            <a:r>
              <a:rPr lang="es-ES" sz="1200" dirty="0"/>
              <a:t>.</a:t>
            </a:r>
            <a:endParaRPr lang="es-ES" dirty="0"/>
          </a:p>
          <a:p>
            <a:endParaRPr lang="es-ES" dirty="0"/>
          </a:p>
        </p:txBody>
      </p:sp>
      <p:sp>
        <p:nvSpPr>
          <p:cNvPr id="4" name="Marcador de número de diapositiva 3"/>
          <p:cNvSpPr>
            <a:spLocks noGrp="1"/>
          </p:cNvSpPr>
          <p:nvPr>
            <p:ph type="sldNum" sz="quarter" idx="5"/>
          </p:nvPr>
        </p:nvSpPr>
        <p:spPr/>
        <p:txBody>
          <a:bodyPr/>
          <a:lstStyle/>
          <a:p>
            <a:fld id="{208C9109-99A2-4958-8C3B-34F4056D35CF}" type="slidenum">
              <a:rPr lang="es-ES" smtClean="0"/>
              <a:t>4</a:t>
            </a:fld>
            <a:endParaRPr lang="es-ES"/>
          </a:p>
        </p:txBody>
      </p:sp>
    </p:spTree>
    <p:extLst>
      <p:ext uri="{BB962C8B-B14F-4D97-AF65-F5344CB8AC3E}">
        <p14:creationId xmlns:p14="http://schemas.microsoft.com/office/powerpoint/2010/main" val="42237021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821E3-FF6B-4D45-8CE0-E3AA855A786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37B02D1-84E6-BFB9-45EC-1A34822A49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6D2B528-0112-A7F1-40DD-E3DF3FEBE15F}"/>
              </a:ext>
            </a:extLst>
          </p:cNvPr>
          <p:cNvSpPr>
            <a:spLocks noGrp="1"/>
          </p:cNvSpPr>
          <p:nvPr>
            <p:ph type="body" idx="1"/>
          </p:nvPr>
        </p:nvSpPr>
        <p:spPr/>
        <p:txBody>
          <a:bodyPr/>
          <a:lstStyle/>
          <a:p>
            <a:pPr marL="171450" indent="-171450">
              <a:buFont typeface="Arial" panose="020B0604020202020204" pitchFamily="34" charset="0"/>
              <a:buChar char="•"/>
            </a:pPr>
            <a:r>
              <a:rPr lang="es-ES" sz="1200" dirty="0"/>
              <a:t>Su biblioteca fue adquirida por la Universidad de Castilla-La Mancha en 1999.</a:t>
            </a:r>
          </a:p>
          <a:p>
            <a:pPr marL="171450" indent="-171450">
              <a:buFont typeface="Arial" panose="020B0604020202020204" pitchFamily="34" charset="0"/>
              <a:buChar char="•"/>
            </a:pPr>
            <a:r>
              <a:rPr lang="es-ES" sz="1200" dirty="0"/>
              <a:t>Tras la adquisición, la colección se catalogó con gran celeridad por empresas extremas </a:t>
            </a:r>
          </a:p>
          <a:p>
            <a:pPr marL="171450" indent="-171450">
              <a:buFont typeface="Arial" panose="020B0604020202020204" pitchFamily="34" charset="0"/>
              <a:buChar char="•"/>
            </a:pPr>
            <a:r>
              <a:rPr lang="es-ES" sz="1200" dirty="0"/>
              <a:t>y posteriormente se han ido modificando-catalogando de nuevo ejemplares puntuales a medida que aparecía algún error. </a:t>
            </a:r>
          </a:p>
          <a:p>
            <a:pPr marL="171450" indent="-171450">
              <a:buFont typeface="Arial" panose="020B0604020202020204" pitchFamily="34" charset="0"/>
              <a:buChar char="•"/>
            </a:pPr>
            <a:r>
              <a:rPr lang="es-ES" sz="1200" dirty="0"/>
              <a:t>Hace dos años nos planteamos la necesidad de abordar integralmente el fondo debido a la cantidad de imprecisiones en los registros o directamente descripciones que no respondían a ninguna edición existente. </a:t>
            </a:r>
          </a:p>
          <a:p>
            <a:endParaRPr lang="es-ES" dirty="0"/>
          </a:p>
        </p:txBody>
      </p:sp>
      <p:sp>
        <p:nvSpPr>
          <p:cNvPr id="4" name="Marcador de número de diapositiva 3">
            <a:extLst>
              <a:ext uri="{FF2B5EF4-FFF2-40B4-BE49-F238E27FC236}">
                <a16:creationId xmlns:a16="http://schemas.microsoft.com/office/drawing/2014/main" id="{6D6379C9-24DF-A6C7-682A-1C014CFD66B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45122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lnSpc>
                <a:spcPct val="100000"/>
              </a:lnSpc>
              <a:spcBef>
                <a:spcPts val="0"/>
              </a:spcBef>
              <a:spcAft>
                <a:spcPts val="1200"/>
              </a:spcAft>
              <a:buFont typeface="Arial" panose="020B0604020202020204" pitchFamily="34" charset="0"/>
              <a:buChar char="•"/>
            </a:pPr>
            <a:r>
              <a:rPr lang="es-ES" sz="1200" dirty="0"/>
              <a:t>Nuestros objetivos eran:</a:t>
            </a:r>
          </a:p>
          <a:p>
            <a:pPr marL="171450" indent="-171450">
              <a:lnSpc>
                <a:spcPct val="100000"/>
              </a:lnSpc>
              <a:spcBef>
                <a:spcPts val="0"/>
              </a:spcBef>
              <a:spcAft>
                <a:spcPts val="1200"/>
              </a:spcAft>
              <a:buFont typeface="Arial" panose="020B0604020202020204" pitchFamily="34" charset="0"/>
              <a:buChar char="•"/>
            </a:pPr>
            <a:r>
              <a:rPr lang="es-ES" sz="1200" dirty="0"/>
              <a:t>mejorar la ubicación de los ejemplares</a:t>
            </a:r>
          </a:p>
          <a:p>
            <a:pPr marL="171450" indent="-171450">
              <a:lnSpc>
                <a:spcPct val="100000"/>
              </a:lnSpc>
              <a:spcBef>
                <a:spcPts val="0"/>
              </a:spcBef>
              <a:spcAft>
                <a:spcPts val="1200"/>
              </a:spcAft>
              <a:buFont typeface="Arial" panose="020B0604020202020204" pitchFamily="34" charset="0"/>
              <a:buChar char="•"/>
            </a:pPr>
            <a:r>
              <a:rPr lang="es-ES" sz="1200" dirty="0"/>
              <a:t>asignar nuevas signaturas</a:t>
            </a:r>
          </a:p>
          <a:p>
            <a:pPr marL="171450" indent="-171450">
              <a:lnSpc>
                <a:spcPct val="100000"/>
              </a:lnSpc>
              <a:spcBef>
                <a:spcPts val="0"/>
              </a:spcBef>
              <a:spcAft>
                <a:spcPts val="1200"/>
              </a:spcAft>
              <a:buFont typeface="Arial" panose="020B0604020202020204" pitchFamily="34" charset="0"/>
              <a:buChar char="•"/>
            </a:pPr>
            <a:r>
              <a:rPr lang="es-ES" sz="1200" dirty="0" err="1"/>
              <a:t>recatalogar</a:t>
            </a:r>
            <a:r>
              <a:rPr lang="es-ES" sz="1200" dirty="0"/>
              <a:t> desde lo más antiguo e ir avanzando en el tiempo (proceso continuo, sólo con fecha de inicio).</a:t>
            </a:r>
          </a:p>
          <a:p>
            <a:pPr marL="171450" indent="-171450">
              <a:lnSpc>
                <a:spcPct val="100000"/>
              </a:lnSpc>
              <a:spcBef>
                <a:spcPts val="0"/>
              </a:spcBef>
              <a:spcAft>
                <a:spcPts val="1200"/>
              </a:spcAft>
              <a:buFont typeface="Arial" panose="020B0604020202020204" pitchFamily="34" charset="0"/>
              <a:buChar char="•"/>
            </a:pPr>
            <a:r>
              <a:rPr lang="es-ES" sz="1200" dirty="0"/>
              <a:t>mejorar las descripciones</a:t>
            </a:r>
          </a:p>
          <a:p>
            <a:pPr marL="171450" indent="-171450">
              <a:lnSpc>
                <a:spcPct val="100000"/>
              </a:lnSpc>
              <a:spcBef>
                <a:spcPts val="0"/>
              </a:spcBef>
              <a:spcAft>
                <a:spcPts val="1200"/>
              </a:spcAft>
              <a:buFont typeface="Arial" panose="020B0604020202020204" pitchFamily="34" charset="0"/>
              <a:buChar char="•"/>
            </a:pPr>
            <a:r>
              <a:rPr lang="es-ES" sz="1200" dirty="0"/>
              <a:t>incorporar la portada a la visualización desde el OPAC</a:t>
            </a:r>
          </a:p>
          <a:p>
            <a:pPr marL="171450" indent="-171450">
              <a:lnSpc>
                <a:spcPct val="100000"/>
              </a:lnSpc>
              <a:spcBef>
                <a:spcPts val="0"/>
              </a:spcBef>
              <a:spcAft>
                <a:spcPts val="1200"/>
              </a:spcAft>
              <a:buFont typeface="Arial" panose="020B0604020202020204" pitchFamily="34" charset="0"/>
              <a:buChar char="•"/>
            </a:pPr>
            <a:r>
              <a:rPr lang="es-ES" sz="1200" dirty="0"/>
              <a:t>asociar la obra digitalizada por nuestros servicios o referenciando a ejemplares digitalizados de otras bibliotecas. </a:t>
            </a:r>
          </a:p>
          <a:p>
            <a:pPr marL="171450" indent="-171450">
              <a:lnSpc>
                <a:spcPct val="100000"/>
              </a:lnSpc>
              <a:spcBef>
                <a:spcPts val="0"/>
              </a:spcBef>
              <a:spcAft>
                <a:spcPts val="1200"/>
              </a:spcAft>
              <a:buFont typeface="Arial" panose="020B0604020202020204" pitchFamily="34" charset="0"/>
              <a:buChar char="•"/>
            </a:pPr>
            <a:r>
              <a:rPr lang="es-ES" sz="1200" dirty="0"/>
              <a:t>Revisión de nuestros ejemplares en el CCPB</a:t>
            </a:r>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90537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342900" indent="-342900">
              <a:lnSpc>
                <a:spcPct val="100000"/>
              </a:lnSpc>
              <a:spcBef>
                <a:spcPts val="0"/>
              </a:spcBef>
              <a:spcAft>
                <a:spcPts val="1200"/>
              </a:spcAft>
              <a:buFont typeface="Arial" panose="020B0604020202020204" pitchFamily="34" charset="0"/>
              <a:buChar char="•"/>
            </a:pPr>
            <a:r>
              <a:rPr lang="es-ES" sz="1200" dirty="0"/>
              <a:t>La posibilidad de consultar obras de referencia clásicas, y acceder a registros vía OPAC de grandes bibliotecas en Alemania, Austria, Estados Unidos o Israel, facilita el trabajo y visibiliza nuestros errores anteriores, siendo el más grave la creación de </a:t>
            </a:r>
            <a:r>
              <a:rPr lang="es-ES" sz="1200" b="1" dirty="0"/>
              <a:t>ediciones fantasmas</a:t>
            </a:r>
            <a:r>
              <a:rPr lang="es-ES" sz="1200" dirty="0"/>
              <a:t>.</a:t>
            </a:r>
          </a:p>
          <a:p>
            <a:pPr marL="342900" indent="-342900">
              <a:lnSpc>
                <a:spcPct val="100000"/>
              </a:lnSpc>
              <a:spcBef>
                <a:spcPts val="0"/>
              </a:spcBef>
              <a:spcAft>
                <a:spcPts val="1200"/>
              </a:spcAft>
              <a:buFont typeface="Arial" panose="020B0604020202020204" pitchFamily="34" charset="0"/>
              <a:buChar char="•"/>
            </a:pPr>
            <a:r>
              <a:rPr lang="es-ES" sz="1200" dirty="0"/>
              <a:t>La transliteración de títulos en hebreo o árabe ofrece tradicionales problemas en las composiciones de títulos y datos de edición. La incorporación de los títulos exactos como entradas secundarias de estas lenguas, se ve truncada por las limitaciones de nuestros programas de gestión bibliotecaria con </a:t>
            </a:r>
            <a:r>
              <a:rPr lang="es-ES" sz="1200" b="1" dirty="0"/>
              <a:t>sistemas de escritura </a:t>
            </a:r>
            <a:r>
              <a:rPr lang="es-ES" sz="1200" b="1" dirty="0" err="1"/>
              <a:t>sinistroversos</a:t>
            </a:r>
            <a:r>
              <a:rPr lang="es-ES" sz="1200" b="1" dirty="0"/>
              <a:t>, problemas de direccionalidad, codificación, normalización de símbolos, o indexación.</a:t>
            </a:r>
          </a:p>
          <a:p>
            <a:pPr marL="342900" indent="-342900">
              <a:lnSpc>
                <a:spcPct val="100000"/>
              </a:lnSpc>
              <a:spcBef>
                <a:spcPts val="0"/>
              </a:spcBef>
              <a:spcAft>
                <a:spcPts val="1200"/>
              </a:spcAft>
              <a:buFont typeface="Arial" panose="020B0604020202020204" pitchFamily="34" charset="0"/>
              <a:buChar char="•"/>
            </a:pPr>
            <a:r>
              <a:rPr lang="es-ES" sz="1200" dirty="0"/>
              <a:t>El siguiente problema fue el de las obras </a:t>
            </a:r>
            <a:r>
              <a:rPr lang="es-ES" sz="1200" b="1" dirty="0"/>
              <a:t>facticias</a:t>
            </a:r>
            <a:r>
              <a:rPr lang="es-ES" sz="1200" dirty="0"/>
              <a:t>, en este nuevo proceso de catalogación encontrábamos nuevas obras que no se habían registrado originalmente. Estas obras “hechas por arte”  del propietario habían pasado desapercibidas en las manos de los catalogadores que hicieron el primer trabajo.</a:t>
            </a:r>
          </a:p>
          <a:p>
            <a:pPr marL="342900" indent="-342900">
              <a:lnSpc>
                <a:spcPct val="100000"/>
              </a:lnSpc>
              <a:spcBef>
                <a:spcPts val="0"/>
              </a:spcBef>
              <a:spcAft>
                <a:spcPts val="1200"/>
              </a:spcAft>
              <a:buFont typeface="Arial" panose="020B0604020202020204" pitchFamily="34" charset="0"/>
              <a:buChar char="•"/>
            </a:pPr>
            <a:r>
              <a:rPr lang="es-ES" sz="1200" dirty="0"/>
              <a:t>De los problemas de catalogación a los problemas de </a:t>
            </a:r>
            <a:r>
              <a:rPr lang="es-ES" sz="1200" b="1" dirty="0"/>
              <a:t>encuadernación</a:t>
            </a:r>
            <a:r>
              <a:rPr lang="es-ES" sz="1200" dirty="0"/>
              <a:t>. Gonzalo Maeso reencuadernó una gran parte de su biblioteca, lo hizo con malos encuadernadores, que dañaron las obras al cortarlas en exceso y en algunos casos con despistes por la direccionalidad de la escritura. </a:t>
            </a:r>
          </a:p>
          <a:p>
            <a:pPr marL="342900" indent="-342900">
              <a:lnSpc>
                <a:spcPct val="100000"/>
              </a:lnSpc>
              <a:spcBef>
                <a:spcPts val="0"/>
              </a:spcBef>
              <a:spcAft>
                <a:spcPts val="1200"/>
              </a:spcAft>
              <a:buFont typeface="Arial" panose="020B0604020202020204" pitchFamily="34" charset="0"/>
              <a:buChar char="•"/>
            </a:pPr>
            <a:r>
              <a:rPr lang="es-ES" sz="1200" dirty="0"/>
              <a:t>No se trata sólo de la perdida de las encuadernaciones históricas, si no de la propia integridad del texto. </a:t>
            </a:r>
          </a:p>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82903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dirty="0"/>
              <a:t>Tristemente los ejemplos no faltan. Nuestra edición del </a:t>
            </a:r>
            <a:r>
              <a:rPr lang="es-ES" sz="1200" dirty="0" err="1"/>
              <a:t>Hok</a:t>
            </a:r>
            <a:r>
              <a:rPr lang="es-ES" sz="1200" dirty="0"/>
              <a:t> le-</a:t>
            </a:r>
            <a:r>
              <a:rPr lang="es-ES" sz="1200" dirty="0" err="1"/>
              <a:t>Yisra'el</a:t>
            </a:r>
            <a:r>
              <a:rPr lang="es-ES" sz="1200" dirty="0"/>
              <a:t> impresa en Leópolis , centro neurálgico de la vida judía en el este europeo a finales del siglo XIX, fue una obra religiosa popular de uso diario, hecho que hace difícil encontrar ejemplares en buen estado.</a:t>
            </a:r>
          </a:p>
          <a:p>
            <a:r>
              <a:rPr lang="es-ES" sz="1200" dirty="0"/>
              <a:t>En nuestra edición en  cinco volúmenes el texto está en correcto estado, pero los reencuadernó en </a:t>
            </a:r>
            <a:r>
              <a:rPr lang="es-ES" sz="1200" dirty="0" err="1"/>
              <a:t>guaflex</a:t>
            </a:r>
            <a:r>
              <a:rPr lang="es-ES" sz="1200" dirty="0"/>
              <a:t>, en su lomo sus iniciales, el volumen III (</a:t>
            </a:r>
            <a:r>
              <a:rPr lang="es-ES" sz="1200" dirty="0" err="1"/>
              <a:t>Vayikra</a:t>
            </a:r>
            <a:r>
              <a:rPr lang="es-ES" sz="1200" dirty="0"/>
              <a:t>) se encuadernó al revés, y el resto se cortaron en exceso rozando el texto.</a:t>
            </a:r>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332298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Larga, azarosa y testimoniada ha sido la vida de la llamada Biblia de Ferrara, desde que a mediados del siglo XVI el duque de Ferrara ejerciera su mecenazgo para que se publicase en ladino para la influyente población sefardí de aquella ciudad italiana.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Nuestra edición se imprime doscientos años después en </a:t>
            </a:r>
            <a:r>
              <a:rPr lang="es-ES" sz="1200" dirty="0" err="1"/>
              <a:t>Amsterdam</a:t>
            </a:r>
            <a:r>
              <a:rPr lang="es-ES" sz="1200" dirty="0"/>
              <a:t> por los hermanos </a:t>
            </a:r>
            <a:r>
              <a:rPr lang="es-ES" sz="1200" dirty="0" err="1"/>
              <a:t>Proops</a:t>
            </a:r>
            <a:r>
              <a:rPr lang="es-ES" sz="1200" dirty="0"/>
              <a:t>, “Estampadores y Mercaderes de Libros Hebraicos y Españoles” .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Una edición de la biblia en dos tomos, con portada común, y portadilla en cada parte. Pero en nuestro registro aparecía como una Biblia de Ferrara en cinco volúmenes, y un título de portada algo extraño.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El análisis de los ejemplares mostró que lo que teníamos eran dos juegos incompletos de la obra, ambos faltos de portada, y que el librero para “mejorar” su venta había llevado dos portadillas del contenido a la portada, mejorando la presentación para un posible comprador, y complicando las labores del catalogador.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La humedad, los insectos xilófagos, el mal uso, y las buenas intenciones, hicieron su labor, siendo “víctimas” de los primeros trabajos de reintegración del papel a mediados del siglo XX.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Pero sobre todo por el trabajo de reencuadernación, la obra se cortó en exceso, afectando a partes del texto.</a:t>
            </a:r>
          </a:p>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65909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342900" indent="-342900">
              <a:lnSpc>
                <a:spcPct val="100000"/>
              </a:lnSpc>
              <a:spcBef>
                <a:spcPts val="0"/>
              </a:spcBef>
              <a:spcAft>
                <a:spcPts val="1200"/>
              </a:spcAft>
              <a:buFont typeface="Arial" panose="020B0604020202020204" pitchFamily="34" charset="0"/>
              <a:buChar char="•"/>
            </a:pPr>
            <a:r>
              <a:rPr lang="es-ES" sz="1200" dirty="0"/>
              <a:t>Pero no pretendemos hacer una relación de daños, sino verbalizarlos para poder corregirlos. En este trabajo relucen las </a:t>
            </a:r>
            <a:r>
              <a:rPr lang="es-ES" sz="1200" b="1" dirty="0"/>
              <a:t>nuevas obras </a:t>
            </a:r>
            <a:r>
              <a:rPr lang="es-ES" sz="1200" dirty="0"/>
              <a:t>que hemos podido sacar de la oscuridad, pero también nos ofrecen </a:t>
            </a:r>
            <a:r>
              <a:rPr lang="es-ES" sz="1200" b="1" dirty="0"/>
              <a:t>otras líneas de acción</a:t>
            </a:r>
            <a:r>
              <a:rPr lang="es-ES" sz="1200" b="1"/>
              <a:t>, oportunidades.</a:t>
            </a:r>
            <a:endParaRPr lang="es-ES" sz="1200" dirty="0"/>
          </a:p>
          <a:p>
            <a:pPr marL="342900" indent="-342900">
              <a:lnSpc>
                <a:spcPct val="100000"/>
              </a:lnSpc>
              <a:spcBef>
                <a:spcPts val="0"/>
              </a:spcBef>
              <a:spcAft>
                <a:spcPts val="1200"/>
              </a:spcAft>
              <a:buFont typeface="Arial" panose="020B0604020202020204" pitchFamily="34" charset="0"/>
              <a:buChar char="•"/>
            </a:pPr>
            <a:r>
              <a:rPr lang="es-ES" sz="1200" dirty="0"/>
              <a:t>El registro de las </a:t>
            </a:r>
            <a:r>
              <a:rPr lang="es-ES" sz="1200" b="1" dirty="0"/>
              <a:t>firmas de los grabados</a:t>
            </a:r>
            <a:r>
              <a:rPr lang="es-ES" sz="1200" dirty="0"/>
              <a:t> en el libro es una labor que no acaba de instaurarse en nuestras bibliotecas, que ahonda en el desconocimiento de sus artífices, y la persistente consideración del grabado como un arte menor,</a:t>
            </a:r>
          </a:p>
          <a:p>
            <a:pPr marL="342900" indent="-342900">
              <a:lnSpc>
                <a:spcPct val="100000"/>
              </a:lnSpc>
              <a:spcBef>
                <a:spcPts val="0"/>
              </a:spcBef>
              <a:spcAft>
                <a:spcPts val="1200"/>
              </a:spcAft>
              <a:buFont typeface="Arial" panose="020B0604020202020204" pitchFamily="34" charset="0"/>
              <a:buChar char="•"/>
            </a:pPr>
            <a:r>
              <a:rPr lang="es-ES" sz="1200" dirty="0"/>
              <a:t>Una primera, y creemos necesaria tarea, es la transcripción de la firma al registro bibliográfico. La segunda, más costosa en tiempo, es la identificación de las autoridades de esas firmas.</a:t>
            </a:r>
          </a:p>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18699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Gonzalo Maeso fue un intelectual y un bibliófilo, que recorrió durante años librerías del norte de África y Europa.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Podemos seguir el camino de sus libros con los sellos de las librerías que vendieron al profesor Gonzalo Maeso.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También con los catálogos que recibía, facturas y notas, vemos el movimiento internacional de este tipo de libros, en una época, mediados del siglo XX, propicia para el acrecentamiento de la biblioteca de un bibliófilo como él.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No podemos construir una historia epistolar con estas librerías, pero podemos ver los canales que tenía un usuario, con algo de dinero, para poder desarrollar su actividad profesional y acrecentar su biblioteca.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Además de recrear una red de librerías internacionales que trabajaron específicamente el libro hebreo. </a:t>
            </a:r>
            <a:endParaRPr lang="es-ES" sz="1050" dirty="0"/>
          </a:p>
          <a:p>
            <a:endParaRPr lang="es-ES"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8C9109-99A2-4958-8C3B-34F4056D35CF}" type="slidenum">
              <a:rPr kumimoji="0" lang="es-E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E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57745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956D0-2DD0-B55F-17EB-15E72D403C8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9E9AE1-76D9-80F9-66B9-33A0FCA3D04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DFCAA5-CA3E-259D-8482-3F4A422339D2}"/>
              </a:ext>
            </a:extLst>
          </p:cNvPr>
          <p:cNvSpPr>
            <a:spLocks noGrp="1"/>
          </p:cNvSpPr>
          <p:nvPr>
            <p:ph type="body" idx="1"/>
          </p:nvPr>
        </p:nvSpPr>
        <p:spPr/>
        <p:txBody>
          <a:bodyPr/>
          <a:lstStyle/>
          <a:p>
            <a:r>
              <a:rPr lang="es-ES" b="1" dirty="0"/>
              <a:t>Difusión</a:t>
            </a:r>
            <a:endParaRPr lang="es-ES" dirty="0"/>
          </a:p>
          <a:p>
            <a:r>
              <a:rPr lang="es-ES" dirty="0"/>
              <a:t>La última parte de nuestro proyecto es la revalorización de la colección David Gonzalo Maeso a través la difusión de sus ejemplares más relevantes. Se trata de aumentar su visibilidad y por lo tanto su potencial uso, aunque sin perder de vista su preservación y conservación para las generaciones futuras. Por otra parte, la difusión de estos ejemplares y sus necesidades de conservación también nos permitirá llamar la atención de la comunidad universitaria, y especialmente en nuestras autoridades, en cuanto al obligado cuidado y protección del patrimonio.</a:t>
            </a:r>
          </a:p>
          <a:p>
            <a:r>
              <a:rPr lang="es-ES" dirty="0"/>
              <a:t>Los medios a través de los cuales proponemos llevar a cabo la difusión de nuestro fondo se pueden implementar mediante operaciones relacionadas principalmente con la digitalización, la extensión cultural y la comunicación</a:t>
            </a:r>
            <a:endParaRPr lang="ca-ES" sz="800" dirty="0"/>
          </a:p>
          <a:p>
            <a:endParaRPr lang="es-ES" dirty="0"/>
          </a:p>
        </p:txBody>
      </p:sp>
      <p:sp>
        <p:nvSpPr>
          <p:cNvPr id="4" name="Marcador de número de diapositiva 3">
            <a:extLst>
              <a:ext uri="{FF2B5EF4-FFF2-40B4-BE49-F238E27FC236}">
                <a16:creationId xmlns:a16="http://schemas.microsoft.com/office/drawing/2014/main" id="{4EA7061C-D377-6AB3-F536-95029047AD1E}"/>
              </a:ext>
            </a:extLst>
          </p:cNvPr>
          <p:cNvSpPr>
            <a:spLocks noGrp="1"/>
          </p:cNvSpPr>
          <p:nvPr>
            <p:ph type="sldNum" sz="quarter" idx="5"/>
          </p:nvPr>
        </p:nvSpPr>
        <p:spPr/>
        <p:txBody>
          <a:bodyPr/>
          <a:lstStyle/>
          <a:p>
            <a:fld id="{208C9109-99A2-4958-8C3B-34F4056D35CF}" type="slidenum">
              <a:rPr lang="es-ES" smtClean="0"/>
              <a:t>12</a:t>
            </a:fld>
            <a:endParaRPr lang="es-ES"/>
          </a:p>
        </p:txBody>
      </p:sp>
    </p:spTree>
    <p:extLst>
      <p:ext uri="{BB962C8B-B14F-4D97-AF65-F5344CB8AC3E}">
        <p14:creationId xmlns:p14="http://schemas.microsoft.com/office/powerpoint/2010/main" val="13502596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4D37A-141F-5106-33C2-403F1595543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C5097EE-D4A2-5F34-0C66-DF2848CC5B5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BA7189E-2FA6-8964-4E84-C09F6CD255E3}"/>
              </a:ext>
            </a:extLst>
          </p:cNvPr>
          <p:cNvSpPr>
            <a:spLocks noGrp="1"/>
          </p:cNvSpPr>
          <p:nvPr>
            <p:ph type="body" idx="1"/>
          </p:nvPr>
        </p:nvSpPr>
        <p:spPr/>
        <p:txBody>
          <a:bodyPr/>
          <a:lstStyle/>
          <a:p>
            <a:r>
              <a:rPr lang="es-ES" dirty="0"/>
              <a:t>La </a:t>
            </a:r>
            <a:r>
              <a:rPr lang="es-ES" b="1" dirty="0"/>
              <a:t>digitalización </a:t>
            </a:r>
            <a:r>
              <a:rPr lang="es-ES" dirty="0"/>
              <a:t>es esencial en toda biblioteca con fondo patrimonial por dos razones principales: para la preservación del original, ya que evita en gran medida su uso y por lo tanto su posible deterioro; pero también para su difusión, al permitir el acceso en línea, lo que multiplica sus posibilidades de uso y conocimiento. Además, remedia la desaparición del contenido por posible pérdida de original, situación recurrente desde la existencia del libro en todos sus soportes, incluso el actual soporte digital.</a:t>
            </a:r>
          </a:p>
          <a:p>
            <a:endParaRPr lang="es-ES" dirty="0"/>
          </a:p>
          <a:p>
            <a:r>
              <a:rPr lang="es-ES" dirty="0"/>
              <a:t>La Biblioteca de la Universidad de Castilla-La Mancha (BUCLM) ha llevado cabo varios proyectos de digitalización, siendo seleccionados ejemplares especialmente singulares de la colección DGM y que pueden actualmente consultarse a texto completo desde el repositorio institucional, RUIDERA, con acceso también a través el catálogo de la BUCLM...</a:t>
            </a:r>
          </a:p>
          <a:p>
            <a:endParaRPr lang="es-ES" dirty="0"/>
          </a:p>
          <a:p>
            <a:r>
              <a:rPr lang="es-ES" dirty="0"/>
              <a:t>Entre las obras digitalizadas, resaltamos por su relevancia “la edición de la </a:t>
            </a:r>
            <a:r>
              <a:rPr lang="es-ES" i="1" dirty="0" err="1"/>
              <a:t>Misná</a:t>
            </a:r>
            <a:r>
              <a:rPr lang="es-ES" dirty="0"/>
              <a:t> de </a:t>
            </a:r>
            <a:r>
              <a:rPr lang="es-ES" dirty="0" err="1"/>
              <a:t>Willem</a:t>
            </a:r>
            <a:r>
              <a:rPr lang="es-ES" dirty="0"/>
              <a:t> </a:t>
            </a:r>
            <a:r>
              <a:rPr lang="es-ES" dirty="0" err="1"/>
              <a:t>Surenhuis</a:t>
            </a:r>
            <a:r>
              <a:rPr lang="es-ES" dirty="0"/>
              <a:t>, publicada en Ámsterdam entre 1698 y 1703”; y algunos diccionarios, como “el vocabulario </a:t>
            </a:r>
            <a:r>
              <a:rPr lang="es-ES" dirty="0" err="1"/>
              <a:t>octolingüe</a:t>
            </a:r>
            <a:r>
              <a:rPr lang="es-ES" dirty="0"/>
              <a:t>” de Ambrosio de Calepino de 1609 o “el </a:t>
            </a:r>
            <a:r>
              <a:rPr lang="es-ES" i="1" dirty="0" err="1"/>
              <a:t>Lexicon</a:t>
            </a:r>
            <a:r>
              <a:rPr lang="es-ES" i="1" dirty="0"/>
              <a:t> </a:t>
            </a:r>
            <a:r>
              <a:rPr lang="es-ES" i="1" dirty="0" err="1"/>
              <a:t>Pentaglotton</a:t>
            </a:r>
            <a:r>
              <a:rPr lang="es-ES" i="1" dirty="0"/>
              <a:t>, </a:t>
            </a:r>
            <a:r>
              <a:rPr lang="es-ES" dirty="0"/>
              <a:t>compuesto por </a:t>
            </a:r>
            <a:r>
              <a:rPr lang="es-ES" dirty="0" err="1"/>
              <a:t>Valentin</a:t>
            </a:r>
            <a:r>
              <a:rPr lang="es-ES" dirty="0"/>
              <a:t> Schindler en 1612”. </a:t>
            </a:r>
          </a:p>
          <a:p>
            <a:r>
              <a:rPr lang="es-ES" dirty="0"/>
              <a:t> </a:t>
            </a:r>
          </a:p>
          <a:p>
            <a:r>
              <a:rPr lang="es-ES" dirty="0"/>
              <a:t>No cabe duda de que es necesario impulsar un nuevo proyecto que incluya muchos ejemplares de la colección susceptibles de ser seleccionados por su gran valor y singularidad, como el </a:t>
            </a:r>
            <a:r>
              <a:rPr lang="es-ES" dirty="0" err="1"/>
              <a:t>el</a:t>
            </a:r>
            <a:r>
              <a:rPr lang="es-ES" dirty="0"/>
              <a:t> </a:t>
            </a:r>
            <a:r>
              <a:rPr lang="es-ES" i="1" dirty="0" err="1"/>
              <a:t>Me´am</a:t>
            </a:r>
            <a:r>
              <a:rPr lang="es-ES" i="1" dirty="0"/>
              <a:t> </a:t>
            </a:r>
            <a:r>
              <a:rPr lang="es-ES" i="1" dirty="0" err="1"/>
              <a:t>Lo´ez</a:t>
            </a:r>
            <a:r>
              <a:rPr lang="es-ES" dirty="0"/>
              <a:t>” o la gran colección de Biblias del fondo DGM.</a:t>
            </a:r>
          </a:p>
          <a:p>
            <a:endParaRPr lang="es-ES" dirty="0"/>
          </a:p>
        </p:txBody>
      </p:sp>
      <p:sp>
        <p:nvSpPr>
          <p:cNvPr id="4" name="Marcador de número de diapositiva 3">
            <a:extLst>
              <a:ext uri="{FF2B5EF4-FFF2-40B4-BE49-F238E27FC236}">
                <a16:creationId xmlns:a16="http://schemas.microsoft.com/office/drawing/2014/main" id="{A50AA813-305D-790F-9BA3-7E1631075F05}"/>
              </a:ext>
            </a:extLst>
          </p:cNvPr>
          <p:cNvSpPr>
            <a:spLocks noGrp="1"/>
          </p:cNvSpPr>
          <p:nvPr>
            <p:ph type="sldNum" sz="quarter" idx="5"/>
          </p:nvPr>
        </p:nvSpPr>
        <p:spPr/>
        <p:txBody>
          <a:bodyPr/>
          <a:lstStyle/>
          <a:p>
            <a:fld id="{208C9109-99A2-4958-8C3B-34F4056D35CF}" type="slidenum">
              <a:rPr lang="es-ES" smtClean="0"/>
              <a:t>13</a:t>
            </a:fld>
            <a:endParaRPr lang="es-ES"/>
          </a:p>
        </p:txBody>
      </p:sp>
    </p:spTree>
    <p:extLst>
      <p:ext uri="{BB962C8B-B14F-4D97-AF65-F5344CB8AC3E}">
        <p14:creationId xmlns:p14="http://schemas.microsoft.com/office/powerpoint/2010/main" val="16173860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9F62B-E5AB-C16D-602A-14D28A312ED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5E3CF89-7068-35CC-8947-53E8DDC9B42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935938A-7BC3-924F-3584-B6F7FD134FAC}"/>
              </a:ext>
            </a:extLst>
          </p:cNvPr>
          <p:cNvSpPr>
            <a:spLocks noGrp="1"/>
          </p:cNvSpPr>
          <p:nvPr>
            <p:ph type="body" idx="1"/>
          </p:nvPr>
        </p:nvSpPr>
        <p:spPr/>
        <p:txBody>
          <a:bodyPr/>
          <a:lstStyle/>
          <a:p>
            <a:pPr indent="215900" eaLnBrk="0" fontAlgn="base" hangingPunct="0">
              <a:spcBef>
                <a:spcPct val="0"/>
              </a:spcBef>
              <a:spcAft>
                <a:spcPct val="0"/>
              </a:spcAft>
            </a:pPr>
            <a:r>
              <a:rPr lang="es-ES" altLang="es-ES" sz="1200" dirty="0">
                <a:latin typeface="Arial"/>
                <a:ea typeface="Aptos" panose="020B0004020202020204" pitchFamily="34" charset="0"/>
                <a:cs typeface="Arial"/>
              </a:rPr>
              <a:t>Las exposiciones, presenciales o virtuales, son una de las actividades de </a:t>
            </a:r>
            <a:r>
              <a:rPr lang="es-ES" altLang="es-ES" sz="1200" b="1" dirty="0">
                <a:latin typeface="Arial"/>
                <a:ea typeface="Aptos" panose="020B0004020202020204" pitchFamily="34" charset="0"/>
                <a:cs typeface="Arial"/>
              </a:rPr>
              <a:t>extensión cultural</a:t>
            </a:r>
            <a:r>
              <a:rPr lang="es-ES" altLang="es-ES" sz="1200" dirty="0">
                <a:latin typeface="Arial"/>
                <a:ea typeface="Aptos" panose="020B0004020202020204" pitchFamily="34" charset="0"/>
                <a:cs typeface="Arial"/>
              </a:rPr>
              <a:t> de las bibliotecas que mejor pueden mostrar, y por lo tanto difundir, los libros más destacados de una colección. </a:t>
            </a:r>
            <a:endParaRPr lang="en-US" dirty="0"/>
          </a:p>
          <a:p>
            <a:pPr indent="215900">
              <a:spcBef>
                <a:spcPct val="0"/>
              </a:spcBef>
              <a:spcAft>
                <a:spcPct val="0"/>
              </a:spcAft>
            </a:pPr>
            <a:r>
              <a:rPr lang="es-ES" altLang="es-ES" sz="1200" dirty="0">
                <a:latin typeface="Arial"/>
                <a:ea typeface="Aptos" panose="020B0004020202020204" pitchFamily="34" charset="0"/>
                <a:cs typeface="Arial"/>
              </a:rPr>
              <a:t>En el caso del fondo objeto de nuestro trabajo, podemos resaltar la </a:t>
            </a:r>
            <a:r>
              <a:rPr lang="es-ES" altLang="es-ES" sz="1200" b="1" dirty="0">
                <a:latin typeface="Arial"/>
                <a:ea typeface="Aptos" panose="020B0004020202020204" pitchFamily="34" charset="0"/>
                <a:cs typeface="Arial"/>
              </a:rPr>
              <a:t>exposición presencial "La Biblia en las bibliotecas del Campus de Toledo"</a:t>
            </a:r>
            <a:r>
              <a:rPr lang="es-ES" altLang="es-ES" sz="1200" dirty="0">
                <a:latin typeface="Arial"/>
                <a:ea typeface="Aptos" panose="020B0004020202020204" pitchFamily="34" charset="0"/>
                <a:cs typeface="Arial"/>
              </a:rPr>
              <a:t> que acogió la Biblioteca General del Campus en 2007, integrada por unos veinte ejemplares de entre los siglos XVII y XX, entre los que resaltaban las ediciones más antiguas procedentes de la Colección DGM, como la Biblia Políglota de Amberes (Leipzig, 1657), la Biblia de Ferrara (</a:t>
            </a:r>
            <a:r>
              <a:rPr lang="es-ES" altLang="es-ES" sz="1200" dirty="0" err="1">
                <a:latin typeface="Arial"/>
                <a:ea typeface="Aptos" panose="020B0004020202020204" pitchFamily="34" charset="0"/>
                <a:cs typeface="Arial"/>
              </a:rPr>
              <a:t>Amsterdam</a:t>
            </a:r>
            <a:r>
              <a:rPr lang="es-ES" altLang="es-ES" sz="1200" dirty="0">
                <a:latin typeface="Arial"/>
                <a:ea typeface="Aptos" panose="020B0004020202020204" pitchFamily="34" charset="0"/>
                <a:cs typeface="Arial"/>
              </a:rPr>
              <a:t>, 1762) y el </a:t>
            </a:r>
            <a:r>
              <a:rPr lang="es-ES" altLang="es-ES" sz="1200" dirty="0" err="1">
                <a:latin typeface="Arial"/>
                <a:ea typeface="Aptos" panose="020B0004020202020204" pitchFamily="34" charset="0"/>
                <a:cs typeface="Arial"/>
              </a:rPr>
              <a:t>Meam</a:t>
            </a:r>
            <a:r>
              <a:rPr lang="es-ES" altLang="es-ES" sz="1200" dirty="0">
                <a:latin typeface="Arial"/>
                <a:ea typeface="Aptos" panose="020B0004020202020204" pitchFamily="34" charset="0"/>
                <a:cs typeface="Arial"/>
              </a:rPr>
              <a:t> </a:t>
            </a:r>
            <a:r>
              <a:rPr lang="es-ES" altLang="es-ES" sz="1200" dirty="0" err="1">
                <a:latin typeface="Arial"/>
                <a:ea typeface="Aptos" panose="020B0004020202020204" pitchFamily="34" charset="0"/>
                <a:cs typeface="Arial"/>
              </a:rPr>
              <a:t>Lo'ez</a:t>
            </a:r>
            <a:r>
              <a:rPr lang="es-ES" altLang="es-ES" sz="1200" dirty="0">
                <a:latin typeface="Arial"/>
                <a:ea typeface="Aptos" panose="020B0004020202020204" pitchFamily="34" charset="0"/>
                <a:cs typeface="Arial"/>
              </a:rPr>
              <a:t> (Livorno, 1822). Esta exposición tuvo mucha repercusión, siendo ampliamente difundida en medios de comunicación locales y regionales</a:t>
            </a:r>
            <a:r>
              <a:rPr lang="es-ES" altLang="es-ES" sz="800" dirty="0">
                <a:latin typeface="Times New Roman"/>
                <a:ea typeface="Aptos" panose="020B0004020202020204" pitchFamily="34" charset="0"/>
                <a:cs typeface="Times New Roman"/>
              </a:rPr>
              <a:t>. </a:t>
            </a:r>
            <a:endParaRPr lang="es-ES" dirty="0"/>
          </a:p>
          <a:p>
            <a:pPr indent="215900">
              <a:spcBef>
                <a:spcPct val="0"/>
              </a:spcBef>
              <a:spcAft>
                <a:spcPct val="0"/>
              </a:spcAft>
            </a:pPr>
            <a:r>
              <a:rPr lang="es-ES" altLang="es-ES" sz="1200" dirty="0">
                <a:latin typeface="Arial"/>
                <a:ea typeface="Aptos" panose="020B0004020202020204" pitchFamily="34" charset="0"/>
                <a:cs typeface="Arial"/>
              </a:rPr>
              <a:t>Otra exposición presencial a resaltar, pero esta vez en la Biblioteca Fábrica de Armas del Campus de Toledo en 2009, fue la de </a:t>
            </a:r>
            <a:r>
              <a:rPr lang="es-ES" altLang="es-ES" sz="1200" b="1" dirty="0">
                <a:latin typeface="Arial"/>
                <a:ea typeface="Aptos" panose="020B0004020202020204" pitchFamily="34" charset="0"/>
                <a:cs typeface="Arial"/>
              </a:rPr>
              <a:t>“Libros pedagógicos del siglo XIX al XX”,</a:t>
            </a:r>
            <a:r>
              <a:rPr lang="es-ES" altLang="es-ES" sz="1200" dirty="0">
                <a:latin typeface="Arial"/>
                <a:ea typeface="Aptos" panose="020B0004020202020204" pitchFamily="34" charset="0"/>
                <a:cs typeface="Arial"/>
              </a:rPr>
              <a:t> que incluía, entre otros, una selección de libros pedagógicos de la colección DGM. </a:t>
            </a:r>
            <a:endParaRPr lang="es-ES" altLang="es-ES" sz="800" dirty="0">
              <a:latin typeface="Arial"/>
              <a:ea typeface="Aptos" panose="020B0004020202020204" pitchFamily="34" charset="0"/>
              <a:cs typeface="Arial"/>
            </a:endParaRPr>
          </a:p>
          <a:p>
            <a:pPr indent="215900"/>
            <a:r>
              <a:rPr lang="es-ES" dirty="0"/>
              <a:t>También resaltamos las obras religiosas, didácticas y literarias expuestas para la exposición “</a:t>
            </a:r>
            <a:r>
              <a:rPr lang="es-ES" b="1" dirty="0"/>
              <a:t>Navidad y Janucá, fiestas de invierno</a:t>
            </a:r>
            <a:r>
              <a:rPr lang="es-ES" dirty="0"/>
              <a:t>”</a:t>
            </a:r>
          </a:p>
          <a:p>
            <a:pPr lvl="0" indent="215900">
              <a:spcBef>
                <a:spcPct val="0"/>
              </a:spcBef>
              <a:spcAft>
                <a:spcPct val="0"/>
              </a:spcAft>
            </a:pPr>
            <a:r>
              <a:rPr lang="es-ES" altLang="es-ES" sz="1200" dirty="0">
                <a:latin typeface="Arial"/>
                <a:ea typeface="Aptos" panose="020B0004020202020204" pitchFamily="34" charset="0"/>
                <a:cs typeface="Arial"/>
              </a:rPr>
              <a:t>Por último, en la actualidad algunos ejemplares del fondo forman parte de la exposición itinerante </a:t>
            </a:r>
            <a:r>
              <a:rPr lang="es-ES" altLang="es-ES" sz="1200" b="1" dirty="0">
                <a:latin typeface="Arial"/>
                <a:ea typeface="Aptos" panose="020B0004020202020204" pitchFamily="34" charset="0"/>
                <a:cs typeface="Arial"/>
              </a:rPr>
              <a:t>“La biblioteca en movimiento: un viaje de 40 años”,</a:t>
            </a:r>
            <a:r>
              <a:rPr lang="es-ES" altLang="es-ES" sz="1200" dirty="0">
                <a:latin typeface="Arial"/>
                <a:ea typeface="Aptos" panose="020B0004020202020204" pitchFamily="34" charset="0"/>
                <a:cs typeface="Arial"/>
              </a:rPr>
              <a:t> realizada para conmemorar los 40 años de la UCLM, y seleccionados como representativos de los libros relevantes ubicados en el campus de Toledo.</a:t>
            </a:r>
            <a:endParaRPr lang="es-ES" altLang="es-ES" sz="800" dirty="0">
              <a:latin typeface="Arial"/>
              <a:cs typeface="Arial"/>
            </a:endParaRPr>
          </a:p>
          <a:p>
            <a:pPr lvl="0" indent="215900" eaLnBrk="0" fontAlgn="base" hangingPunct="0">
              <a:spcBef>
                <a:spcPct val="0"/>
              </a:spcBef>
              <a:spcAft>
                <a:spcPct val="0"/>
              </a:spcAft>
            </a:pPr>
            <a:r>
              <a:rPr lang="es-ES" altLang="es-ES" sz="1200" dirty="0">
                <a:latin typeface="Arial"/>
                <a:ea typeface="Aptos" panose="020B0004020202020204" pitchFamily="34" charset="0"/>
                <a:cs typeface="Arial"/>
              </a:rPr>
              <a:t>En relación a las exposiciones virtuales, no nos sentimos muy orgullosos de la presencia del ejemplar de la Biblia Ferrara, ya citado, en la </a:t>
            </a:r>
            <a:r>
              <a:rPr lang="es-ES" altLang="es-ES" sz="1200" b="1" dirty="0">
                <a:latin typeface="Arial"/>
                <a:ea typeface="Aptos" panose="020B0004020202020204" pitchFamily="34" charset="0"/>
                <a:cs typeface="Arial"/>
              </a:rPr>
              <a:t>exposición “Malheridos. La huella del tiempo en las bibliotecas REBIUN”,</a:t>
            </a:r>
            <a:r>
              <a:rPr lang="es-ES" altLang="es-ES" sz="1200" dirty="0">
                <a:latin typeface="Arial"/>
                <a:ea typeface="Aptos" panose="020B0004020202020204" pitchFamily="34" charset="0"/>
                <a:cs typeface="Arial"/>
              </a:rPr>
              <a:t> accesible</a:t>
            </a:r>
            <a:r>
              <a:rPr lang="es-ES" altLang="es-ES" sz="1200" u="sng" baseline="30000" dirty="0">
                <a:solidFill>
                  <a:srgbClr val="96607D"/>
                </a:solidFill>
                <a:latin typeface="Arial"/>
                <a:ea typeface="Aptos" panose="020B0004020202020204" pitchFamily="34" charset="0"/>
                <a:cs typeface="Arial"/>
                <a:hlinkClick r:id="rId3"/>
              </a:rPr>
              <a:t>[</a:t>
            </a:r>
            <a:r>
              <a:rPr lang="es-ES" altLang="es-ES" sz="1200" u="sng" baseline="30000" dirty="0" bmk="">
                <a:solidFill>
                  <a:srgbClr val="96607D"/>
                </a:solidFill>
                <a:latin typeface="Arial"/>
                <a:ea typeface="Aptos" panose="020B0004020202020204" pitchFamily="34" charset="0"/>
                <a:cs typeface="Arial"/>
                <a:hlinkClick r:id="rId3"/>
              </a:rPr>
              <a:t>1]</a:t>
            </a:r>
            <a:r>
              <a:rPr lang="es-ES" altLang="es-ES" sz="1200" dirty="0">
                <a:latin typeface="Arial"/>
                <a:ea typeface="Aptos" panose="020B0004020202020204" pitchFamily="34" charset="0"/>
                <a:cs typeface="Arial"/>
              </a:rPr>
              <a:t> desde 2022 a través de la web de REBIUN. Pero a pesar de no ser la mejor de las noticias el ser parte de esta exposición, por todas esas razones, sí constituye un mayor conocimiento de nuestro patrimonio a través de este ejemplar que forma parte de la colección.</a:t>
            </a:r>
            <a:endParaRPr lang="es-ES" dirty="0"/>
          </a:p>
        </p:txBody>
      </p:sp>
      <p:sp>
        <p:nvSpPr>
          <p:cNvPr id="4" name="Marcador de número de diapositiva 3">
            <a:extLst>
              <a:ext uri="{FF2B5EF4-FFF2-40B4-BE49-F238E27FC236}">
                <a16:creationId xmlns:a16="http://schemas.microsoft.com/office/drawing/2014/main" id="{0773A5DE-94A8-C682-E383-27635F8F01F1}"/>
              </a:ext>
            </a:extLst>
          </p:cNvPr>
          <p:cNvSpPr>
            <a:spLocks noGrp="1"/>
          </p:cNvSpPr>
          <p:nvPr>
            <p:ph type="sldNum" sz="quarter" idx="5"/>
          </p:nvPr>
        </p:nvSpPr>
        <p:spPr/>
        <p:txBody>
          <a:bodyPr/>
          <a:lstStyle/>
          <a:p>
            <a:fld id="{208C9109-99A2-4958-8C3B-34F4056D35CF}" type="slidenum">
              <a:rPr lang="es-ES" smtClean="0"/>
              <a:t>14</a:t>
            </a:fld>
            <a:endParaRPr lang="es-ES"/>
          </a:p>
        </p:txBody>
      </p:sp>
    </p:spTree>
    <p:extLst>
      <p:ext uri="{BB962C8B-B14F-4D97-AF65-F5344CB8AC3E}">
        <p14:creationId xmlns:p14="http://schemas.microsoft.com/office/powerpoint/2010/main" val="19084157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10705-BF98-AD4C-ACD0-2C4A633CF3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04E5791-900C-DED2-0767-3016CBAAB76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4CB035E-CB1A-183A-037B-E822524564FC}"/>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33A1D127-752E-4D43-053A-6B4194EE30A0}"/>
              </a:ext>
            </a:extLst>
          </p:cNvPr>
          <p:cNvSpPr>
            <a:spLocks noGrp="1"/>
          </p:cNvSpPr>
          <p:nvPr>
            <p:ph type="sldNum" sz="quarter" idx="5"/>
          </p:nvPr>
        </p:nvSpPr>
        <p:spPr/>
        <p:txBody>
          <a:bodyPr/>
          <a:lstStyle/>
          <a:p>
            <a:fld id="{208C9109-99A2-4958-8C3B-34F4056D35CF}" type="slidenum">
              <a:rPr lang="es-ES" smtClean="0"/>
              <a:t>15</a:t>
            </a:fld>
            <a:endParaRPr lang="es-ES"/>
          </a:p>
        </p:txBody>
      </p:sp>
    </p:spTree>
    <p:extLst>
      <p:ext uri="{BB962C8B-B14F-4D97-AF65-F5344CB8AC3E}">
        <p14:creationId xmlns:p14="http://schemas.microsoft.com/office/powerpoint/2010/main" val="3350822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2A6A4-7733-6B9E-2021-EC5D6259E4F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3F40EF6-4F6A-77EB-96D5-BDA07385E2C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F028EE3-8B30-EBE1-2FB1-851C06ADD9C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C83C9AEB-540E-0844-4523-2512B72DF337}"/>
              </a:ext>
            </a:extLst>
          </p:cNvPr>
          <p:cNvSpPr>
            <a:spLocks noGrp="1"/>
          </p:cNvSpPr>
          <p:nvPr>
            <p:ph type="sldNum" sz="quarter" idx="5"/>
          </p:nvPr>
        </p:nvSpPr>
        <p:spPr/>
        <p:txBody>
          <a:bodyPr/>
          <a:lstStyle/>
          <a:p>
            <a:fld id="{208C9109-99A2-4958-8C3B-34F4056D35CF}" type="slidenum">
              <a:rPr lang="es-ES" smtClean="0"/>
              <a:t>16</a:t>
            </a:fld>
            <a:endParaRPr lang="es-ES"/>
          </a:p>
        </p:txBody>
      </p:sp>
    </p:spTree>
    <p:extLst>
      <p:ext uri="{BB962C8B-B14F-4D97-AF65-F5344CB8AC3E}">
        <p14:creationId xmlns:p14="http://schemas.microsoft.com/office/powerpoint/2010/main" val="1244907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4CF44-48A2-B3AE-8F13-EFE7582A464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70F8B33-0229-1BCA-B21C-46576311959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9205249-936E-9B4A-7B1D-B71AC228515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No podemos olvidarnos además de las constantes visitas a la Escuela de Traductores, que incluyen como parada obligatoria la Biblioteca y una explicación detallada de sus fondos, incluido el de DGM. </a:t>
            </a:r>
            <a:endParaRPr lang="en-US" dirty="0"/>
          </a:p>
          <a:p>
            <a:endParaRPr lang="es-ES" dirty="0"/>
          </a:p>
        </p:txBody>
      </p:sp>
      <p:sp>
        <p:nvSpPr>
          <p:cNvPr id="4" name="Marcador de número de diapositiva 3">
            <a:extLst>
              <a:ext uri="{FF2B5EF4-FFF2-40B4-BE49-F238E27FC236}">
                <a16:creationId xmlns:a16="http://schemas.microsoft.com/office/drawing/2014/main" id="{9AB22D25-BEFA-10D9-906D-674FEF1AF4F8}"/>
              </a:ext>
            </a:extLst>
          </p:cNvPr>
          <p:cNvSpPr>
            <a:spLocks noGrp="1"/>
          </p:cNvSpPr>
          <p:nvPr>
            <p:ph type="sldNum" sz="quarter" idx="5"/>
          </p:nvPr>
        </p:nvSpPr>
        <p:spPr/>
        <p:txBody>
          <a:bodyPr/>
          <a:lstStyle/>
          <a:p>
            <a:fld id="{208C9109-99A2-4958-8C3B-34F4056D35CF}" type="slidenum">
              <a:rPr lang="es-ES" smtClean="0"/>
              <a:t>17</a:t>
            </a:fld>
            <a:endParaRPr lang="es-ES"/>
          </a:p>
        </p:txBody>
      </p:sp>
    </p:spTree>
    <p:extLst>
      <p:ext uri="{BB962C8B-B14F-4D97-AF65-F5344CB8AC3E}">
        <p14:creationId xmlns:p14="http://schemas.microsoft.com/office/powerpoint/2010/main" val="975005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78749-EDA6-00F8-174F-C0D3056E2AD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EAA193-9CF6-532E-042E-FAC235E80FD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3066B1-D764-E9A9-9A3C-6BE39158BA81}"/>
              </a:ext>
            </a:extLst>
          </p:cNvPr>
          <p:cNvSpPr>
            <a:spLocks noGrp="1"/>
          </p:cNvSpPr>
          <p:nvPr>
            <p:ph type="body" idx="1"/>
          </p:nvPr>
        </p:nvSpPr>
        <p:spPr/>
        <p:txBody>
          <a:bodyPr/>
          <a:lstStyle/>
          <a:p>
            <a:r>
              <a:rPr lang="es-ES" dirty="0"/>
              <a:t>Finalizamos este apartado con la </a:t>
            </a:r>
            <a:r>
              <a:rPr lang="es-ES" b="1" dirty="0"/>
              <a:t>comunicación </a:t>
            </a:r>
            <a:r>
              <a:rPr lang="es-ES"/>
              <a:t>como medio de difusión. Nos estamos refiriendo principalmente a la puesta en conocimiento de este fondo a través de la web y redes sociales de la Biblioteca, de prensa en general y de publicaciones científicas o divulgativas en particular. </a:t>
            </a:r>
            <a:endParaRPr lang="en-US"/>
          </a:p>
          <a:p>
            <a:endParaRPr lang="es-ES" dirty="0"/>
          </a:p>
          <a:p>
            <a:r>
              <a:rPr lang="es-ES" dirty="0"/>
              <a:t>A través de la </a:t>
            </a:r>
            <a:r>
              <a:rPr lang="es-ES" i="1" dirty="0"/>
              <a:t>web de la Biblioteca</a:t>
            </a:r>
            <a:r>
              <a:rPr lang="es-ES" dirty="0"/>
              <a:t>, en el apartado noticias, se ha dado difusión de las distintas exposiciones citadas, y en el OPAC, se hace mención especial, dentro de los “catálogos especiales” a la “Colección David </a:t>
            </a:r>
            <a:r>
              <a:rPr lang="es-ES" dirty="0" err="1"/>
              <a:t>Gonzálo</a:t>
            </a:r>
            <a:r>
              <a:rPr lang="es-ES" dirty="0"/>
              <a:t> Maeso, especializada en fondos hebraicos”. A su vez las </a:t>
            </a:r>
            <a:r>
              <a:rPr lang="es-ES" i="1" dirty="0"/>
              <a:t>redes sociales</a:t>
            </a:r>
            <a:r>
              <a:rPr lang="es-ES" dirty="0"/>
              <a:t> de la Biblioteca y la Escuela de Traductores también se han utilizado como tablón de anuncio de las exposiciones y de difusión de la colección. </a:t>
            </a:r>
            <a:endParaRPr lang="en-US"/>
          </a:p>
          <a:p>
            <a:endParaRPr lang="es-ES" dirty="0"/>
          </a:p>
          <a:p>
            <a:r>
              <a:rPr lang="es-ES" dirty="0"/>
              <a:t>Otro medio de comunicación importantísimo es </a:t>
            </a:r>
            <a:r>
              <a:rPr lang="es-ES" i="1" dirty="0"/>
              <a:t>la prensa, </a:t>
            </a:r>
            <a:r>
              <a:rPr lang="es-ES" dirty="0"/>
              <a:t>a través de la cual se difunde la existencia de la colección a la ciudadanía. Son numerosas las noticias publicadas en prensa relacionadas con la adquisición de esta colección por la Universidad de Castilla-La Mancha y las exposiciones que posteriormente se realizan, tanto de tirada local como nacional. </a:t>
            </a:r>
          </a:p>
          <a:p>
            <a:endParaRPr lang="es-ES" dirty="0"/>
          </a:p>
          <a:p>
            <a:r>
              <a:rPr lang="es-ES" dirty="0"/>
              <a:t>Terminamos el apartado de comunicación con las </a:t>
            </a:r>
            <a:r>
              <a:rPr lang="es-ES" i="1"/>
              <a:t>publicaciones, </a:t>
            </a:r>
            <a:r>
              <a:rPr lang="es-ES"/>
              <a:t>uno de los instrumentos más valiosos de difusión de las colecciones patrimoniales entre la comunidad universitaria en particular”. Se han escrito varias publicaciones que hablan en mayor o menor medida de la colección, publicaciones a las que se suma la presente comunicación.</a:t>
            </a:r>
          </a:p>
          <a:p>
            <a:endParaRPr lang="es-ES" dirty="0"/>
          </a:p>
        </p:txBody>
      </p:sp>
      <p:sp>
        <p:nvSpPr>
          <p:cNvPr id="4" name="Marcador de número de diapositiva 3">
            <a:extLst>
              <a:ext uri="{FF2B5EF4-FFF2-40B4-BE49-F238E27FC236}">
                <a16:creationId xmlns:a16="http://schemas.microsoft.com/office/drawing/2014/main" id="{6765D368-BF1E-A7AA-B58F-2ACCA7FA5B07}"/>
              </a:ext>
            </a:extLst>
          </p:cNvPr>
          <p:cNvSpPr>
            <a:spLocks noGrp="1"/>
          </p:cNvSpPr>
          <p:nvPr>
            <p:ph type="sldNum" sz="quarter" idx="5"/>
          </p:nvPr>
        </p:nvSpPr>
        <p:spPr/>
        <p:txBody>
          <a:bodyPr/>
          <a:lstStyle/>
          <a:p>
            <a:fld id="{208C9109-99A2-4958-8C3B-34F4056D35CF}" type="slidenum">
              <a:rPr lang="es-ES" smtClean="0"/>
              <a:t>18</a:t>
            </a:fld>
            <a:endParaRPr lang="es-ES"/>
          </a:p>
        </p:txBody>
      </p:sp>
    </p:spTree>
    <p:extLst>
      <p:ext uri="{BB962C8B-B14F-4D97-AF65-F5344CB8AC3E}">
        <p14:creationId xmlns:p14="http://schemas.microsoft.com/office/powerpoint/2010/main" val="33426327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E110B-2116-D85F-4F28-0C50CC752FE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C692582-BDB0-D7E0-31AF-060429294C9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FD5EF9F-581F-8318-E12D-D190359A4D93}"/>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7D065216-730E-4189-69EF-D154747A7016}"/>
              </a:ext>
            </a:extLst>
          </p:cNvPr>
          <p:cNvSpPr>
            <a:spLocks noGrp="1"/>
          </p:cNvSpPr>
          <p:nvPr>
            <p:ph type="sldNum" sz="quarter" idx="5"/>
          </p:nvPr>
        </p:nvSpPr>
        <p:spPr/>
        <p:txBody>
          <a:bodyPr/>
          <a:lstStyle/>
          <a:p>
            <a:fld id="{208C9109-99A2-4958-8C3B-34F4056D35CF}" type="slidenum">
              <a:rPr lang="es-ES" smtClean="0"/>
              <a:t>19</a:t>
            </a:fld>
            <a:endParaRPr lang="es-ES"/>
          </a:p>
        </p:txBody>
      </p:sp>
    </p:spTree>
    <p:extLst>
      <p:ext uri="{BB962C8B-B14F-4D97-AF65-F5344CB8AC3E}">
        <p14:creationId xmlns:p14="http://schemas.microsoft.com/office/powerpoint/2010/main" val="662488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B2656-FCC9-4125-A511-5073B21FCB2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2C4DF3-13CD-39CE-E5FD-618BB351D19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9672614-02AB-9AF7-6D08-670407DF4A14}"/>
              </a:ext>
            </a:extLst>
          </p:cNvPr>
          <p:cNvSpPr>
            <a:spLocks noGrp="1"/>
          </p:cNvSpPr>
          <p:nvPr>
            <p:ph type="body" idx="1"/>
          </p:nvPr>
        </p:nvSpPr>
        <p:spPr/>
        <p:txBody>
          <a:bodyPr/>
          <a:lstStyle/>
          <a:p>
            <a:endParaRPr lang="es-ES" dirty="0"/>
          </a:p>
          <a:p>
            <a:endParaRPr lang="es-ES" dirty="0"/>
          </a:p>
        </p:txBody>
      </p:sp>
      <p:sp>
        <p:nvSpPr>
          <p:cNvPr id="4" name="Marcador de número de diapositiva 3">
            <a:extLst>
              <a:ext uri="{FF2B5EF4-FFF2-40B4-BE49-F238E27FC236}">
                <a16:creationId xmlns:a16="http://schemas.microsoft.com/office/drawing/2014/main" id="{D5F30A4E-BE3E-79EA-AE8D-4BAC1942A784}"/>
              </a:ext>
            </a:extLst>
          </p:cNvPr>
          <p:cNvSpPr>
            <a:spLocks noGrp="1"/>
          </p:cNvSpPr>
          <p:nvPr>
            <p:ph type="sldNum" sz="quarter" idx="5"/>
          </p:nvPr>
        </p:nvSpPr>
        <p:spPr/>
        <p:txBody>
          <a:bodyPr/>
          <a:lstStyle/>
          <a:p>
            <a:fld id="{208C9109-99A2-4958-8C3B-34F4056D35CF}" type="slidenum">
              <a:rPr lang="es-ES" smtClean="0"/>
              <a:t>20</a:t>
            </a:fld>
            <a:endParaRPr lang="es-ES"/>
          </a:p>
        </p:txBody>
      </p:sp>
    </p:spTree>
    <p:extLst>
      <p:ext uri="{BB962C8B-B14F-4D97-AF65-F5344CB8AC3E}">
        <p14:creationId xmlns:p14="http://schemas.microsoft.com/office/powerpoint/2010/main" val="1115301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62A1C-614E-A5B6-F5E2-93D1F2F5CC4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1E70A3E-C536-061D-CC6F-2E902F3200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491672D-F869-69AB-CE0D-9B9C2E509CBB}"/>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FB58D67C-9BA2-3422-71D0-8D9D3D77EE18}"/>
              </a:ext>
            </a:extLst>
          </p:cNvPr>
          <p:cNvSpPr>
            <a:spLocks noGrp="1"/>
          </p:cNvSpPr>
          <p:nvPr>
            <p:ph type="sldNum" sz="quarter" idx="5"/>
          </p:nvPr>
        </p:nvSpPr>
        <p:spPr/>
        <p:txBody>
          <a:bodyPr/>
          <a:lstStyle/>
          <a:p>
            <a:fld id="{208C9109-99A2-4958-8C3B-34F4056D35CF}" type="slidenum">
              <a:rPr lang="es-ES" smtClean="0"/>
              <a:t>21</a:t>
            </a:fld>
            <a:endParaRPr lang="es-ES"/>
          </a:p>
        </p:txBody>
      </p:sp>
    </p:spTree>
    <p:extLst>
      <p:ext uri="{BB962C8B-B14F-4D97-AF65-F5344CB8AC3E}">
        <p14:creationId xmlns:p14="http://schemas.microsoft.com/office/powerpoint/2010/main" val="14678421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0D8BA-F71B-4A15-175D-5A6D93F0ACD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41E1975-6C6E-2B31-30CE-8DB9E7F91BD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17E80FC-7C9C-68B7-5F8A-8570B9041EF3}"/>
              </a:ext>
            </a:extLst>
          </p:cNvPr>
          <p:cNvSpPr>
            <a:spLocks noGrp="1"/>
          </p:cNvSpPr>
          <p:nvPr>
            <p:ph type="body" idx="1"/>
          </p:nvPr>
        </p:nvSpPr>
        <p:spPr/>
        <p:txBody>
          <a:bodyPr/>
          <a:lstStyle/>
          <a:p>
            <a:endParaRPr lang="es-ES" dirty="0"/>
          </a:p>
        </p:txBody>
      </p:sp>
      <p:sp>
        <p:nvSpPr>
          <p:cNvPr id="4" name="Marcador de número de diapositiva 3">
            <a:extLst>
              <a:ext uri="{FF2B5EF4-FFF2-40B4-BE49-F238E27FC236}">
                <a16:creationId xmlns:a16="http://schemas.microsoft.com/office/drawing/2014/main" id="{56E5C14E-A675-A0BE-8A79-97D09970C103}"/>
              </a:ext>
            </a:extLst>
          </p:cNvPr>
          <p:cNvSpPr>
            <a:spLocks noGrp="1"/>
          </p:cNvSpPr>
          <p:nvPr>
            <p:ph type="sldNum" sz="quarter" idx="5"/>
          </p:nvPr>
        </p:nvSpPr>
        <p:spPr/>
        <p:txBody>
          <a:bodyPr/>
          <a:lstStyle/>
          <a:p>
            <a:fld id="{208C9109-99A2-4958-8C3B-34F4056D35CF}" type="slidenum">
              <a:rPr lang="es-ES" smtClean="0"/>
              <a:t>22</a:t>
            </a:fld>
            <a:endParaRPr lang="es-ES"/>
          </a:p>
        </p:txBody>
      </p:sp>
    </p:spTree>
    <p:extLst>
      <p:ext uri="{BB962C8B-B14F-4D97-AF65-F5344CB8AC3E}">
        <p14:creationId xmlns:p14="http://schemas.microsoft.com/office/powerpoint/2010/main" val="464508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t>Dentro de la descripción de la encuadernación, está el qué hacer con la inmensa mayoría de las mismas, con las </a:t>
            </a:r>
            <a:r>
              <a:rPr lang="es-ES" sz="1200" b="1" dirty="0"/>
              <a:t>encuadernaciones corrientes </a:t>
            </a:r>
            <a:r>
              <a:rPr lang="es-ES"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t>Pero las encuadernaciones corrientes del siglo XVI o XVII no son las corrientes del XIX.</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t>Tenemos una línea de trabajo pendiente de desarrollar con la encuadernación, pero sobre todo en un ámbito menos estudiado, como es el de las </a:t>
            </a:r>
            <a:r>
              <a:rPr lang="es-ES" sz="1200" b="1" dirty="0"/>
              <a:t>encuadernaciones editoriales</a:t>
            </a:r>
            <a:r>
              <a:rPr lang="es-ES" sz="1200" dirty="0"/>
              <a:t> ilustradas del final del siglo XIX y principios del XX. </a:t>
            </a:r>
          </a:p>
          <a:p>
            <a:endParaRPr lang="es-ES" dirty="0"/>
          </a:p>
        </p:txBody>
      </p:sp>
      <p:sp>
        <p:nvSpPr>
          <p:cNvPr id="4" name="Marcador de número de diapositiva 3"/>
          <p:cNvSpPr>
            <a:spLocks noGrp="1"/>
          </p:cNvSpPr>
          <p:nvPr>
            <p:ph type="sldNum" sz="quarter" idx="5"/>
          </p:nvPr>
        </p:nvSpPr>
        <p:spPr/>
        <p:txBody>
          <a:bodyPr/>
          <a:lstStyle/>
          <a:p>
            <a:fld id="{208C9109-99A2-4958-8C3B-34F4056D35CF}" type="slidenum">
              <a:rPr lang="es-ES" smtClean="0"/>
              <a:t>23</a:t>
            </a:fld>
            <a:endParaRPr lang="es-ES"/>
          </a:p>
        </p:txBody>
      </p:sp>
    </p:spTree>
    <p:extLst>
      <p:ext uri="{BB962C8B-B14F-4D97-AF65-F5344CB8AC3E}">
        <p14:creationId xmlns:p14="http://schemas.microsoft.com/office/powerpoint/2010/main" val="9333578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Javier Tacón hace casi diez años se preguntaba en las primeras Jornadas de Gestión del Patrimonio Bibliográfico, desarrolladas en Toledo, </a:t>
            </a:r>
            <a:r>
              <a:rPr lang="es-ES" sz="1200" b="1" dirty="0"/>
              <a:t>si era tan difícil la conservación</a:t>
            </a:r>
            <a:r>
              <a:rPr lang="es-ES" sz="1200"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Escrito quedó que no, pero en bibliotecas universitarias y con bibliotecarios siempre en modo multitarea, encontrar el tiempo para realizar tareas no apremiantes, se convierte en cuestión compleja, y siempre con el riesgo de la postergación.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La protección de nuestros ejemplares con encuadernaciones deterioradas o sensibles será nuestra próxima intervención en el fondo, con un poco de tiempo, voluntad, cartón neutro y herramientas de corte, creemos que lo podremos afrontar. </a:t>
            </a:r>
          </a:p>
        </p:txBody>
      </p:sp>
      <p:sp>
        <p:nvSpPr>
          <p:cNvPr id="4" name="Marcador de número de diapositiva 3"/>
          <p:cNvSpPr>
            <a:spLocks noGrp="1"/>
          </p:cNvSpPr>
          <p:nvPr>
            <p:ph type="sldNum" sz="quarter" idx="5"/>
          </p:nvPr>
        </p:nvSpPr>
        <p:spPr/>
        <p:txBody>
          <a:bodyPr/>
          <a:lstStyle/>
          <a:p>
            <a:fld id="{208C9109-99A2-4958-8C3B-34F4056D35CF}" type="slidenum">
              <a:rPr lang="es-ES" smtClean="0"/>
              <a:t>24</a:t>
            </a:fld>
            <a:endParaRPr lang="es-ES"/>
          </a:p>
        </p:txBody>
      </p:sp>
    </p:spTree>
    <p:extLst>
      <p:ext uri="{BB962C8B-B14F-4D97-AF65-F5344CB8AC3E}">
        <p14:creationId xmlns:p14="http://schemas.microsoft.com/office/powerpoint/2010/main" val="28641354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305CA-9041-C151-3005-55C64705CA7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5312D8-8A83-F831-ABBE-2DE7F99D755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9F3A22A-CEC0-7364-E302-FBF2E024767C}"/>
              </a:ext>
            </a:extLst>
          </p:cNvPr>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En nuestros futuros-presentes proyectos está el continuar con la digitalización de nuestros ejemplares más relevantes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Vamos a continuar dando a conocer nuestros fondos a través de las visitas al centro y la biblioteca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sz="1200" dirty="0"/>
              <a:t>Y adelantamos la </a:t>
            </a:r>
            <a:r>
              <a:rPr lang="es-ES" sz="1200"/>
              <a:t>próxima exposición: </a:t>
            </a:r>
            <a:r>
              <a:rPr lang="es-ES" sz="1200" kern="1200" dirty="0">
                <a:solidFill>
                  <a:schemeClr val="tx1"/>
                </a:solidFill>
                <a:effectLst/>
                <a:latin typeface="+mn-lt"/>
                <a:ea typeface="+mn-ea"/>
                <a:cs typeface="+mn-cs"/>
              </a:rPr>
              <a:t>“el mundo sefardí en la colección David Gonzalo Maeso”</a:t>
            </a:r>
            <a:endParaRPr lang="es-ES" sz="1200" dirty="0"/>
          </a:p>
          <a:p>
            <a:endParaRPr lang="es-ES" dirty="0"/>
          </a:p>
        </p:txBody>
      </p:sp>
      <p:sp>
        <p:nvSpPr>
          <p:cNvPr id="4" name="Marcador de número de diapositiva 3">
            <a:extLst>
              <a:ext uri="{FF2B5EF4-FFF2-40B4-BE49-F238E27FC236}">
                <a16:creationId xmlns:a16="http://schemas.microsoft.com/office/drawing/2014/main" id="{618E30B8-1467-BF1B-71F1-6CB25885FFD3}"/>
              </a:ext>
            </a:extLst>
          </p:cNvPr>
          <p:cNvSpPr>
            <a:spLocks noGrp="1"/>
          </p:cNvSpPr>
          <p:nvPr>
            <p:ph type="sldNum" sz="quarter" idx="5"/>
          </p:nvPr>
        </p:nvSpPr>
        <p:spPr/>
        <p:txBody>
          <a:bodyPr/>
          <a:lstStyle/>
          <a:p>
            <a:fld id="{208C9109-99A2-4958-8C3B-34F4056D35CF}" type="slidenum">
              <a:rPr lang="es-ES" smtClean="0"/>
              <a:t>25</a:t>
            </a:fld>
            <a:endParaRPr lang="es-ES"/>
          </a:p>
        </p:txBody>
      </p:sp>
    </p:spTree>
    <p:extLst>
      <p:ext uri="{BB962C8B-B14F-4D97-AF65-F5344CB8AC3E}">
        <p14:creationId xmlns:p14="http://schemas.microsoft.com/office/powerpoint/2010/main" val="41328905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171450" indent="-171450">
              <a:buFont typeface="Arial" panose="020B0604020202020204" pitchFamily="34" charset="0"/>
              <a:buChar char="•"/>
            </a:pPr>
            <a:r>
              <a:rPr lang="es-ES" dirty="0"/>
              <a:t>El número de ediciones fantasmas  que hemos desmontado es significativo, fundamentalmente ediciones en hebreo. Casi 100 obras han sido “liberadas” de graves errores de catalogación, y una cincuentena han salido a la luz, obras que no teníamos catalogadas.</a:t>
            </a:r>
          </a:p>
          <a:p>
            <a:pPr marL="171450" indent="-171450">
              <a:buFont typeface="Arial" panose="020B0604020202020204" pitchFamily="34" charset="0"/>
              <a:buChar char="•"/>
            </a:pPr>
            <a:r>
              <a:rPr lang="es-ES" dirty="0"/>
              <a:t>La recatalogación o la simple revisión de fondos, como cualquier reiteración en nuestras labores permite dar oportunidad a la serendipia . En fondos “dormidos” no puede haber serendipia, en un fondo vivo en el que se está trabajando se generan nuevas oportunidades y se detectan errores. </a:t>
            </a:r>
          </a:p>
          <a:p>
            <a:pPr marL="171450" indent="-171450">
              <a:buFont typeface="Arial" panose="020B0604020202020204" pitchFamily="34" charset="0"/>
              <a:buChar char="•"/>
            </a:pPr>
            <a:r>
              <a:rPr lang="es-ES" dirty="0"/>
              <a:t>Creemos que debemos seguir trabajando y mejorando en la visibilidad y difusión de nuestros fondos</a:t>
            </a:r>
          </a:p>
          <a:p>
            <a:pPr marL="171450" indent="-171450">
              <a:buFont typeface="Arial" panose="020B0604020202020204" pitchFamily="34" charset="0"/>
              <a:buChar char="•"/>
            </a:pPr>
            <a:r>
              <a:rPr lang="es-ES" dirty="0"/>
              <a:t>Pero nos surge la pregunta de hasta dónde debemos llegar, en bibliotecas universitarias y con bibliotecarios siempre en modo multitarea, encontrar el tiempo para realizar tareas no apremiantes, se convierte en cuestión compleja, y siempre con el riesgo de la postergación.</a:t>
            </a:r>
          </a:p>
          <a:p>
            <a:endParaRPr lang="es-ES" dirty="0"/>
          </a:p>
        </p:txBody>
      </p:sp>
      <p:sp>
        <p:nvSpPr>
          <p:cNvPr id="4" name="Marcador de número de diapositiva 3"/>
          <p:cNvSpPr>
            <a:spLocks noGrp="1"/>
          </p:cNvSpPr>
          <p:nvPr>
            <p:ph type="sldNum" sz="quarter" idx="5"/>
          </p:nvPr>
        </p:nvSpPr>
        <p:spPr/>
        <p:txBody>
          <a:bodyPr/>
          <a:lstStyle/>
          <a:p>
            <a:fld id="{208C9109-99A2-4958-8C3B-34F4056D35CF}" type="slidenum">
              <a:rPr lang="es-ES" smtClean="0"/>
              <a:t>26</a:t>
            </a:fld>
            <a:endParaRPr lang="es-ES"/>
          </a:p>
        </p:txBody>
      </p:sp>
    </p:spTree>
    <p:extLst>
      <p:ext uri="{BB962C8B-B14F-4D97-AF65-F5344CB8AC3E}">
        <p14:creationId xmlns:p14="http://schemas.microsoft.com/office/powerpoint/2010/main" val="35440133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b="1" i="1" dirty="0">
                <a:latin typeface="+mn-lt"/>
              </a:rPr>
              <a:t>Muchas gracias</a:t>
            </a:r>
            <a:endParaRPr lang="es-ES" sz="1200" i="1" dirty="0">
              <a:latin typeface="+mn-lt"/>
            </a:endParaRPr>
          </a:p>
          <a:p>
            <a:endParaRPr lang="es-ES" dirty="0"/>
          </a:p>
        </p:txBody>
      </p:sp>
      <p:sp>
        <p:nvSpPr>
          <p:cNvPr id="4" name="Marcador de número de diapositiva 3"/>
          <p:cNvSpPr>
            <a:spLocks noGrp="1"/>
          </p:cNvSpPr>
          <p:nvPr>
            <p:ph type="sldNum" sz="quarter" idx="5"/>
          </p:nvPr>
        </p:nvSpPr>
        <p:spPr/>
        <p:txBody>
          <a:bodyPr/>
          <a:lstStyle/>
          <a:p>
            <a:fld id="{208C9109-99A2-4958-8C3B-34F4056D35CF}" type="slidenum">
              <a:rPr lang="es-ES" smtClean="0"/>
              <a:t>27</a:t>
            </a:fld>
            <a:endParaRPr lang="es-ES"/>
          </a:p>
        </p:txBody>
      </p:sp>
    </p:spTree>
    <p:extLst>
      <p:ext uri="{BB962C8B-B14F-4D97-AF65-F5344CB8AC3E}">
        <p14:creationId xmlns:p14="http://schemas.microsoft.com/office/powerpoint/2010/main" val="752452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ol">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7461AE30-639B-4202-B791-6380BBBF4A8C}"/>
              </a:ext>
            </a:extLst>
          </p:cNvPr>
          <p:cNvSpPr>
            <a:spLocks noGrp="1"/>
          </p:cNvSpPr>
          <p:nvPr>
            <p:ph type="ctrTitle"/>
          </p:nvPr>
        </p:nvSpPr>
        <p:spPr>
          <a:xfrm>
            <a:off x="1524000" y="1122363"/>
            <a:ext cx="9144000" cy="2387600"/>
          </a:xfrm>
        </p:spPr>
        <p:txBody>
          <a:bodyPr anchor="b"/>
          <a:lstStyle>
            <a:lvl1pPr algn="ctr">
              <a:defRPr sz="6000"/>
            </a:lvl1pPr>
          </a:lstStyle>
          <a:p>
            <a:r>
              <a:rPr lang="ca-ES"/>
              <a:t>Feu clic aquí per editar l'estil</a:t>
            </a:r>
          </a:p>
        </p:txBody>
      </p:sp>
      <p:sp>
        <p:nvSpPr>
          <p:cNvPr id="3" name="Subtítol 2">
            <a:extLst>
              <a:ext uri="{FF2B5EF4-FFF2-40B4-BE49-F238E27FC236}">
                <a16:creationId xmlns:a16="http://schemas.microsoft.com/office/drawing/2014/main" id="{391BA776-7983-4649-B657-1C13F8725D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a-ES"/>
              <a:t>Feu clic aquí per editar l'estil de subtítols del patró</a:t>
            </a:r>
          </a:p>
        </p:txBody>
      </p:sp>
      <p:sp>
        <p:nvSpPr>
          <p:cNvPr id="4" name="Contenidor de data 3">
            <a:extLst>
              <a:ext uri="{FF2B5EF4-FFF2-40B4-BE49-F238E27FC236}">
                <a16:creationId xmlns:a16="http://schemas.microsoft.com/office/drawing/2014/main" id="{BE41FD5A-61CB-47EC-B606-327B72DE4AFE}"/>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5" name="Contenidor de peu de pàgina 4">
            <a:extLst>
              <a:ext uri="{FF2B5EF4-FFF2-40B4-BE49-F238E27FC236}">
                <a16:creationId xmlns:a16="http://schemas.microsoft.com/office/drawing/2014/main" id="{DB3275C3-991D-4B75-BEFF-641E17136D7A}"/>
              </a:ext>
            </a:extLst>
          </p:cNvPr>
          <p:cNvSpPr>
            <a:spLocks noGrp="1"/>
          </p:cNvSpPr>
          <p:nvPr>
            <p:ph type="ftr" sz="quarter" idx="11"/>
          </p:nvPr>
        </p:nvSpPr>
        <p:spPr/>
        <p:txBody>
          <a:bodyPr/>
          <a:lstStyle/>
          <a:p>
            <a:endParaRPr lang="ca-ES"/>
          </a:p>
        </p:txBody>
      </p:sp>
      <p:sp>
        <p:nvSpPr>
          <p:cNvPr id="6" name="Contenidor de número de diapositiva 5">
            <a:extLst>
              <a:ext uri="{FF2B5EF4-FFF2-40B4-BE49-F238E27FC236}">
                <a16:creationId xmlns:a16="http://schemas.microsoft.com/office/drawing/2014/main" id="{3469D50C-58EF-4545-8048-97F121A3B524}"/>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1746336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ol i objectes">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B9BF0EF2-15BD-475B-B59B-0F541AE0E2BC}"/>
              </a:ext>
            </a:extLst>
          </p:cNvPr>
          <p:cNvSpPr>
            <a:spLocks noGrp="1"/>
          </p:cNvSpPr>
          <p:nvPr>
            <p:ph type="title"/>
          </p:nvPr>
        </p:nvSpPr>
        <p:spPr/>
        <p:txBody>
          <a:bodyPr/>
          <a:lstStyle/>
          <a:p>
            <a:r>
              <a:rPr lang="ca-ES"/>
              <a:t>Feu clic aquí per editar l'estil</a:t>
            </a:r>
          </a:p>
        </p:txBody>
      </p:sp>
      <p:sp>
        <p:nvSpPr>
          <p:cNvPr id="3" name="Contenidor de contingut 2">
            <a:extLst>
              <a:ext uri="{FF2B5EF4-FFF2-40B4-BE49-F238E27FC236}">
                <a16:creationId xmlns:a16="http://schemas.microsoft.com/office/drawing/2014/main" id="{4A57FA89-CBED-460E-AFC7-5B2A314EBBB0}"/>
              </a:ext>
            </a:extLst>
          </p:cNvPr>
          <p:cNvSpPr>
            <a:spLocks noGrp="1"/>
          </p:cNvSpPr>
          <p:nvPr>
            <p:ph idx="1"/>
          </p:nvPr>
        </p:nvSpPr>
        <p:spPr/>
        <p:txBody>
          <a:body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4" name="Contenidor de data 3">
            <a:extLst>
              <a:ext uri="{FF2B5EF4-FFF2-40B4-BE49-F238E27FC236}">
                <a16:creationId xmlns:a16="http://schemas.microsoft.com/office/drawing/2014/main" id="{1FBC47E8-145A-49F3-AFFF-E7DB2017EBA6}"/>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5" name="Contenidor de peu de pàgina 4">
            <a:extLst>
              <a:ext uri="{FF2B5EF4-FFF2-40B4-BE49-F238E27FC236}">
                <a16:creationId xmlns:a16="http://schemas.microsoft.com/office/drawing/2014/main" id="{E4330796-89A6-4659-B338-F8B48DB43D72}"/>
              </a:ext>
            </a:extLst>
          </p:cNvPr>
          <p:cNvSpPr>
            <a:spLocks noGrp="1"/>
          </p:cNvSpPr>
          <p:nvPr>
            <p:ph type="ftr" sz="quarter" idx="11"/>
          </p:nvPr>
        </p:nvSpPr>
        <p:spPr/>
        <p:txBody>
          <a:bodyPr/>
          <a:lstStyle/>
          <a:p>
            <a:endParaRPr lang="ca-ES"/>
          </a:p>
        </p:txBody>
      </p:sp>
      <p:sp>
        <p:nvSpPr>
          <p:cNvPr id="6" name="Contenidor de número de diapositiva 5">
            <a:extLst>
              <a:ext uri="{FF2B5EF4-FFF2-40B4-BE49-F238E27FC236}">
                <a16:creationId xmlns:a16="http://schemas.microsoft.com/office/drawing/2014/main" id="{B2B3E354-CDCC-492E-A746-C7AA9FD8A92D}"/>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1138234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pçalera de la secció">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9C2D5F35-E338-4046-A40A-D55FE2A06E7C}"/>
              </a:ext>
            </a:extLst>
          </p:cNvPr>
          <p:cNvSpPr>
            <a:spLocks noGrp="1"/>
          </p:cNvSpPr>
          <p:nvPr>
            <p:ph type="title"/>
          </p:nvPr>
        </p:nvSpPr>
        <p:spPr>
          <a:xfrm>
            <a:off x="831850" y="1709738"/>
            <a:ext cx="10515600" cy="2852737"/>
          </a:xfrm>
        </p:spPr>
        <p:txBody>
          <a:bodyPr anchor="b"/>
          <a:lstStyle>
            <a:lvl1pPr>
              <a:defRPr sz="6000"/>
            </a:lvl1pPr>
          </a:lstStyle>
          <a:p>
            <a:r>
              <a:rPr lang="ca-ES"/>
              <a:t>Feu clic aquí per editar l'estil</a:t>
            </a:r>
          </a:p>
        </p:txBody>
      </p:sp>
      <p:sp>
        <p:nvSpPr>
          <p:cNvPr id="3" name="Contenidor de text 2">
            <a:extLst>
              <a:ext uri="{FF2B5EF4-FFF2-40B4-BE49-F238E27FC236}">
                <a16:creationId xmlns:a16="http://schemas.microsoft.com/office/drawing/2014/main" id="{57D52127-DE17-4C4A-A7BA-0B384D1230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a-ES"/>
              <a:t>Feu clic per editar els estils del text del patró</a:t>
            </a:r>
          </a:p>
        </p:txBody>
      </p:sp>
      <p:sp>
        <p:nvSpPr>
          <p:cNvPr id="4" name="Contenidor de data 3">
            <a:extLst>
              <a:ext uri="{FF2B5EF4-FFF2-40B4-BE49-F238E27FC236}">
                <a16:creationId xmlns:a16="http://schemas.microsoft.com/office/drawing/2014/main" id="{F1A7692A-2C87-47F0-A73C-C178EF746092}"/>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5" name="Contenidor de peu de pàgina 4">
            <a:extLst>
              <a:ext uri="{FF2B5EF4-FFF2-40B4-BE49-F238E27FC236}">
                <a16:creationId xmlns:a16="http://schemas.microsoft.com/office/drawing/2014/main" id="{DF8ED04A-0BCA-4CC1-AC3A-B13EE5DF3C21}"/>
              </a:ext>
            </a:extLst>
          </p:cNvPr>
          <p:cNvSpPr>
            <a:spLocks noGrp="1"/>
          </p:cNvSpPr>
          <p:nvPr>
            <p:ph type="ftr" sz="quarter" idx="11"/>
          </p:nvPr>
        </p:nvSpPr>
        <p:spPr/>
        <p:txBody>
          <a:bodyPr/>
          <a:lstStyle/>
          <a:p>
            <a:endParaRPr lang="ca-ES"/>
          </a:p>
        </p:txBody>
      </p:sp>
      <p:sp>
        <p:nvSpPr>
          <p:cNvPr id="6" name="Contenidor de número de diapositiva 5">
            <a:extLst>
              <a:ext uri="{FF2B5EF4-FFF2-40B4-BE49-F238E27FC236}">
                <a16:creationId xmlns:a16="http://schemas.microsoft.com/office/drawing/2014/main" id="{96A07836-D994-4426-9857-6C21BB35E020}"/>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26800848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ctes">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89EE3879-495B-4DB2-916A-18B8739C6568}"/>
              </a:ext>
            </a:extLst>
          </p:cNvPr>
          <p:cNvSpPr>
            <a:spLocks noGrp="1"/>
          </p:cNvSpPr>
          <p:nvPr>
            <p:ph type="title"/>
          </p:nvPr>
        </p:nvSpPr>
        <p:spPr/>
        <p:txBody>
          <a:bodyPr/>
          <a:lstStyle/>
          <a:p>
            <a:r>
              <a:rPr lang="ca-ES"/>
              <a:t>Feu clic aquí per editar l'estil</a:t>
            </a:r>
          </a:p>
        </p:txBody>
      </p:sp>
      <p:sp>
        <p:nvSpPr>
          <p:cNvPr id="3" name="Contenidor de contingut 2">
            <a:extLst>
              <a:ext uri="{FF2B5EF4-FFF2-40B4-BE49-F238E27FC236}">
                <a16:creationId xmlns:a16="http://schemas.microsoft.com/office/drawing/2014/main" id="{FF1545A5-0B2F-467D-B27A-B1C2446EFB73}"/>
              </a:ext>
            </a:extLst>
          </p:cNvPr>
          <p:cNvSpPr>
            <a:spLocks noGrp="1"/>
          </p:cNvSpPr>
          <p:nvPr>
            <p:ph sz="half" idx="1"/>
          </p:nvPr>
        </p:nvSpPr>
        <p:spPr>
          <a:xfrm>
            <a:off x="838200" y="1825625"/>
            <a:ext cx="5181600" cy="4351338"/>
          </a:xfrm>
        </p:spPr>
        <p:txBody>
          <a:body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4" name="Contenidor de contingut 3">
            <a:extLst>
              <a:ext uri="{FF2B5EF4-FFF2-40B4-BE49-F238E27FC236}">
                <a16:creationId xmlns:a16="http://schemas.microsoft.com/office/drawing/2014/main" id="{1CA9F9A6-8BDA-4593-BF3C-623828132395}"/>
              </a:ext>
            </a:extLst>
          </p:cNvPr>
          <p:cNvSpPr>
            <a:spLocks noGrp="1"/>
          </p:cNvSpPr>
          <p:nvPr>
            <p:ph sz="half" idx="2"/>
          </p:nvPr>
        </p:nvSpPr>
        <p:spPr>
          <a:xfrm>
            <a:off x="6172200" y="1825625"/>
            <a:ext cx="5181600" cy="4351338"/>
          </a:xfrm>
        </p:spPr>
        <p:txBody>
          <a:body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5" name="Contenidor de data 4">
            <a:extLst>
              <a:ext uri="{FF2B5EF4-FFF2-40B4-BE49-F238E27FC236}">
                <a16:creationId xmlns:a16="http://schemas.microsoft.com/office/drawing/2014/main" id="{25F1352E-D57D-4BC7-86B8-D069E9A24542}"/>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6" name="Contenidor de peu de pàgina 5">
            <a:extLst>
              <a:ext uri="{FF2B5EF4-FFF2-40B4-BE49-F238E27FC236}">
                <a16:creationId xmlns:a16="http://schemas.microsoft.com/office/drawing/2014/main" id="{D9E8FBD0-652C-4D22-8AC3-02B3FA8CA05A}"/>
              </a:ext>
            </a:extLst>
          </p:cNvPr>
          <p:cNvSpPr>
            <a:spLocks noGrp="1"/>
          </p:cNvSpPr>
          <p:nvPr>
            <p:ph type="ftr" sz="quarter" idx="11"/>
          </p:nvPr>
        </p:nvSpPr>
        <p:spPr/>
        <p:txBody>
          <a:bodyPr/>
          <a:lstStyle/>
          <a:p>
            <a:endParaRPr lang="ca-ES"/>
          </a:p>
        </p:txBody>
      </p:sp>
      <p:sp>
        <p:nvSpPr>
          <p:cNvPr id="7" name="Contenidor de número de diapositiva 6">
            <a:extLst>
              <a:ext uri="{FF2B5EF4-FFF2-40B4-BE49-F238E27FC236}">
                <a16:creationId xmlns:a16="http://schemas.microsoft.com/office/drawing/2014/main" id="{2872F740-D081-4317-BE42-658EC2C008D4}"/>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22850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DFABCD24-44DB-4454-A18C-CABF0361960A}"/>
              </a:ext>
            </a:extLst>
          </p:cNvPr>
          <p:cNvSpPr>
            <a:spLocks noGrp="1"/>
          </p:cNvSpPr>
          <p:nvPr>
            <p:ph type="title"/>
          </p:nvPr>
        </p:nvSpPr>
        <p:spPr>
          <a:xfrm>
            <a:off x="839788" y="365125"/>
            <a:ext cx="10515600" cy="1325563"/>
          </a:xfrm>
        </p:spPr>
        <p:txBody>
          <a:bodyPr/>
          <a:lstStyle/>
          <a:p>
            <a:r>
              <a:rPr lang="ca-ES"/>
              <a:t>Feu clic aquí per editar l'estil</a:t>
            </a:r>
          </a:p>
        </p:txBody>
      </p:sp>
      <p:sp>
        <p:nvSpPr>
          <p:cNvPr id="3" name="Contenidor de text 2">
            <a:extLst>
              <a:ext uri="{FF2B5EF4-FFF2-40B4-BE49-F238E27FC236}">
                <a16:creationId xmlns:a16="http://schemas.microsoft.com/office/drawing/2014/main" id="{FD098A6B-9692-49F8-AB4E-4F541D21CD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a-ES"/>
              <a:t>Feu clic per editar els estils del text del patró</a:t>
            </a:r>
          </a:p>
        </p:txBody>
      </p:sp>
      <p:sp>
        <p:nvSpPr>
          <p:cNvPr id="4" name="Contenidor de contingut 3">
            <a:extLst>
              <a:ext uri="{FF2B5EF4-FFF2-40B4-BE49-F238E27FC236}">
                <a16:creationId xmlns:a16="http://schemas.microsoft.com/office/drawing/2014/main" id="{279F29A7-565C-41F9-99EF-36969A054E81}"/>
              </a:ext>
            </a:extLst>
          </p:cNvPr>
          <p:cNvSpPr>
            <a:spLocks noGrp="1"/>
          </p:cNvSpPr>
          <p:nvPr>
            <p:ph sz="half" idx="2"/>
          </p:nvPr>
        </p:nvSpPr>
        <p:spPr>
          <a:xfrm>
            <a:off x="839788" y="2505075"/>
            <a:ext cx="5157787" cy="3684588"/>
          </a:xfrm>
        </p:spPr>
        <p:txBody>
          <a:body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5" name="Contenidor de text 4">
            <a:extLst>
              <a:ext uri="{FF2B5EF4-FFF2-40B4-BE49-F238E27FC236}">
                <a16:creationId xmlns:a16="http://schemas.microsoft.com/office/drawing/2014/main" id="{B289C53E-EC12-4856-B1C9-08B905D1BE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a-ES"/>
              <a:t>Feu clic per editar els estils del text del patró</a:t>
            </a:r>
          </a:p>
        </p:txBody>
      </p:sp>
      <p:sp>
        <p:nvSpPr>
          <p:cNvPr id="6" name="Contenidor de contingut 5">
            <a:extLst>
              <a:ext uri="{FF2B5EF4-FFF2-40B4-BE49-F238E27FC236}">
                <a16:creationId xmlns:a16="http://schemas.microsoft.com/office/drawing/2014/main" id="{139EADE5-3828-43D1-8651-0FEB160F622B}"/>
              </a:ext>
            </a:extLst>
          </p:cNvPr>
          <p:cNvSpPr>
            <a:spLocks noGrp="1"/>
          </p:cNvSpPr>
          <p:nvPr>
            <p:ph sz="quarter" idx="4"/>
          </p:nvPr>
        </p:nvSpPr>
        <p:spPr>
          <a:xfrm>
            <a:off x="6172200" y="2505075"/>
            <a:ext cx="5183188" cy="3684588"/>
          </a:xfrm>
        </p:spPr>
        <p:txBody>
          <a:body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7" name="Contenidor de data 6">
            <a:extLst>
              <a:ext uri="{FF2B5EF4-FFF2-40B4-BE49-F238E27FC236}">
                <a16:creationId xmlns:a16="http://schemas.microsoft.com/office/drawing/2014/main" id="{E3E7E4B4-21A6-417D-A8EF-37149800D5EE}"/>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8" name="Contenidor de peu de pàgina 7">
            <a:extLst>
              <a:ext uri="{FF2B5EF4-FFF2-40B4-BE49-F238E27FC236}">
                <a16:creationId xmlns:a16="http://schemas.microsoft.com/office/drawing/2014/main" id="{45C9C158-539C-4EB2-9C4F-340588C468AF}"/>
              </a:ext>
            </a:extLst>
          </p:cNvPr>
          <p:cNvSpPr>
            <a:spLocks noGrp="1"/>
          </p:cNvSpPr>
          <p:nvPr>
            <p:ph type="ftr" sz="quarter" idx="11"/>
          </p:nvPr>
        </p:nvSpPr>
        <p:spPr/>
        <p:txBody>
          <a:bodyPr/>
          <a:lstStyle/>
          <a:p>
            <a:endParaRPr lang="ca-ES"/>
          </a:p>
        </p:txBody>
      </p:sp>
      <p:sp>
        <p:nvSpPr>
          <p:cNvPr id="9" name="Contenidor de número de diapositiva 8">
            <a:extLst>
              <a:ext uri="{FF2B5EF4-FFF2-40B4-BE49-F238E27FC236}">
                <a16:creationId xmlns:a16="http://schemas.microsoft.com/office/drawing/2014/main" id="{281BD8C8-514B-4FBB-AF9A-2438AA69CFE9}"/>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304443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omés títol">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E77E9631-50DF-40A1-B268-DA62C9B79747}"/>
              </a:ext>
            </a:extLst>
          </p:cNvPr>
          <p:cNvSpPr>
            <a:spLocks noGrp="1"/>
          </p:cNvSpPr>
          <p:nvPr>
            <p:ph type="title"/>
          </p:nvPr>
        </p:nvSpPr>
        <p:spPr/>
        <p:txBody>
          <a:bodyPr/>
          <a:lstStyle/>
          <a:p>
            <a:r>
              <a:rPr lang="ca-ES"/>
              <a:t>Feu clic aquí per editar l'estil</a:t>
            </a:r>
          </a:p>
        </p:txBody>
      </p:sp>
      <p:sp>
        <p:nvSpPr>
          <p:cNvPr id="3" name="Contenidor de data 2">
            <a:extLst>
              <a:ext uri="{FF2B5EF4-FFF2-40B4-BE49-F238E27FC236}">
                <a16:creationId xmlns:a16="http://schemas.microsoft.com/office/drawing/2014/main" id="{7BC3132A-2B3A-4DD7-ADA8-F4A5F51A4072}"/>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4" name="Contenidor de peu de pàgina 3">
            <a:extLst>
              <a:ext uri="{FF2B5EF4-FFF2-40B4-BE49-F238E27FC236}">
                <a16:creationId xmlns:a16="http://schemas.microsoft.com/office/drawing/2014/main" id="{D6EB48FE-86FE-4E84-813C-12AB7BEBB273}"/>
              </a:ext>
            </a:extLst>
          </p:cNvPr>
          <p:cNvSpPr>
            <a:spLocks noGrp="1"/>
          </p:cNvSpPr>
          <p:nvPr>
            <p:ph type="ftr" sz="quarter" idx="11"/>
          </p:nvPr>
        </p:nvSpPr>
        <p:spPr/>
        <p:txBody>
          <a:bodyPr/>
          <a:lstStyle/>
          <a:p>
            <a:endParaRPr lang="ca-ES"/>
          </a:p>
        </p:txBody>
      </p:sp>
      <p:sp>
        <p:nvSpPr>
          <p:cNvPr id="5" name="Contenidor de número de diapositiva 4">
            <a:extLst>
              <a:ext uri="{FF2B5EF4-FFF2-40B4-BE49-F238E27FC236}">
                <a16:creationId xmlns:a16="http://schemas.microsoft.com/office/drawing/2014/main" id="{0280B5D3-6B58-46FD-90EF-4272C0F76C8A}"/>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3653579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
    <p:spTree>
      <p:nvGrpSpPr>
        <p:cNvPr id="1" name=""/>
        <p:cNvGrpSpPr/>
        <p:nvPr/>
      </p:nvGrpSpPr>
      <p:grpSpPr>
        <a:xfrm>
          <a:off x="0" y="0"/>
          <a:ext cx="0" cy="0"/>
          <a:chOff x="0" y="0"/>
          <a:chExt cx="0" cy="0"/>
        </a:xfrm>
      </p:grpSpPr>
      <p:sp>
        <p:nvSpPr>
          <p:cNvPr id="2" name="Contenidor de data 1">
            <a:extLst>
              <a:ext uri="{FF2B5EF4-FFF2-40B4-BE49-F238E27FC236}">
                <a16:creationId xmlns:a16="http://schemas.microsoft.com/office/drawing/2014/main" id="{62FEA1C8-E5A6-4F97-BD4A-2D3856D32F92}"/>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3" name="Contenidor de peu de pàgina 2">
            <a:extLst>
              <a:ext uri="{FF2B5EF4-FFF2-40B4-BE49-F238E27FC236}">
                <a16:creationId xmlns:a16="http://schemas.microsoft.com/office/drawing/2014/main" id="{8B58650E-72D7-448C-837D-9A44FD87CE42}"/>
              </a:ext>
            </a:extLst>
          </p:cNvPr>
          <p:cNvSpPr>
            <a:spLocks noGrp="1"/>
          </p:cNvSpPr>
          <p:nvPr>
            <p:ph type="ftr" sz="quarter" idx="11"/>
          </p:nvPr>
        </p:nvSpPr>
        <p:spPr/>
        <p:txBody>
          <a:bodyPr/>
          <a:lstStyle/>
          <a:p>
            <a:endParaRPr lang="ca-ES"/>
          </a:p>
        </p:txBody>
      </p:sp>
      <p:sp>
        <p:nvSpPr>
          <p:cNvPr id="4" name="Contenidor de número de diapositiva 3">
            <a:extLst>
              <a:ext uri="{FF2B5EF4-FFF2-40B4-BE49-F238E27FC236}">
                <a16:creationId xmlns:a16="http://schemas.microsoft.com/office/drawing/2014/main" id="{11A9F91E-ECBF-40D1-91CF-A7D21A5E3EB7}"/>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4244049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ingut amb llegenda">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3B53D589-3589-4FD5-9702-5612CB691E72}"/>
              </a:ext>
            </a:extLst>
          </p:cNvPr>
          <p:cNvSpPr>
            <a:spLocks noGrp="1"/>
          </p:cNvSpPr>
          <p:nvPr>
            <p:ph type="title"/>
          </p:nvPr>
        </p:nvSpPr>
        <p:spPr>
          <a:xfrm>
            <a:off x="839788" y="457200"/>
            <a:ext cx="3932237" cy="1600200"/>
          </a:xfrm>
        </p:spPr>
        <p:txBody>
          <a:bodyPr anchor="b"/>
          <a:lstStyle>
            <a:lvl1pPr>
              <a:defRPr sz="3200"/>
            </a:lvl1pPr>
          </a:lstStyle>
          <a:p>
            <a:r>
              <a:rPr lang="ca-ES"/>
              <a:t>Feu clic aquí per editar l'estil</a:t>
            </a:r>
          </a:p>
        </p:txBody>
      </p:sp>
      <p:sp>
        <p:nvSpPr>
          <p:cNvPr id="3" name="Contenidor de contingut 2">
            <a:extLst>
              <a:ext uri="{FF2B5EF4-FFF2-40B4-BE49-F238E27FC236}">
                <a16:creationId xmlns:a16="http://schemas.microsoft.com/office/drawing/2014/main" id="{1B75FEEB-6B14-446B-A74A-E6BDCF7672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4" name="Contenidor de text 3">
            <a:extLst>
              <a:ext uri="{FF2B5EF4-FFF2-40B4-BE49-F238E27FC236}">
                <a16:creationId xmlns:a16="http://schemas.microsoft.com/office/drawing/2014/main" id="{E74A7B0F-CB99-4E86-9D13-330C8163B9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a-ES"/>
              <a:t>Feu clic per editar els estils del text del patró</a:t>
            </a:r>
          </a:p>
        </p:txBody>
      </p:sp>
      <p:sp>
        <p:nvSpPr>
          <p:cNvPr id="5" name="Contenidor de data 4">
            <a:extLst>
              <a:ext uri="{FF2B5EF4-FFF2-40B4-BE49-F238E27FC236}">
                <a16:creationId xmlns:a16="http://schemas.microsoft.com/office/drawing/2014/main" id="{66C8E1DE-7C7F-4356-9822-C630B3CC866E}"/>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6" name="Contenidor de peu de pàgina 5">
            <a:extLst>
              <a:ext uri="{FF2B5EF4-FFF2-40B4-BE49-F238E27FC236}">
                <a16:creationId xmlns:a16="http://schemas.microsoft.com/office/drawing/2014/main" id="{25D9DB35-AB4E-46BC-B3F5-C68C63AF7E8A}"/>
              </a:ext>
            </a:extLst>
          </p:cNvPr>
          <p:cNvSpPr>
            <a:spLocks noGrp="1"/>
          </p:cNvSpPr>
          <p:nvPr>
            <p:ph type="ftr" sz="quarter" idx="11"/>
          </p:nvPr>
        </p:nvSpPr>
        <p:spPr/>
        <p:txBody>
          <a:bodyPr/>
          <a:lstStyle/>
          <a:p>
            <a:endParaRPr lang="ca-ES"/>
          </a:p>
        </p:txBody>
      </p:sp>
      <p:sp>
        <p:nvSpPr>
          <p:cNvPr id="7" name="Contenidor de número de diapositiva 6">
            <a:extLst>
              <a:ext uri="{FF2B5EF4-FFF2-40B4-BE49-F238E27FC236}">
                <a16:creationId xmlns:a16="http://schemas.microsoft.com/office/drawing/2014/main" id="{A0B5D57F-717A-424A-BC50-5941E4049E5E}"/>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1307399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tge amb llegenda">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8BDB7BA8-D06B-4A44-911E-C9CE76AB427B}"/>
              </a:ext>
            </a:extLst>
          </p:cNvPr>
          <p:cNvSpPr>
            <a:spLocks noGrp="1"/>
          </p:cNvSpPr>
          <p:nvPr>
            <p:ph type="title"/>
          </p:nvPr>
        </p:nvSpPr>
        <p:spPr>
          <a:xfrm>
            <a:off x="839788" y="457200"/>
            <a:ext cx="3932237" cy="1600200"/>
          </a:xfrm>
        </p:spPr>
        <p:txBody>
          <a:bodyPr anchor="b"/>
          <a:lstStyle>
            <a:lvl1pPr>
              <a:defRPr sz="3200"/>
            </a:lvl1pPr>
          </a:lstStyle>
          <a:p>
            <a:r>
              <a:rPr lang="ca-ES"/>
              <a:t>Feu clic aquí per editar l'estil</a:t>
            </a:r>
          </a:p>
        </p:txBody>
      </p:sp>
      <p:sp>
        <p:nvSpPr>
          <p:cNvPr id="3" name="Contenidor d'imatge 2">
            <a:extLst>
              <a:ext uri="{FF2B5EF4-FFF2-40B4-BE49-F238E27FC236}">
                <a16:creationId xmlns:a16="http://schemas.microsoft.com/office/drawing/2014/main" id="{92C73FDC-A88D-4663-8DFC-1F649C7987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a-ES"/>
          </a:p>
        </p:txBody>
      </p:sp>
      <p:sp>
        <p:nvSpPr>
          <p:cNvPr id="4" name="Contenidor de text 3">
            <a:extLst>
              <a:ext uri="{FF2B5EF4-FFF2-40B4-BE49-F238E27FC236}">
                <a16:creationId xmlns:a16="http://schemas.microsoft.com/office/drawing/2014/main" id="{B304205C-BB5E-4989-AE66-AE8C54AA18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a-ES"/>
              <a:t>Feu clic per editar els estils del text del patró</a:t>
            </a:r>
          </a:p>
        </p:txBody>
      </p:sp>
      <p:sp>
        <p:nvSpPr>
          <p:cNvPr id="5" name="Contenidor de data 4">
            <a:extLst>
              <a:ext uri="{FF2B5EF4-FFF2-40B4-BE49-F238E27FC236}">
                <a16:creationId xmlns:a16="http://schemas.microsoft.com/office/drawing/2014/main" id="{D264BD7D-6FC1-493B-BEDB-DF77EDF79215}"/>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6" name="Contenidor de peu de pàgina 5">
            <a:extLst>
              <a:ext uri="{FF2B5EF4-FFF2-40B4-BE49-F238E27FC236}">
                <a16:creationId xmlns:a16="http://schemas.microsoft.com/office/drawing/2014/main" id="{5A432042-62A1-4419-B14E-A36EDB18C746}"/>
              </a:ext>
            </a:extLst>
          </p:cNvPr>
          <p:cNvSpPr>
            <a:spLocks noGrp="1"/>
          </p:cNvSpPr>
          <p:nvPr>
            <p:ph type="ftr" sz="quarter" idx="11"/>
          </p:nvPr>
        </p:nvSpPr>
        <p:spPr/>
        <p:txBody>
          <a:bodyPr/>
          <a:lstStyle/>
          <a:p>
            <a:endParaRPr lang="ca-ES"/>
          </a:p>
        </p:txBody>
      </p:sp>
      <p:sp>
        <p:nvSpPr>
          <p:cNvPr id="7" name="Contenidor de número de diapositiva 6">
            <a:extLst>
              <a:ext uri="{FF2B5EF4-FFF2-40B4-BE49-F238E27FC236}">
                <a16:creationId xmlns:a16="http://schemas.microsoft.com/office/drawing/2014/main" id="{6EDD8488-CCAF-410D-82E0-1634742FBFD4}"/>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50586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ol i text vertical">
    <p:spTree>
      <p:nvGrpSpPr>
        <p:cNvPr id="1" name=""/>
        <p:cNvGrpSpPr/>
        <p:nvPr/>
      </p:nvGrpSpPr>
      <p:grpSpPr>
        <a:xfrm>
          <a:off x="0" y="0"/>
          <a:ext cx="0" cy="0"/>
          <a:chOff x="0" y="0"/>
          <a:chExt cx="0" cy="0"/>
        </a:xfrm>
      </p:grpSpPr>
      <p:sp>
        <p:nvSpPr>
          <p:cNvPr id="2" name="Títol 1">
            <a:extLst>
              <a:ext uri="{FF2B5EF4-FFF2-40B4-BE49-F238E27FC236}">
                <a16:creationId xmlns:a16="http://schemas.microsoft.com/office/drawing/2014/main" id="{22827BCB-8775-4569-8EA4-E1392897616D}"/>
              </a:ext>
            </a:extLst>
          </p:cNvPr>
          <p:cNvSpPr>
            <a:spLocks noGrp="1"/>
          </p:cNvSpPr>
          <p:nvPr>
            <p:ph type="title"/>
          </p:nvPr>
        </p:nvSpPr>
        <p:spPr/>
        <p:txBody>
          <a:bodyPr/>
          <a:lstStyle/>
          <a:p>
            <a:r>
              <a:rPr lang="ca-ES"/>
              <a:t>Feu clic aquí per editar l'estil</a:t>
            </a:r>
          </a:p>
        </p:txBody>
      </p:sp>
      <p:sp>
        <p:nvSpPr>
          <p:cNvPr id="3" name="Contenidor de text vertical 2">
            <a:extLst>
              <a:ext uri="{FF2B5EF4-FFF2-40B4-BE49-F238E27FC236}">
                <a16:creationId xmlns:a16="http://schemas.microsoft.com/office/drawing/2014/main" id="{FCFD1A46-7307-4035-92AF-51F9250FA3D7}"/>
              </a:ext>
            </a:extLst>
          </p:cNvPr>
          <p:cNvSpPr>
            <a:spLocks noGrp="1"/>
          </p:cNvSpPr>
          <p:nvPr>
            <p:ph type="body" orient="vert" idx="1"/>
          </p:nvPr>
        </p:nvSpPr>
        <p:spPr/>
        <p:txBody>
          <a:bodyPr vert="eaVert"/>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4" name="Contenidor de data 3">
            <a:extLst>
              <a:ext uri="{FF2B5EF4-FFF2-40B4-BE49-F238E27FC236}">
                <a16:creationId xmlns:a16="http://schemas.microsoft.com/office/drawing/2014/main" id="{AD1E9946-FE6F-44F3-B0E8-49730F9DBA33}"/>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5" name="Contenidor de peu de pàgina 4">
            <a:extLst>
              <a:ext uri="{FF2B5EF4-FFF2-40B4-BE49-F238E27FC236}">
                <a16:creationId xmlns:a16="http://schemas.microsoft.com/office/drawing/2014/main" id="{3E10C1C6-D3EA-488E-B3FB-B4CB76297A7A}"/>
              </a:ext>
            </a:extLst>
          </p:cNvPr>
          <p:cNvSpPr>
            <a:spLocks noGrp="1"/>
          </p:cNvSpPr>
          <p:nvPr>
            <p:ph type="ftr" sz="quarter" idx="11"/>
          </p:nvPr>
        </p:nvSpPr>
        <p:spPr/>
        <p:txBody>
          <a:bodyPr/>
          <a:lstStyle/>
          <a:p>
            <a:endParaRPr lang="ca-ES"/>
          </a:p>
        </p:txBody>
      </p:sp>
      <p:sp>
        <p:nvSpPr>
          <p:cNvPr id="6" name="Contenidor de número de diapositiva 5">
            <a:extLst>
              <a:ext uri="{FF2B5EF4-FFF2-40B4-BE49-F238E27FC236}">
                <a16:creationId xmlns:a16="http://schemas.microsoft.com/office/drawing/2014/main" id="{46B61099-DBB1-40C3-B0C5-B66172A63F8F}"/>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1409185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ol vertical i text">
    <p:spTree>
      <p:nvGrpSpPr>
        <p:cNvPr id="1" name=""/>
        <p:cNvGrpSpPr/>
        <p:nvPr/>
      </p:nvGrpSpPr>
      <p:grpSpPr>
        <a:xfrm>
          <a:off x="0" y="0"/>
          <a:ext cx="0" cy="0"/>
          <a:chOff x="0" y="0"/>
          <a:chExt cx="0" cy="0"/>
        </a:xfrm>
      </p:grpSpPr>
      <p:sp>
        <p:nvSpPr>
          <p:cNvPr id="2" name="Títol vertical 1">
            <a:extLst>
              <a:ext uri="{FF2B5EF4-FFF2-40B4-BE49-F238E27FC236}">
                <a16:creationId xmlns:a16="http://schemas.microsoft.com/office/drawing/2014/main" id="{9AD066EF-E1A1-4013-9C55-7A38F0D76910}"/>
              </a:ext>
            </a:extLst>
          </p:cNvPr>
          <p:cNvSpPr>
            <a:spLocks noGrp="1"/>
          </p:cNvSpPr>
          <p:nvPr>
            <p:ph type="title" orient="vert"/>
          </p:nvPr>
        </p:nvSpPr>
        <p:spPr>
          <a:xfrm>
            <a:off x="8724900" y="365125"/>
            <a:ext cx="2628900" cy="5811838"/>
          </a:xfrm>
        </p:spPr>
        <p:txBody>
          <a:bodyPr vert="eaVert"/>
          <a:lstStyle/>
          <a:p>
            <a:r>
              <a:rPr lang="ca-ES"/>
              <a:t>Feu clic aquí per editar l'estil</a:t>
            </a:r>
          </a:p>
        </p:txBody>
      </p:sp>
      <p:sp>
        <p:nvSpPr>
          <p:cNvPr id="3" name="Contenidor de text vertical 2">
            <a:extLst>
              <a:ext uri="{FF2B5EF4-FFF2-40B4-BE49-F238E27FC236}">
                <a16:creationId xmlns:a16="http://schemas.microsoft.com/office/drawing/2014/main" id="{E65A7164-3804-4FD8-9A4A-13EA4169A8A2}"/>
              </a:ext>
            </a:extLst>
          </p:cNvPr>
          <p:cNvSpPr>
            <a:spLocks noGrp="1"/>
          </p:cNvSpPr>
          <p:nvPr>
            <p:ph type="body" orient="vert" idx="1"/>
          </p:nvPr>
        </p:nvSpPr>
        <p:spPr>
          <a:xfrm>
            <a:off x="838200" y="365125"/>
            <a:ext cx="7734300" cy="5811838"/>
          </a:xfrm>
        </p:spPr>
        <p:txBody>
          <a:bodyPr vert="eaVert"/>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4" name="Contenidor de data 3">
            <a:extLst>
              <a:ext uri="{FF2B5EF4-FFF2-40B4-BE49-F238E27FC236}">
                <a16:creationId xmlns:a16="http://schemas.microsoft.com/office/drawing/2014/main" id="{7FD94753-583E-4D26-A14F-2E11C16FE139}"/>
              </a:ext>
            </a:extLst>
          </p:cNvPr>
          <p:cNvSpPr>
            <a:spLocks noGrp="1"/>
          </p:cNvSpPr>
          <p:nvPr>
            <p:ph type="dt" sz="half" idx="10"/>
          </p:nvPr>
        </p:nvSpPr>
        <p:spPr/>
        <p:txBody>
          <a:bodyPr/>
          <a:lstStyle/>
          <a:p>
            <a:fld id="{814135DD-E6A1-4221-A029-AAB7D4C2FA1E}" type="datetimeFigureOut">
              <a:rPr lang="ca-ES" smtClean="0"/>
              <a:t>10/4/2026</a:t>
            </a:fld>
            <a:endParaRPr lang="ca-ES"/>
          </a:p>
        </p:txBody>
      </p:sp>
      <p:sp>
        <p:nvSpPr>
          <p:cNvPr id="5" name="Contenidor de peu de pàgina 4">
            <a:extLst>
              <a:ext uri="{FF2B5EF4-FFF2-40B4-BE49-F238E27FC236}">
                <a16:creationId xmlns:a16="http://schemas.microsoft.com/office/drawing/2014/main" id="{D962224C-1161-43E3-8915-9F99CED94374}"/>
              </a:ext>
            </a:extLst>
          </p:cNvPr>
          <p:cNvSpPr>
            <a:spLocks noGrp="1"/>
          </p:cNvSpPr>
          <p:nvPr>
            <p:ph type="ftr" sz="quarter" idx="11"/>
          </p:nvPr>
        </p:nvSpPr>
        <p:spPr/>
        <p:txBody>
          <a:bodyPr/>
          <a:lstStyle/>
          <a:p>
            <a:endParaRPr lang="ca-ES"/>
          </a:p>
        </p:txBody>
      </p:sp>
      <p:sp>
        <p:nvSpPr>
          <p:cNvPr id="6" name="Contenidor de número de diapositiva 5">
            <a:extLst>
              <a:ext uri="{FF2B5EF4-FFF2-40B4-BE49-F238E27FC236}">
                <a16:creationId xmlns:a16="http://schemas.microsoft.com/office/drawing/2014/main" id="{E0620D4F-DD57-400F-B501-75312C9C3ABD}"/>
              </a:ext>
            </a:extLst>
          </p:cNvPr>
          <p:cNvSpPr>
            <a:spLocks noGrp="1"/>
          </p:cNvSpPr>
          <p:nvPr>
            <p:ph type="sldNum" sz="quarter" idx="12"/>
          </p:nvPr>
        </p:nvSpPr>
        <p:spPr/>
        <p:txBody>
          <a:bodyPr/>
          <a:lstStyle/>
          <a:p>
            <a:fld id="{243EAAE5-9E75-4FBE-B11F-E730176954B8}" type="slidenum">
              <a:rPr lang="ca-ES" smtClean="0"/>
              <a:t>‹Nº›</a:t>
            </a:fld>
            <a:endParaRPr lang="ca-ES"/>
          </a:p>
        </p:txBody>
      </p:sp>
    </p:spTree>
    <p:extLst>
      <p:ext uri="{BB962C8B-B14F-4D97-AF65-F5344CB8AC3E}">
        <p14:creationId xmlns:p14="http://schemas.microsoft.com/office/powerpoint/2010/main" val="1345020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ontenidor de títol 1">
            <a:extLst>
              <a:ext uri="{FF2B5EF4-FFF2-40B4-BE49-F238E27FC236}">
                <a16:creationId xmlns:a16="http://schemas.microsoft.com/office/drawing/2014/main" id="{3FD5F531-1B5B-4E68-B001-C611185EFE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a-ES"/>
              <a:t>Feu clic aquí per editar l'estil</a:t>
            </a:r>
          </a:p>
        </p:txBody>
      </p:sp>
      <p:sp>
        <p:nvSpPr>
          <p:cNvPr id="3" name="Contenidor de text 2">
            <a:extLst>
              <a:ext uri="{FF2B5EF4-FFF2-40B4-BE49-F238E27FC236}">
                <a16:creationId xmlns:a16="http://schemas.microsoft.com/office/drawing/2014/main" id="{7BDE94C4-7B3B-4F3C-8044-E13005DF68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a-ES"/>
              <a:t>Feu clic per editar els estils del text del patró</a:t>
            </a:r>
          </a:p>
          <a:p>
            <a:pPr lvl="1"/>
            <a:r>
              <a:rPr lang="ca-ES"/>
              <a:t>Segon nivell</a:t>
            </a:r>
          </a:p>
          <a:p>
            <a:pPr lvl="2"/>
            <a:r>
              <a:rPr lang="ca-ES"/>
              <a:t>Tercer nivell</a:t>
            </a:r>
          </a:p>
          <a:p>
            <a:pPr lvl="3"/>
            <a:r>
              <a:rPr lang="ca-ES"/>
              <a:t>Quart nivell</a:t>
            </a:r>
          </a:p>
          <a:p>
            <a:pPr lvl="4"/>
            <a:r>
              <a:rPr lang="ca-ES"/>
              <a:t>Cinquè nivell</a:t>
            </a:r>
          </a:p>
        </p:txBody>
      </p:sp>
      <p:sp>
        <p:nvSpPr>
          <p:cNvPr id="4" name="Contenidor de data 3">
            <a:extLst>
              <a:ext uri="{FF2B5EF4-FFF2-40B4-BE49-F238E27FC236}">
                <a16:creationId xmlns:a16="http://schemas.microsoft.com/office/drawing/2014/main" id="{4A2AE86A-3A1E-4F4D-AEF7-71225444EE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4135DD-E6A1-4221-A029-AAB7D4C2FA1E}" type="datetimeFigureOut">
              <a:rPr lang="ca-ES" smtClean="0"/>
              <a:t>10/4/2026</a:t>
            </a:fld>
            <a:endParaRPr lang="ca-ES"/>
          </a:p>
        </p:txBody>
      </p:sp>
      <p:sp>
        <p:nvSpPr>
          <p:cNvPr id="5" name="Contenidor de peu de pàgina 4">
            <a:extLst>
              <a:ext uri="{FF2B5EF4-FFF2-40B4-BE49-F238E27FC236}">
                <a16:creationId xmlns:a16="http://schemas.microsoft.com/office/drawing/2014/main" id="{0B1DED5E-1F4D-45F4-B01A-FC4170EF1C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a-ES"/>
          </a:p>
        </p:txBody>
      </p:sp>
      <p:sp>
        <p:nvSpPr>
          <p:cNvPr id="6" name="Contenidor de número de diapositiva 5">
            <a:extLst>
              <a:ext uri="{FF2B5EF4-FFF2-40B4-BE49-F238E27FC236}">
                <a16:creationId xmlns:a16="http://schemas.microsoft.com/office/drawing/2014/main" id="{8BFD5C65-84B7-475B-A42E-E8DEC5C917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3EAAE5-9E75-4FBE-B11F-E730176954B8}" type="slidenum">
              <a:rPr lang="ca-ES" smtClean="0"/>
              <a:t>‹Nº›</a:t>
            </a:fld>
            <a:endParaRPr lang="ca-ES"/>
          </a:p>
        </p:txBody>
      </p:sp>
    </p:spTree>
    <p:extLst>
      <p:ext uri="{BB962C8B-B14F-4D97-AF65-F5344CB8AC3E}">
        <p14:creationId xmlns:p14="http://schemas.microsoft.com/office/powerpoint/2010/main" val="2248222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jpeg"/><Relationship Id="rId7" Type="http://schemas.openxmlformats.org/officeDocument/2006/relationships/hyperlink" Target="https://www.loc.gov/item/18022077/"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3.svg"/><Relationship Id="rId5" Type="http://schemas.openxmlformats.org/officeDocument/2006/relationships/hyperlink" Target="https://commons.wikimedia.org/wiki/File:Valentin_Rose_Philologe.jpg" TargetMode="External"/><Relationship Id="rId10" Type="http://schemas.openxmlformats.org/officeDocument/2006/relationships/image" Target="../media/image2.png"/><Relationship Id="rId4" Type="http://schemas.openxmlformats.org/officeDocument/2006/relationships/image" Target="../media/image9.jpeg"/><Relationship Id="rId9" Type="http://schemas.openxmlformats.org/officeDocument/2006/relationships/image" Target="../media/image12.jpe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13"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diagramColors" Target="../diagrams/colors1.xml"/><Relationship Id="rId12"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image" Target="../media/image3.svg"/><Relationship Id="rId5" Type="http://schemas.openxmlformats.org/officeDocument/2006/relationships/diagramLayout" Target="../diagrams/layout1.xml"/><Relationship Id="rId10" Type="http://schemas.openxmlformats.org/officeDocument/2006/relationships/image" Target="../media/image2.png"/><Relationship Id="rId4" Type="http://schemas.openxmlformats.org/officeDocument/2006/relationships/diagramData" Target="../diagrams/data1.xml"/><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2.jpeg"/></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png"/><Relationship Id="rId7" Type="http://schemas.openxmlformats.org/officeDocument/2006/relationships/diagramLayout" Target="../diagrams/layout2.xml"/><Relationship Id="rId12" Type="http://schemas.openxmlformats.org/officeDocument/2006/relationships/image" Target="../media/image3.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Data" Target="../diagrams/data2.xml"/><Relationship Id="rId11" Type="http://schemas.openxmlformats.org/officeDocument/2006/relationships/image" Target="../media/image2.png"/><Relationship Id="rId5" Type="http://schemas.openxmlformats.org/officeDocument/2006/relationships/image" Target="../media/image12.jpeg"/><Relationship Id="rId10" Type="http://schemas.microsoft.com/office/2007/relationships/diagramDrawing" Target="../diagrams/drawing2.xml"/><Relationship Id="rId4" Type="http://schemas.openxmlformats.org/officeDocument/2006/relationships/image" Target="../media/image11.png"/><Relationship Id="rId9" Type="http://schemas.openxmlformats.org/officeDocument/2006/relationships/diagramColors" Target="../diagrams/colors2.xml"/></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jpg"/><Relationship Id="rId3" Type="http://schemas.openxmlformats.org/officeDocument/2006/relationships/image" Target="../media/image1.png"/><Relationship Id="rId7" Type="http://schemas.openxmlformats.org/officeDocument/2006/relationships/image" Target="../media/image12.jpeg"/><Relationship Id="rId12" Type="http://schemas.openxmlformats.org/officeDocument/2006/relationships/image" Target="../media/image28.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7.jpeg"/><Relationship Id="rId5" Type="http://schemas.openxmlformats.org/officeDocument/2006/relationships/image" Target="../media/image3.svg"/><Relationship Id="rId10" Type="http://schemas.openxmlformats.org/officeDocument/2006/relationships/image" Target="../media/image26.jpg"/><Relationship Id="rId4" Type="http://schemas.openxmlformats.org/officeDocument/2006/relationships/image" Target="../media/image2.png"/><Relationship Id="rId9" Type="http://schemas.openxmlformats.org/officeDocument/2006/relationships/image" Target="../media/image25.jpg"/></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3.xml"/><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diagramLayout" Target="../diagrams/layout3.xml"/><Relationship Id="rId12" Type="http://schemas.openxmlformats.org/officeDocument/2006/relationships/image" Target="../media/image31.sv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Data" Target="../diagrams/data3.xml"/><Relationship Id="rId11" Type="http://schemas.openxmlformats.org/officeDocument/2006/relationships/image" Target="../media/image30.png"/><Relationship Id="rId5" Type="http://schemas.openxmlformats.org/officeDocument/2006/relationships/image" Target="../media/image3.svg"/><Relationship Id="rId10" Type="http://schemas.microsoft.com/office/2007/relationships/diagramDrawing" Target="../diagrams/drawing3.xml"/><Relationship Id="rId4" Type="http://schemas.openxmlformats.org/officeDocument/2006/relationships/image" Target="../media/image2.png"/><Relationship Id="rId9" Type="http://schemas.openxmlformats.org/officeDocument/2006/relationships/diagramColors" Target="../diagrams/colors3.xml"/><Relationship Id="rId14" Type="http://schemas.openxmlformats.org/officeDocument/2006/relationships/image" Target="../media/image12.jpeg"/></Relationships>
</file>

<file path=ppt/slides/_rels/slide1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png"/><Relationship Id="rId7" Type="http://schemas.openxmlformats.org/officeDocument/2006/relationships/image" Target="../media/image34.png"/><Relationship Id="rId12"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11.png"/><Relationship Id="rId5" Type="http://schemas.openxmlformats.org/officeDocument/2006/relationships/image" Target="../media/image3.svg"/><Relationship Id="rId10" Type="http://schemas.openxmlformats.org/officeDocument/2006/relationships/image" Target="../media/image37.jpeg"/><Relationship Id="rId4" Type="http://schemas.openxmlformats.org/officeDocument/2006/relationships/image" Target="../media/image2.png"/><Relationship Id="rId9" Type="http://schemas.openxmlformats.org/officeDocument/2006/relationships/image" Target="../media/image36.jpeg"/></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3.sv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39.jpeg"/><Relationship Id="rId4" Type="http://schemas.openxmlformats.org/officeDocument/2006/relationships/image" Target="../media/image38.png"/><Relationship Id="rId9" Type="http://schemas.openxmlformats.org/officeDocument/2006/relationships/image" Target="../media/image12.jpe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41.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1.png"/><Relationship Id="rId7"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12.jpeg"/><Relationship Id="rId5" Type="http://schemas.openxmlformats.org/officeDocument/2006/relationships/image" Target="../media/image3.svg"/><Relationship Id="rId10" Type="http://schemas.openxmlformats.org/officeDocument/2006/relationships/image" Target="../media/image11.png"/><Relationship Id="rId4" Type="http://schemas.openxmlformats.org/officeDocument/2006/relationships/image" Target="../media/image2.png"/><Relationship Id="rId9" Type="http://schemas.openxmlformats.org/officeDocument/2006/relationships/image" Target="../media/image45.png"/></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12.jpeg"/></Relationships>
</file>

<file path=ppt/slides/_rels/slide2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3.svg"/></Relationships>
</file>

<file path=ppt/slides/_rels/slide2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10" Type="http://schemas.openxmlformats.org/officeDocument/2006/relationships/image" Target="../media/image3.svg"/><Relationship Id="rId4" Type="http://schemas.openxmlformats.org/officeDocument/2006/relationships/image" Target="../media/image50.png"/><Relationship Id="rId9" Type="http://schemas.openxmlformats.org/officeDocument/2006/relationships/image" Target="../media/image2.png"/></Relationships>
</file>

<file path=ppt/slides/_rels/slide2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54.png"/><Relationship Id="rId10" Type="http://schemas.openxmlformats.org/officeDocument/2006/relationships/image" Target="../media/image3.svg"/><Relationship Id="rId4" Type="http://schemas.openxmlformats.org/officeDocument/2006/relationships/image" Target="../media/image17.jpeg"/><Relationship Id="rId9" Type="http://schemas.openxmlformats.org/officeDocument/2006/relationships/image" Target="../media/image2.png"/></Relationships>
</file>

<file path=ppt/slides/_rels/slide25.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58.jpg"/><Relationship Id="rId3" Type="http://schemas.openxmlformats.org/officeDocument/2006/relationships/image" Target="../media/image1.png"/><Relationship Id="rId7" Type="http://schemas.openxmlformats.org/officeDocument/2006/relationships/image" Target="../media/image11.png"/><Relationship Id="rId12" Type="http://schemas.microsoft.com/office/2007/relationships/hdphoto" Target="../media/hdphoto2.wdp"/><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image" Target="../media/image57.png"/><Relationship Id="rId5" Type="http://schemas.openxmlformats.org/officeDocument/2006/relationships/image" Target="../media/image3.svg"/><Relationship Id="rId10"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56.png"/></Relationships>
</file>

<file path=ppt/slides/_rels/slide26.xml.rels><?xml version="1.0" encoding="UTF-8" standalone="yes"?>
<Relationships xmlns="http://schemas.openxmlformats.org/package/2006/relationships"><Relationship Id="rId8" Type="http://schemas.openxmlformats.org/officeDocument/2006/relationships/image" Target="../media/image59.jpg"/><Relationship Id="rId13" Type="http://schemas.microsoft.com/office/2007/relationships/diagramDrawing" Target="../diagrams/drawing4.xml"/><Relationship Id="rId3" Type="http://schemas.openxmlformats.org/officeDocument/2006/relationships/image" Target="../media/image1.png"/><Relationship Id="rId7" Type="http://schemas.openxmlformats.org/officeDocument/2006/relationships/image" Target="../media/image12.jpeg"/><Relationship Id="rId12" Type="http://schemas.openxmlformats.org/officeDocument/2006/relationships/diagramColors" Target="../diagrams/colors4.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diagramQuickStyle" Target="../diagrams/quickStyle4.xml"/><Relationship Id="rId5" Type="http://schemas.openxmlformats.org/officeDocument/2006/relationships/image" Target="../media/image3.svg"/><Relationship Id="rId10" Type="http://schemas.openxmlformats.org/officeDocument/2006/relationships/diagramLayout" Target="../diagrams/layout4.xml"/><Relationship Id="rId4" Type="http://schemas.openxmlformats.org/officeDocument/2006/relationships/image" Target="../media/image2.png"/><Relationship Id="rId9" Type="http://schemas.openxmlformats.org/officeDocument/2006/relationships/diagramData" Target="../diagrams/data4.xml"/></Relationships>
</file>

<file path=ppt/slides/_rels/slide27.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1.png"/><Relationship Id="rId7"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svg"/><Relationship Id="rId4" Type="http://schemas.openxmlformats.org/officeDocument/2006/relationships/image" Target="../media/image2.png"/><Relationship Id="rId9"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ChangeAspect="1"/>
          </p:cNvSpPr>
          <p:nvPr/>
        </p:nvSpPr>
        <p:spPr>
          <a:xfrm>
            <a:off x="930955" y="0"/>
            <a:ext cx="13000494"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2"/>
            <a:stretch>
              <a:fillRect/>
            </a:stretch>
          </a:blipFill>
        </p:spPr>
        <p:txBody>
          <a:bodyPr/>
          <a:lstStyle/>
          <a:p>
            <a:endParaRPr lang="ca-ES" sz="900"/>
          </a:p>
        </p:txBody>
      </p:sp>
      <p:sp>
        <p:nvSpPr>
          <p:cNvPr id="3" name="Freeform 3"/>
          <p:cNvSpPr>
            <a:spLocks noChangeAspect="1"/>
          </p:cNvSpPr>
          <p:nvPr/>
        </p:nvSpPr>
        <p:spPr>
          <a:xfrm rot="16200000">
            <a:off x="8734999" y="-1744535"/>
            <a:ext cx="4906766" cy="6152685"/>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ca-ES" sz="900"/>
          </a:p>
        </p:txBody>
      </p:sp>
      <p:sp>
        <p:nvSpPr>
          <p:cNvPr id="5" name="Freeform 5"/>
          <p:cNvSpPr/>
          <p:nvPr/>
        </p:nvSpPr>
        <p:spPr>
          <a:xfrm>
            <a:off x="2026266" y="5837178"/>
            <a:ext cx="2776237" cy="633177"/>
          </a:xfrm>
          <a:custGeom>
            <a:avLst/>
            <a:gdLst/>
            <a:ahLst/>
            <a:cxnLst/>
            <a:rect l="l" t="t" r="r" b="b"/>
            <a:pathLst>
              <a:path w="4652154" h="1061018">
                <a:moveTo>
                  <a:pt x="0" y="0"/>
                </a:moveTo>
                <a:lnTo>
                  <a:pt x="4652154" y="0"/>
                </a:lnTo>
                <a:lnTo>
                  <a:pt x="4652154" y="1061018"/>
                </a:lnTo>
                <a:lnTo>
                  <a:pt x="0" y="1061018"/>
                </a:lnTo>
                <a:lnTo>
                  <a:pt x="0" y="0"/>
                </a:lnTo>
                <a:close/>
              </a:path>
            </a:pathLst>
          </a:custGeom>
          <a:blipFill>
            <a:blip r:embed="rId5"/>
            <a:stretch>
              <a:fillRect/>
            </a:stretch>
          </a:blipFill>
        </p:spPr>
        <p:txBody>
          <a:bodyPr/>
          <a:lstStyle/>
          <a:p>
            <a:endParaRPr lang="ca-ES" sz="900"/>
          </a:p>
        </p:txBody>
      </p:sp>
      <p:sp>
        <p:nvSpPr>
          <p:cNvPr id="10" name="TextBox 10"/>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pic>
        <p:nvPicPr>
          <p:cNvPr id="16" name="Imatge 15">
            <a:extLst>
              <a:ext uri="{FF2B5EF4-FFF2-40B4-BE49-F238E27FC236}">
                <a16:creationId xmlns:a16="http://schemas.microsoft.com/office/drawing/2014/main" id="{62E77985-F887-26C7-F882-C91BD639F49A}"/>
              </a:ext>
            </a:extLst>
          </p:cNvPr>
          <p:cNvPicPr>
            <a:picLocks noChangeAspect="1"/>
          </p:cNvPicPr>
          <p:nvPr/>
        </p:nvPicPr>
        <p:blipFill>
          <a:blip r:embed="rId6"/>
          <a:stretch>
            <a:fillRect/>
          </a:stretch>
        </p:blipFill>
        <p:spPr>
          <a:xfrm>
            <a:off x="9022785" y="6258670"/>
            <a:ext cx="809555" cy="290609"/>
          </a:xfrm>
          <a:prstGeom prst="rect">
            <a:avLst/>
          </a:prstGeom>
        </p:spPr>
      </p:pic>
      <p:sp>
        <p:nvSpPr>
          <p:cNvPr id="4" name="CuadroTexto 3">
            <a:extLst>
              <a:ext uri="{FF2B5EF4-FFF2-40B4-BE49-F238E27FC236}">
                <a16:creationId xmlns:a16="http://schemas.microsoft.com/office/drawing/2014/main" id="{BAE3448A-3C8C-757C-F0CD-874FF97B92F5}"/>
              </a:ext>
            </a:extLst>
          </p:cNvPr>
          <p:cNvSpPr txBox="1"/>
          <p:nvPr/>
        </p:nvSpPr>
        <p:spPr>
          <a:xfrm>
            <a:off x="1855387" y="819337"/>
            <a:ext cx="5522652" cy="1897892"/>
          </a:xfrm>
          <a:prstGeom prst="rect">
            <a:avLst/>
          </a:prstGeom>
          <a:noFill/>
        </p:spPr>
        <p:txBody>
          <a:bodyPr wrap="square" rtlCol="0">
            <a:spAutoFit/>
          </a:bodyPr>
          <a:lstStyle/>
          <a:p>
            <a:r>
              <a:rPr lang="es-ES" sz="3200" b="1" dirty="0"/>
              <a:t>V Jornadas de Gestión del Patrimonio Bibliográfico REBIUN</a:t>
            </a:r>
          </a:p>
          <a:p>
            <a:r>
              <a:rPr lang="es-ES" sz="2133" dirty="0">
                <a:solidFill>
                  <a:schemeClr val="bg1">
                    <a:lumMod val="50000"/>
                  </a:schemeClr>
                </a:solidFill>
              </a:rPr>
              <a:t>Universidad de Barcelona, 16-17 de abril 2026</a:t>
            </a:r>
          </a:p>
        </p:txBody>
      </p:sp>
      <p:sp>
        <p:nvSpPr>
          <p:cNvPr id="6" name="CuadroTexto 5">
            <a:extLst>
              <a:ext uri="{FF2B5EF4-FFF2-40B4-BE49-F238E27FC236}">
                <a16:creationId xmlns:a16="http://schemas.microsoft.com/office/drawing/2014/main" id="{899561A0-F1D3-C6BC-35BE-A232D128C0CB}"/>
              </a:ext>
            </a:extLst>
          </p:cNvPr>
          <p:cNvSpPr txBox="1"/>
          <p:nvPr/>
        </p:nvSpPr>
        <p:spPr>
          <a:xfrm>
            <a:off x="1936955" y="3628104"/>
            <a:ext cx="7844998" cy="1646605"/>
          </a:xfrm>
          <a:prstGeom prst="rect">
            <a:avLst/>
          </a:prstGeom>
          <a:noFill/>
        </p:spPr>
        <p:txBody>
          <a:bodyPr wrap="square" rtlCol="0">
            <a:spAutoFit/>
          </a:bodyPr>
          <a:lstStyle/>
          <a:p>
            <a:pPr>
              <a:spcAft>
                <a:spcPts val="600"/>
              </a:spcAft>
            </a:pPr>
            <a:r>
              <a:rPr lang="es-ES" sz="2400" b="1" i="1" dirty="0"/>
              <a:t>La colección David Gonzalo Maeso de la Biblioteca Escuela de Traductores de Toledo: dificultades y oportunidades en la gestión de un fondo histórico</a:t>
            </a:r>
          </a:p>
          <a:p>
            <a:pPr>
              <a:spcAft>
                <a:spcPts val="600"/>
              </a:spcAft>
            </a:pPr>
            <a:r>
              <a:rPr lang="es-ES" sz="2400" b="1" dirty="0"/>
              <a:t>César Martín Aranda y Mónica María Santos Martín </a:t>
            </a:r>
          </a:p>
        </p:txBody>
      </p:sp>
      <p:pic>
        <p:nvPicPr>
          <p:cNvPr id="8" name="Imagen 7" descr="Texto&#10;&#10;El contenido generado por IA puede ser incorrecto.">
            <a:extLst>
              <a:ext uri="{FF2B5EF4-FFF2-40B4-BE49-F238E27FC236}">
                <a16:creationId xmlns:a16="http://schemas.microsoft.com/office/drawing/2014/main" id="{2D718784-23E6-CDBB-8810-BF1B02425AE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50103" y="4901263"/>
            <a:ext cx="2984326" cy="1207258"/>
          </a:xfrm>
          <a:prstGeom prst="rect">
            <a:avLst/>
          </a:prstGeom>
        </p:spPr>
      </p:pic>
      <p:pic>
        <p:nvPicPr>
          <p:cNvPr id="11" name="Imagen 10" descr="Texto&#10;&#10;El contenido generado por IA puede ser incorrecto.">
            <a:extLst>
              <a:ext uri="{FF2B5EF4-FFF2-40B4-BE49-F238E27FC236}">
                <a16:creationId xmlns:a16="http://schemas.microsoft.com/office/drawing/2014/main" id="{FC729938-4359-3DAD-E8F6-2CF504BF08D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41225" y="5670918"/>
            <a:ext cx="2392331" cy="79943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7B27C-5F22-D89D-B96C-4A0907E0DB3F}"/>
            </a:ext>
          </a:extLst>
        </p:cNvPr>
        <p:cNvGrpSpPr/>
        <p:nvPr/>
      </p:nvGrpSpPr>
      <p:grpSpPr>
        <a:xfrm>
          <a:off x="0" y="0"/>
          <a:ext cx="0" cy="0"/>
          <a:chOff x="0" y="0"/>
          <a:chExt cx="0" cy="0"/>
        </a:xfrm>
      </p:grpSpPr>
      <p:pic>
        <p:nvPicPr>
          <p:cNvPr id="16" name="Picture 4" descr="Vista previa de captura de pantalla">
            <a:extLst>
              <a:ext uri="{FF2B5EF4-FFF2-40B4-BE49-F238E27FC236}">
                <a16:creationId xmlns:a16="http://schemas.microsoft.com/office/drawing/2014/main" id="{DEBE5096-E822-2BF1-CED2-9BB73C51804B}"/>
              </a:ext>
            </a:extLst>
          </p:cNvPr>
          <p:cNvPicPr>
            <a:picLocks noChangeAspect="1" noChangeArrowheads="1"/>
          </p:cNvPicPr>
          <p:nvPr/>
        </p:nvPicPr>
        <p:blipFill rotWithShape="1">
          <a:blip r:embed="rId3">
            <a:alphaModFix amt="36000"/>
            <a:extLst>
              <a:ext uri="{28A0092B-C50C-407E-A947-70E740481C1C}">
                <a14:useLocalDpi xmlns:a14="http://schemas.microsoft.com/office/drawing/2010/main" val="0"/>
              </a:ext>
            </a:extLst>
          </a:blip>
          <a:srcRect l="11249" t="2202" r="3674"/>
          <a:stretch>
            <a:fillRect/>
          </a:stretch>
        </p:blipFill>
        <p:spPr bwMode="auto">
          <a:xfrm>
            <a:off x="0" y="0"/>
            <a:ext cx="12192001" cy="615009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7678C182-FCDE-B77C-2A74-B585756730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0952" y="1265956"/>
            <a:ext cx="2432997" cy="27983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CuadroTexto 9">
            <a:extLst>
              <a:ext uri="{FF2B5EF4-FFF2-40B4-BE49-F238E27FC236}">
                <a16:creationId xmlns:a16="http://schemas.microsoft.com/office/drawing/2014/main" id="{4706B8E4-15E1-B985-2BCE-F4AF96898F41}"/>
              </a:ext>
            </a:extLst>
          </p:cNvPr>
          <p:cNvSpPr txBox="1"/>
          <p:nvPr/>
        </p:nvSpPr>
        <p:spPr>
          <a:xfrm>
            <a:off x="8846784" y="3933244"/>
            <a:ext cx="4038775" cy="692497"/>
          </a:xfrm>
          <a:prstGeom prst="rect">
            <a:avLst/>
          </a:prstGeom>
          <a:noFill/>
        </p:spPr>
        <p:txBody>
          <a:bodyPr wrap="square">
            <a:spAutoFit/>
          </a:bodyPr>
          <a:lstStyle/>
          <a:p>
            <a:r>
              <a:rPr lang="es-ES" sz="1600" b="1" dirty="0" err="1">
                <a:solidFill>
                  <a:srgbClr val="FF0000"/>
                </a:solidFill>
                <a:latin typeface="Open Sans" panose="020B0606030504020204" pitchFamily="34" charset="0"/>
              </a:rPr>
              <a:t>Valentin</a:t>
            </a:r>
            <a:r>
              <a:rPr lang="es-ES" sz="1000" i="1" dirty="0"/>
              <a:t> </a:t>
            </a:r>
            <a:r>
              <a:rPr lang="es-ES" sz="1600" b="1" dirty="0">
                <a:solidFill>
                  <a:srgbClr val="FF0000"/>
                </a:solidFill>
                <a:latin typeface="Open Sans" panose="020B0606030504020204" pitchFamily="34" charset="0"/>
              </a:rPr>
              <a:t>Rose</a:t>
            </a:r>
          </a:p>
          <a:p>
            <a:r>
              <a:rPr lang="es-ES" sz="800" dirty="0"/>
              <a:t>Autor desconocido. (s.f.). </a:t>
            </a:r>
            <a:r>
              <a:rPr lang="es-ES" sz="800" i="1" dirty="0" err="1"/>
              <a:t>Valentin</a:t>
            </a:r>
            <a:r>
              <a:rPr lang="es-ES" sz="800" i="1" dirty="0"/>
              <a:t> Rose </a:t>
            </a:r>
            <a:r>
              <a:rPr lang="es-ES" sz="800" i="1" dirty="0" err="1"/>
              <a:t>Philologe</a:t>
            </a:r>
            <a:r>
              <a:rPr lang="es-ES" sz="800" dirty="0"/>
              <a:t> [Fotografía]. </a:t>
            </a:r>
          </a:p>
          <a:p>
            <a:r>
              <a:rPr lang="es-ES" sz="800" dirty="0"/>
              <a:t>Wikimedia </a:t>
            </a:r>
            <a:r>
              <a:rPr lang="es-ES" sz="800" dirty="0" err="1"/>
              <a:t>Commons</a:t>
            </a:r>
            <a:r>
              <a:rPr lang="es-ES" sz="800" dirty="0"/>
              <a:t>. </a:t>
            </a:r>
          </a:p>
          <a:p>
            <a:r>
              <a:rPr lang="es-ES" sz="700" dirty="0">
                <a:hlinkClick r:id="rId5">
                  <a:extLst>
                    <a:ext uri="{A12FA001-AC4F-418D-AE19-62706E023703}">
                      <ahyp:hlinkClr xmlns:ahyp="http://schemas.microsoft.com/office/drawing/2018/hyperlinkcolor" val="tx"/>
                    </a:ext>
                  </a:extLst>
                </a:hlinkClick>
              </a:rPr>
              <a:t>https://commons.wikimedia.org/wiki/File:Valentin_Rose_Philologe.jpg</a:t>
            </a:r>
            <a:endParaRPr lang="es-ES" sz="700" dirty="0"/>
          </a:p>
        </p:txBody>
      </p:sp>
      <p:sp>
        <p:nvSpPr>
          <p:cNvPr id="11" name="Título 1">
            <a:extLst>
              <a:ext uri="{FF2B5EF4-FFF2-40B4-BE49-F238E27FC236}">
                <a16:creationId xmlns:a16="http://schemas.microsoft.com/office/drawing/2014/main" id="{E1261435-887A-0A75-CF41-317DF2D6442D}"/>
              </a:ext>
            </a:extLst>
          </p:cNvPr>
          <p:cNvSpPr txBox="1">
            <a:spLocks/>
          </p:cNvSpPr>
          <p:nvPr/>
        </p:nvSpPr>
        <p:spPr>
          <a:xfrm>
            <a:off x="1361796" y="362929"/>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i="1" dirty="0">
                <a:latin typeface="+mn-lt"/>
              </a:rPr>
              <a:t>Escuela de Traductores de Toledo – Biblioteca</a:t>
            </a:r>
          </a:p>
        </p:txBody>
      </p:sp>
      <p:sp>
        <p:nvSpPr>
          <p:cNvPr id="13" name="CuadroTexto 12">
            <a:extLst>
              <a:ext uri="{FF2B5EF4-FFF2-40B4-BE49-F238E27FC236}">
                <a16:creationId xmlns:a16="http://schemas.microsoft.com/office/drawing/2014/main" id="{5D821260-33C9-B4AC-7046-FC283623F526}"/>
              </a:ext>
            </a:extLst>
          </p:cNvPr>
          <p:cNvSpPr txBox="1"/>
          <p:nvPr/>
        </p:nvSpPr>
        <p:spPr>
          <a:xfrm>
            <a:off x="276392" y="4329443"/>
            <a:ext cx="5665205" cy="1384995"/>
          </a:xfrm>
          <a:prstGeom prst="rect">
            <a:avLst/>
          </a:prstGeom>
          <a:gradFill flip="none" rotWithShape="1">
            <a:gsLst>
              <a:gs pos="0">
                <a:schemeClr val="accent3">
                  <a:lumMod val="67000"/>
                </a:schemeClr>
              </a:gs>
              <a:gs pos="48000">
                <a:schemeClr val="accent3">
                  <a:lumMod val="97000"/>
                  <a:lumOff val="3000"/>
                </a:schemeClr>
              </a:gs>
              <a:gs pos="100000">
                <a:schemeClr val="accent3">
                  <a:lumMod val="60000"/>
                  <a:lumOff val="40000"/>
                </a:schemeClr>
              </a:gs>
            </a:gsLst>
            <a:lin ang="16200000" scaled="1"/>
            <a:tileRect/>
          </a:gradFill>
          <a:ln>
            <a:noFill/>
          </a:ln>
          <a:effectLst>
            <a:softEdge rad="31750"/>
          </a:effectLst>
        </p:spPr>
        <p:style>
          <a:lnRef idx="0">
            <a:scrgbClr r="0" g="0" b="0"/>
          </a:lnRef>
          <a:fillRef idx="0">
            <a:scrgbClr r="0" g="0" b="0"/>
          </a:fillRef>
          <a:effectRef idx="0">
            <a:scrgbClr r="0" g="0" b="0"/>
          </a:effectRef>
          <a:fontRef idx="minor">
            <a:schemeClr val="lt1"/>
          </a:fontRef>
        </p:style>
        <p:txBody>
          <a:bodyPr wrap="square">
            <a:spAutoFit/>
          </a:bodyPr>
          <a:lstStyle/>
          <a:p>
            <a:pPr lvl="1"/>
            <a:r>
              <a:rPr lang="es-ES" sz="2800" b="1" dirty="0">
                <a:solidFill>
                  <a:srgbClr val="FF0000"/>
                </a:solidFill>
              </a:rPr>
              <a:t>Escuela de Traductores medieval:</a:t>
            </a:r>
            <a:r>
              <a:rPr lang="es-ES" sz="2800" b="1" dirty="0"/>
              <a:t> idílico espacio para la cultura y la transmisión del saber.</a:t>
            </a:r>
            <a:endParaRPr lang="ca-ES" sz="2800" b="1" dirty="0"/>
          </a:p>
        </p:txBody>
      </p:sp>
      <p:pic>
        <p:nvPicPr>
          <p:cNvPr id="14" name="Picture 2">
            <a:extLst>
              <a:ext uri="{FF2B5EF4-FFF2-40B4-BE49-F238E27FC236}">
                <a16:creationId xmlns:a16="http://schemas.microsoft.com/office/drawing/2014/main" id="{D2162DF2-1A2C-1282-5ADE-E90590A6C85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5352" t="4134" r="35609" b="6538"/>
          <a:stretch>
            <a:fillRect/>
          </a:stretch>
        </p:blipFill>
        <p:spPr bwMode="auto">
          <a:xfrm>
            <a:off x="6690041" y="2230537"/>
            <a:ext cx="1523732" cy="27983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9B5E0E07-DE46-41F5-028B-E44BA780A7BB}"/>
              </a:ext>
            </a:extLst>
          </p:cNvPr>
          <p:cNvSpPr txBox="1"/>
          <p:nvPr/>
        </p:nvSpPr>
        <p:spPr>
          <a:xfrm>
            <a:off x="6569591" y="4897705"/>
            <a:ext cx="2017060" cy="584775"/>
          </a:xfrm>
          <a:prstGeom prst="rect">
            <a:avLst/>
          </a:prstGeom>
          <a:noFill/>
        </p:spPr>
        <p:txBody>
          <a:bodyPr wrap="square">
            <a:spAutoFit/>
          </a:bodyPr>
          <a:lstStyle/>
          <a:p>
            <a:r>
              <a:rPr lang="fr-FR" sz="1600" b="1" i="0" dirty="0">
                <a:solidFill>
                  <a:srgbClr val="FF0000"/>
                </a:solidFill>
                <a:effectLst/>
                <a:latin typeface="Open Sans" panose="020B0606030504020204" pitchFamily="34" charset="0"/>
              </a:rPr>
              <a:t>Amable Jourdan</a:t>
            </a:r>
          </a:p>
          <a:p>
            <a:r>
              <a:rPr lang="fr-FR" sz="800" b="0" i="0" dirty="0">
                <a:effectLst/>
                <a:latin typeface="Open Sans" panose="020B0606030504020204" pitchFamily="34" charset="0"/>
              </a:rPr>
              <a:t>Library of </a:t>
            </a:r>
            <a:r>
              <a:rPr lang="fr-FR" sz="800" b="0" i="0" dirty="0" err="1">
                <a:effectLst/>
                <a:latin typeface="Open Sans" panose="020B0606030504020204" pitchFamily="34" charset="0"/>
              </a:rPr>
              <a:t>Congress</a:t>
            </a:r>
            <a:r>
              <a:rPr lang="fr-FR" sz="800" b="0" i="0" dirty="0">
                <a:effectLst/>
                <a:latin typeface="Open Sans" panose="020B0606030504020204" pitchFamily="34" charset="0"/>
              </a:rPr>
              <a:t> </a:t>
            </a:r>
            <a:r>
              <a:rPr lang="fr-FR" sz="700" b="0" i="0" dirty="0">
                <a:solidFill>
                  <a:srgbClr val="954F72"/>
                </a:solidFill>
                <a:effectLst/>
                <a:latin typeface="Open Sans" panose="020B0606030504020204" pitchFamily="34" charset="0"/>
                <a:hlinkClick r:id="rId7">
                  <a:extLst>
                    <a:ext uri="{A12FA001-AC4F-418D-AE19-62706E023703}">
                      <ahyp:hlinkClr xmlns:ahyp="http://schemas.microsoft.com/office/drawing/2018/hyperlinkcolor" val="tx"/>
                    </a:ext>
                  </a:extLst>
                </a:hlinkClick>
              </a:rPr>
              <a:t>https://www.loc.gov/item/18022077</a:t>
            </a:r>
            <a:r>
              <a:rPr lang="fr-FR" sz="700" b="0" i="0" dirty="0">
                <a:effectLst/>
                <a:latin typeface="Open Sans" panose="020B0606030504020204" pitchFamily="34" charset="0"/>
                <a:hlinkClick r:id="rId7">
                  <a:extLst>
                    <a:ext uri="{A12FA001-AC4F-418D-AE19-62706E023703}">
                      <ahyp:hlinkClr xmlns:ahyp="http://schemas.microsoft.com/office/drawing/2018/hyperlinkcolor" val="tx"/>
                    </a:ext>
                  </a:extLst>
                </a:hlinkClick>
              </a:rPr>
              <a:t>/</a:t>
            </a:r>
            <a:r>
              <a:rPr lang="fr-FR" sz="700" b="0" i="0" dirty="0">
                <a:effectLst/>
                <a:latin typeface="Open Sans" panose="020B0606030504020204" pitchFamily="34" charset="0"/>
              </a:rPr>
              <a:t>. </a:t>
            </a:r>
            <a:endParaRPr lang="es-ES" sz="700" dirty="0"/>
          </a:p>
        </p:txBody>
      </p:sp>
      <p:grpSp>
        <p:nvGrpSpPr>
          <p:cNvPr id="2" name="Grupo 1">
            <a:extLst>
              <a:ext uri="{FF2B5EF4-FFF2-40B4-BE49-F238E27FC236}">
                <a16:creationId xmlns:a16="http://schemas.microsoft.com/office/drawing/2014/main" id="{CD05CDFD-2C6C-E630-33AA-07E7361CC841}"/>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1781F2D5-C12F-AF22-3D0D-17A223BEAFC8}"/>
                </a:ext>
              </a:extLst>
            </p:cNvPr>
            <p:cNvPicPr>
              <a:picLocks noChangeAspect="1"/>
            </p:cNvPicPr>
            <p:nvPr/>
          </p:nvPicPr>
          <p:blipFill>
            <a:blip r:embed="rId8"/>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08B646BE-EBD4-64E0-7D74-6A3229BB4FC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3F0EB001-E364-324D-94CB-D2E9E0ED8913}"/>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 name="Freeform 3">
            <a:extLst>
              <a:ext uri="{FF2B5EF4-FFF2-40B4-BE49-F238E27FC236}">
                <a16:creationId xmlns:a16="http://schemas.microsoft.com/office/drawing/2014/main" id="{E3EE470A-C50F-B8EA-ED98-18D038D29D3A}"/>
              </a:ext>
            </a:extLst>
          </p:cNvPr>
          <p:cNvSpPr>
            <a:spLocks noChangeAspect="1"/>
          </p:cNvSpPr>
          <p:nvPr/>
        </p:nvSpPr>
        <p:spPr>
          <a:xfrm rot="16200000">
            <a:off x="10418071" y="-199845"/>
            <a:ext cx="1574084" cy="1973774"/>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ca-ES" sz="900" dirty="0"/>
          </a:p>
        </p:txBody>
      </p:sp>
    </p:spTree>
    <p:extLst>
      <p:ext uri="{BB962C8B-B14F-4D97-AF65-F5344CB8AC3E}">
        <p14:creationId xmlns:p14="http://schemas.microsoft.com/office/powerpoint/2010/main" val="2200796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00654-942D-DD41-C97F-5276E0CEC94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3CCB968-B2C5-2C77-2631-277976D1414B}"/>
              </a:ext>
            </a:extLst>
          </p:cNvPr>
          <p:cNvSpPr>
            <a:spLocks noChangeAspect="1"/>
          </p:cNvSpPr>
          <p:nvPr/>
        </p:nvSpPr>
        <p:spPr>
          <a:xfrm>
            <a:off x="0" y="0"/>
            <a:ext cx="12192000" cy="6858000"/>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dirty="0"/>
          </a:p>
        </p:txBody>
      </p:sp>
      <p:sp>
        <p:nvSpPr>
          <p:cNvPr id="3" name="Freeform 3">
            <a:extLst>
              <a:ext uri="{FF2B5EF4-FFF2-40B4-BE49-F238E27FC236}">
                <a16:creationId xmlns:a16="http://schemas.microsoft.com/office/drawing/2014/main" id="{959C2310-068C-38E4-598B-E90DCD1C78ED}"/>
              </a:ext>
            </a:extLst>
          </p:cNvPr>
          <p:cNvSpPr>
            <a:spLocks noChangeAspect="1"/>
          </p:cNvSpPr>
          <p:nvPr/>
        </p:nvSpPr>
        <p:spPr>
          <a:xfrm rot="16200000">
            <a:off x="10562121" y="-333374"/>
            <a:ext cx="1446262" cy="1813495"/>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a:p>
        </p:txBody>
      </p:sp>
      <p:sp>
        <p:nvSpPr>
          <p:cNvPr id="10" name="TextBox 10">
            <a:extLst>
              <a:ext uri="{FF2B5EF4-FFF2-40B4-BE49-F238E27FC236}">
                <a16:creationId xmlns:a16="http://schemas.microsoft.com/office/drawing/2014/main" id="{F7500072-22D0-B165-A425-7D4B40B86426}"/>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pic>
        <p:nvPicPr>
          <p:cNvPr id="5" name="Imagen 4" descr="Un grupo de personas en frente de edificio&#10;&#10;El contenido generado por IA puede ser incorrecto.">
            <a:extLst>
              <a:ext uri="{FF2B5EF4-FFF2-40B4-BE49-F238E27FC236}">
                <a16:creationId xmlns:a16="http://schemas.microsoft.com/office/drawing/2014/main" id="{BD2C2222-751D-5BB0-4012-5524D9D4DB66}"/>
              </a:ext>
            </a:extLst>
          </p:cNvPr>
          <p:cNvPicPr>
            <a:picLocks noChangeAspect="1"/>
          </p:cNvPicPr>
          <p:nvPr/>
        </p:nvPicPr>
        <p:blipFill>
          <a:blip r:embed="rId6">
            <a:extLst>
              <a:ext uri="{28A0092B-C50C-407E-A947-70E740481C1C}">
                <a14:useLocalDpi xmlns:a14="http://schemas.microsoft.com/office/drawing/2010/main" val="0"/>
              </a:ext>
            </a:extLst>
          </a:blip>
          <a:srcRect l="14910" r="14783" b="7352"/>
          <a:stretch>
            <a:fillRect/>
          </a:stretch>
        </p:blipFill>
        <p:spPr>
          <a:xfrm>
            <a:off x="962527" y="452732"/>
            <a:ext cx="5281862" cy="5220158"/>
          </a:xfrm>
          <a:prstGeom prst="rect">
            <a:avLst/>
          </a:prstGeom>
          <a:ln>
            <a:noFill/>
          </a:ln>
          <a:effectLst>
            <a:softEdge rad="112500"/>
          </a:effectLst>
        </p:spPr>
      </p:pic>
      <p:pic>
        <p:nvPicPr>
          <p:cNvPr id="8" name="Imagen 7" descr="Vista de una biblioteca&#10;&#10;El contenido generado por IA puede ser incorrecto.">
            <a:extLst>
              <a:ext uri="{FF2B5EF4-FFF2-40B4-BE49-F238E27FC236}">
                <a16:creationId xmlns:a16="http://schemas.microsoft.com/office/drawing/2014/main" id="{B2247DFB-CB59-C176-2EC1-A58CE521FA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7512" y="1864485"/>
            <a:ext cx="4281689" cy="3211267"/>
          </a:xfrm>
          <a:prstGeom prst="rect">
            <a:avLst/>
          </a:prstGeom>
          <a:ln>
            <a:noFill/>
          </a:ln>
          <a:effectLst>
            <a:softEdge rad="112500"/>
          </a:effectLst>
        </p:spPr>
      </p:pic>
      <p:sp>
        <p:nvSpPr>
          <p:cNvPr id="6" name="CuadroTexto 5">
            <a:extLst>
              <a:ext uri="{FF2B5EF4-FFF2-40B4-BE49-F238E27FC236}">
                <a16:creationId xmlns:a16="http://schemas.microsoft.com/office/drawing/2014/main" id="{AED862E4-AB5D-976F-BB00-A1CA483F2E4A}"/>
              </a:ext>
            </a:extLst>
          </p:cNvPr>
          <p:cNvSpPr txBox="1"/>
          <p:nvPr/>
        </p:nvSpPr>
        <p:spPr>
          <a:xfrm>
            <a:off x="5439248" y="728098"/>
            <a:ext cx="5149516" cy="1200329"/>
          </a:xfrm>
          <a:prstGeom prst="rect">
            <a:avLst/>
          </a:prstGeom>
          <a:noFill/>
        </p:spPr>
        <p:txBody>
          <a:bodyPr wrap="square">
            <a:spAutoFit/>
          </a:bodyPr>
          <a:lstStyle/>
          <a:p>
            <a:pPr marL="449263" algn="r"/>
            <a:r>
              <a:rPr lang="es-ES" sz="3600" b="1" dirty="0"/>
              <a:t>Centro de investigación y  </a:t>
            </a:r>
            <a:r>
              <a:rPr lang="es-ES" sz="3600" b="1" dirty="0">
                <a:solidFill>
                  <a:srgbClr val="FF0000"/>
                </a:solidFill>
              </a:rPr>
              <a:t>Biblioteca</a:t>
            </a:r>
            <a:endParaRPr lang="es-ES" sz="3200" b="1" dirty="0">
              <a:solidFill>
                <a:srgbClr val="FF0000"/>
              </a:solidFill>
            </a:endParaRPr>
          </a:p>
        </p:txBody>
      </p:sp>
      <p:grpSp>
        <p:nvGrpSpPr>
          <p:cNvPr id="7" name="Grupo 6">
            <a:extLst>
              <a:ext uri="{FF2B5EF4-FFF2-40B4-BE49-F238E27FC236}">
                <a16:creationId xmlns:a16="http://schemas.microsoft.com/office/drawing/2014/main" id="{C8C12FE9-1255-B844-24FB-9ED8E13BE3EA}"/>
              </a:ext>
            </a:extLst>
          </p:cNvPr>
          <p:cNvGrpSpPr/>
          <p:nvPr/>
        </p:nvGrpSpPr>
        <p:grpSpPr>
          <a:xfrm>
            <a:off x="93034" y="6236291"/>
            <a:ext cx="11746040" cy="526017"/>
            <a:chOff x="93034" y="6236291"/>
            <a:chExt cx="11746040" cy="526017"/>
          </a:xfrm>
        </p:grpSpPr>
        <p:pic>
          <p:nvPicPr>
            <p:cNvPr id="11" name="Imagen 10" descr="Texto&#10;&#10;El contenido generado por IA puede ser incorrecto.">
              <a:extLst>
                <a:ext uri="{FF2B5EF4-FFF2-40B4-BE49-F238E27FC236}">
                  <a16:creationId xmlns:a16="http://schemas.microsoft.com/office/drawing/2014/main" id="{0B51F574-45DA-4D0B-35EF-9722AC48AF90}"/>
                </a:ext>
              </a:extLst>
            </p:cNvPr>
            <p:cNvPicPr>
              <a:picLocks noChangeAspect="1"/>
            </p:cNvPicPr>
            <p:nvPr/>
          </p:nvPicPr>
          <p:blipFill>
            <a:blip r:embed="rId8"/>
            <a:stretch>
              <a:fillRect/>
            </a:stretch>
          </p:blipFill>
          <p:spPr>
            <a:xfrm>
              <a:off x="93034" y="6262577"/>
              <a:ext cx="2312935" cy="499731"/>
            </a:xfrm>
            <a:prstGeom prst="rect">
              <a:avLst/>
            </a:prstGeom>
          </p:spPr>
        </p:pic>
        <p:pic>
          <p:nvPicPr>
            <p:cNvPr id="12" name="Picture 4" descr="Logotipo">
              <a:extLst>
                <a:ext uri="{FF2B5EF4-FFF2-40B4-BE49-F238E27FC236}">
                  <a16:creationId xmlns:a16="http://schemas.microsoft.com/office/drawing/2014/main" id="{6CC1DD94-9389-3EA8-998C-B03C662E850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4F11FBE1-67E0-9F88-32A0-66618C2E820C}"/>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6256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A7A1F-AE86-B4AA-6E6B-9DBF62DC216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C72B75C-2ECF-98B6-34C0-0A0EC6AD078D}"/>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dirty="0"/>
          </a:p>
        </p:txBody>
      </p:sp>
      <p:sp>
        <p:nvSpPr>
          <p:cNvPr id="3" name="Freeform 3">
            <a:extLst>
              <a:ext uri="{FF2B5EF4-FFF2-40B4-BE49-F238E27FC236}">
                <a16:creationId xmlns:a16="http://schemas.microsoft.com/office/drawing/2014/main" id="{6FB69277-F340-6DB8-FE30-8DE6D688908F}"/>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a:p>
        </p:txBody>
      </p:sp>
      <p:sp>
        <p:nvSpPr>
          <p:cNvPr id="10" name="TextBox 10">
            <a:extLst>
              <a:ext uri="{FF2B5EF4-FFF2-40B4-BE49-F238E27FC236}">
                <a16:creationId xmlns:a16="http://schemas.microsoft.com/office/drawing/2014/main" id="{0464470E-535E-3AB4-EF1D-5673F9A939F6}"/>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7B3898EA-8964-BBB9-4B2C-ED24E49CBBB8}"/>
              </a:ext>
            </a:extLst>
          </p:cNvPr>
          <p:cNvSpPr txBox="1">
            <a:spLocks/>
          </p:cNvSpPr>
          <p:nvPr/>
        </p:nvSpPr>
        <p:spPr>
          <a:xfrm>
            <a:off x="1249501" y="320958"/>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i="1" dirty="0">
                <a:latin typeface="+mn-lt"/>
              </a:rPr>
              <a:t>El legado de un hebraísta</a:t>
            </a:r>
            <a:endParaRPr lang="es-ES" sz="4200" i="1" dirty="0">
              <a:latin typeface="+mn-lt"/>
            </a:endParaRPr>
          </a:p>
        </p:txBody>
      </p:sp>
      <p:sp>
        <p:nvSpPr>
          <p:cNvPr id="13" name="Subtítulo 2">
            <a:extLst>
              <a:ext uri="{FF2B5EF4-FFF2-40B4-BE49-F238E27FC236}">
                <a16:creationId xmlns:a16="http://schemas.microsoft.com/office/drawing/2014/main" id="{27A39D12-03ED-A877-868A-5A968B48C742}"/>
              </a:ext>
            </a:extLst>
          </p:cNvPr>
          <p:cNvSpPr txBox="1">
            <a:spLocks/>
          </p:cNvSpPr>
          <p:nvPr/>
        </p:nvSpPr>
        <p:spPr>
          <a:xfrm>
            <a:off x="553403" y="1262911"/>
            <a:ext cx="5542597" cy="13766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spcAft>
                <a:spcPts val="1200"/>
              </a:spcAft>
              <a:buNone/>
            </a:pPr>
            <a:r>
              <a:rPr lang="es-ES" sz="3800" b="1" i="1" dirty="0"/>
              <a:t>David Gonzalo Maeso</a:t>
            </a:r>
            <a:r>
              <a:rPr lang="es-ES" b="1" i="1" dirty="0"/>
              <a:t> </a:t>
            </a:r>
            <a:r>
              <a:rPr lang="es-ES" dirty="0"/>
              <a:t>h</a:t>
            </a:r>
            <a:r>
              <a:rPr lang="es-ES" sz="2600" dirty="0"/>
              <a:t>ebraísta, catedrático e investigador de la Universidad de Granada </a:t>
            </a:r>
          </a:p>
        </p:txBody>
      </p:sp>
      <p:pic>
        <p:nvPicPr>
          <p:cNvPr id="11" name="Imagen 10">
            <a:extLst>
              <a:ext uri="{FF2B5EF4-FFF2-40B4-BE49-F238E27FC236}">
                <a16:creationId xmlns:a16="http://schemas.microsoft.com/office/drawing/2014/main" id="{101B86DA-C23D-5EA1-115D-5BB45483C5AD}"/>
              </a:ext>
            </a:extLst>
          </p:cNvPr>
          <p:cNvPicPr>
            <a:picLocks noChangeAspect="1"/>
          </p:cNvPicPr>
          <p:nvPr/>
        </p:nvPicPr>
        <p:blipFill>
          <a:blip r:embed="rId6">
            <a:extLst>
              <a:ext uri="{28A0092B-C50C-407E-A947-70E740481C1C}">
                <a14:useLocalDpi xmlns:a14="http://schemas.microsoft.com/office/drawing/2010/main" val="0"/>
              </a:ext>
            </a:extLst>
          </a:blip>
          <a:srcRect l="60039" t="18412" r="16894" b="43916"/>
          <a:stretch>
            <a:fillRect/>
          </a:stretch>
        </p:blipFill>
        <p:spPr>
          <a:xfrm>
            <a:off x="9158513" y="2481944"/>
            <a:ext cx="2757715" cy="3456855"/>
          </a:xfrm>
          <a:prstGeom prst="ellipse">
            <a:avLst/>
          </a:prstGeom>
          <a:ln>
            <a:noFill/>
          </a:ln>
          <a:effectLst>
            <a:softEdge rad="112500"/>
          </a:effectLst>
        </p:spPr>
      </p:pic>
      <p:sp>
        <p:nvSpPr>
          <p:cNvPr id="15" name="Cuerda 14">
            <a:extLst>
              <a:ext uri="{FF2B5EF4-FFF2-40B4-BE49-F238E27FC236}">
                <a16:creationId xmlns:a16="http://schemas.microsoft.com/office/drawing/2014/main" id="{1197EB94-5843-1F0D-81B5-B88237E5B540}"/>
              </a:ext>
            </a:extLst>
          </p:cNvPr>
          <p:cNvSpPr/>
          <p:nvPr/>
        </p:nvSpPr>
        <p:spPr>
          <a:xfrm>
            <a:off x="7460342" y="1175655"/>
            <a:ext cx="5689601" cy="1146629"/>
          </a:xfrm>
          <a:prstGeom prst="chord">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000" b="1" dirty="0">
                <a:solidFill>
                  <a:schemeClr val="tx1"/>
                </a:solidFill>
              </a:rPr>
              <a:t>Colección de biblias</a:t>
            </a:r>
            <a:endParaRPr lang="es-ES" sz="3000" b="1" dirty="0"/>
          </a:p>
        </p:txBody>
      </p:sp>
      <p:sp>
        <p:nvSpPr>
          <p:cNvPr id="16" name="Cuerda 15">
            <a:extLst>
              <a:ext uri="{FF2B5EF4-FFF2-40B4-BE49-F238E27FC236}">
                <a16:creationId xmlns:a16="http://schemas.microsoft.com/office/drawing/2014/main" id="{380583F5-889F-5F57-8075-A815B28F8833}"/>
              </a:ext>
            </a:extLst>
          </p:cNvPr>
          <p:cNvSpPr/>
          <p:nvPr/>
        </p:nvSpPr>
        <p:spPr>
          <a:xfrm>
            <a:off x="4470400" y="2140854"/>
            <a:ext cx="6799942" cy="1153889"/>
          </a:xfrm>
          <a:prstGeom prst="chord">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000" b="1" dirty="0">
                <a:solidFill>
                  <a:schemeClr val="tx1"/>
                </a:solidFill>
              </a:rPr>
              <a:t>Colección de diccionarios</a:t>
            </a:r>
            <a:endParaRPr lang="es-ES" sz="3000" b="1" dirty="0"/>
          </a:p>
        </p:txBody>
      </p:sp>
      <p:sp>
        <p:nvSpPr>
          <p:cNvPr id="17" name="Cuerda 16">
            <a:extLst>
              <a:ext uri="{FF2B5EF4-FFF2-40B4-BE49-F238E27FC236}">
                <a16:creationId xmlns:a16="http://schemas.microsoft.com/office/drawing/2014/main" id="{628C35D7-C9C5-B440-818C-B563E30A68C4}"/>
              </a:ext>
            </a:extLst>
          </p:cNvPr>
          <p:cNvSpPr/>
          <p:nvPr/>
        </p:nvSpPr>
        <p:spPr>
          <a:xfrm>
            <a:off x="4064001" y="3555997"/>
            <a:ext cx="5892799" cy="1045032"/>
          </a:xfrm>
          <a:prstGeom prst="chord">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000" b="1" dirty="0">
                <a:solidFill>
                  <a:schemeClr val="tx1"/>
                </a:solidFill>
              </a:rPr>
              <a:t>Obras sobre el judaísmo</a:t>
            </a:r>
            <a:endParaRPr lang="es-ES" sz="3000" b="1" dirty="0"/>
          </a:p>
        </p:txBody>
      </p:sp>
      <p:sp>
        <p:nvSpPr>
          <p:cNvPr id="18" name="Cuerda 17">
            <a:extLst>
              <a:ext uri="{FF2B5EF4-FFF2-40B4-BE49-F238E27FC236}">
                <a16:creationId xmlns:a16="http://schemas.microsoft.com/office/drawing/2014/main" id="{9224072E-ABC8-110E-FC7B-22CC0BBA5C0A}"/>
              </a:ext>
            </a:extLst>
          </p:cNvPr>
          <p:cNvSpPr/>
          <p:nvPr/>
        </p:nvSpPr>
        <p:spPr>
          <a:xfrm>
            <a:off x="5783944" y="4840511"/>
            <a:ext cx="4136570" cy="1168404"/>
          </a:xfrm>
          <a:prstGeom prst="chord">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3000" b="1" dirty="0">
                <a:solidFill>
                  <a:schemeClr val="tx1"/>
                </a:solidFill>
              </a:rPr>
              <a:t>El mundo sefardí</a:t>
            </a:r>
            <a:endParaRPr lang="es-ES" sz="3000" b="1" dirty="0"/>
          </a:p>
        </p:txBody>
      </p:sp>
      <p:grpSp>
        <p:nvGrpSpPr>
          <p:cNvPr id="4" name="Grupo 3">
            <a:extLst>
              <a:ext uri="{FF2B5EF4-FFF2-40B4-BE49-F238E27FC236}">
                <a16:creationId xmlns:a16="http://schemas.microsoft.com/office/drawing/2014/main" id="{F70CF041-6BFD-C9D9-A590-A20053CE77E0}"/>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C202D687-90D9-4088-3FC0-AFF28E8B0376}"/>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ABE2EC69-E5CB-BD35-F710-B73A7D2DF9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AF7AD89A-24FD-33DB-32B1-2E779062B8CA}"/>
                </a:ext>
              </a:extLst>
            </p:cNvPr>
            <p:cNvSpPr txBox="1"/>
            <p:nvPr/>
          </p:nvSpPr>
          <p:spPr>
            <a:xfrm>
              <a:off x="4001478" y="6236291"/>
              <a:ext cx="7837596" cy="523220"/>
            </a:xfrm>
            <a:prstGeom prst="rect">
              <a:avLst/>
            </a:prstGeom>
            <a:noFill/>
          </p:spPr>
          <p:txBody>
            <a:bodyPr wrap="square" rtlCol="0">
              <a:spAutoFit/>
            </a:bodyPr>
            <a:lstStyle/>
            <a:p>
              <a:r>
                <a:rPr lang="es-ES" sz="1400" i="1" dirty="0"/>
                <a:t>La colección David Gonzalo Maeso de la Biblioteca Escuela de Traductores de Toledo: dificultades y oportunidades en la gestión de un fondo histórico - </a:t>
              </a:r>
              <a:r>
                <a:rPr lang="es-ES" sz="1400" dirty="0"/>
                <a:t>César Martín Aranda y Mónica María Santos Martín</a:t>
              </a:r>
              <a:endParaRPr lang="es-ES" sz="1400" i="1" dirty="0"/>
            </a:p>
          </p:txBody>
        </p:sp>
      </p:grpSp>
      <p:pic>
        <p:nvPicPr>
          <p:cNvPr id="6" name="Picture 5">
            <a:extLst>
              <a:ext uri="{FF2B5EF4-FFF2-40B4-BE49-F238E27FC236}">
                <a16:creationId xmlns:a16="http://schemas.microsoft.com/office/drawing/2014/main" id="{9A031F4D-15BB-8E0D-695C-F4866A713D83}"/>
              </a:ext>
            </a:extLst>
          </p:cNvPr>
          <p:cNvPicPr>
            <a:picLocks noChangeAspect="1"/>
          </p:cNvPicPr>
          <p:nvPr/>
        </p:nvPicPr>
        <p:blipFill>
          <a:blip r:embed="rId9"/>
          <a:srcRect l="7718" t="18246" r="39150" b="9834"/>
          <a:stretch>
            <a:fillRect/>
          </a:stretch>
        </p:blipFill>
        <p:spPr>
          <a:xfrm>
            <a:off x="1408471" y="3487994"/>
            <a:ext cx="1696064" cy="1946787"/>
          </a:xfrm>
          <a:prstGeom prst="rect">
            <a:avLst/>
          </a:prstGeom>
          <a:ln>
            <a:noFill/>
          </a:ln>
          <a:effectLst>
            <a:softEdge rad="112500"/>
          </a:effectLst>
        </p:spPr>
      </p:pic>
    </p:spTree>
    <p:extLst>
      <p:ext uri="{BB962C8B-B14F-4D97-AF65-F5344CB8AC3E}">
        <p14:creationId xmlns:p14="http://schemas.microsoft.com/office/powerpoint/2010/main" val="438739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615B0-FBAE-7D9F-0FBF-A20B0DDA5B0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3F03134-D091-33FA-9AE5-504017C942BA}"/>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D5B34A9A-227A-5173-1EE6-507D01007681}"/>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3A5FEAD1-4FCA-0477-5110-B78EEDA0F932}"/>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La necesidad</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6" name="Subtítulo 2">
            <a:extLst>
              <a:ext uri="{FF2B5EF4-FFF2-40B4-BE49-F238E27FC236}">
                <a16:creationId xmlns:a16="http://schemas.microsoft.com/office/drawing/2014/main" id="{04A481FE-E5DD-082B-55BF-D80043A66775}"/>
              </a:ext>
            </a:extLst>
          </p:cNvPr>
          <p:cNvSpPr txBox="1">
            <a:spLocks/>
          </p:cNvSpPr>
          <p:nvPr/>
        </p:nvSpPr>
        <p:spPr>
          <a:xfrm>
            <a:off x="526232" y="631054"/>
            <a:ext cx="8569641" cy="82476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Su biblioteca fue adquirida por la Universidad de Castilla-La Mancha en 1999.</a:t>
            </a:r>
            <a:endParaRPr kumimoji="0" lang="es-E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9" name="Diagrama 8">
            <a:extLst>
              <a:ext uri="{FF2B5EF4-FFF2-40B4-BE49-F238E27FC236}">
                <a16:creationId xmlns:a16="http://schemas.microsoft.com/office/drawing/2014/main" id="{EAF5BE07-BB8C-3508-0770-1604070425E5}"/>
              </a:ext>
            </a:extLst>
          </p:cNvPr>
          <p:cNvGraphicFramePr/>
          <p:nvPr/>
        </p:nvGraphicFramePr>
        <p:xfrm>
          <a:off x="5912172" y="-126124"/>
          <a:ext cx="8128000" cy="63630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CuadroTexto 13">
            <a:extLst>
              <a:ext uri="{FF2B5EF4-FFF2-40B4-BE49-F238E27FC236}">
                <a16:creationId xmlns:a16="http://schemas.microsoft.com/office/drawing/2014/main" id="{6D90D343-DED6-3D3A-E1AA-8421851D00D2}"/>
              </a:ext>
            </a:extLst>
          </p:cNvPr>
          <p:cNvSpPr txBox="1"/>
          <p:nvPr/>
        </p:nvSpPr>
        <p:spPr>
          <a:xfrm>
            <a:off x="9083842" y="3585410"/>
            <a:ext cx="210134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alibri" panose="020F0502020204030204"/>
                <a:ea typeface="+mn-ea"/>
                <a:cs typeface="+mn-cs"/>
              </a:rPr>
              <a:t>modificación</a:t>
            </a:r>
          </a:p>
        </p:txBody>
      </p:sp>
      <p:sp>
        <p:nvSpPr>
          <p:cNvPr id="19" name="CuadroTexto 18">
            <a:extLst>
              <a:ext uri="{FF2B5EF4-FFF2-40B4-BE49-F238E27FC236}">
                <a16:creationId xmlns:a16="http://schemas.microsoft.com/office/drawing/2014/main" id="{6261F060-101E-5E20-FA82-EDADBC38684D}"/>
              </a:ext>
            </a:extLst>
          </p:cNvPr>
          <p:cNvSpPr txBox="1"/>
          <p:nvPr/>
        </p:nvSpPr>
        <p:spPr>
          <a:xfrm>
            <a:off x="8706852" y="4940968"/>
            <a:ext cx="23584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prstClr val="black"/>
                </a:solidFill>
                <a:effectLst/>
                <a:uLnTx/>
                <a:uFillTx/>
                <a:latin typeface="Calibri" panose="020F0502020204030204"/>
                <a:ea typeface="+mn-ea"/>
                <a:cs typeface="+mn-cs"/>
              </a:rPr>
              <a:t>recatalogación</a:t>
            </a:r>
          </a:p>
        </p:txBody>
      </p:sp>
      <p:pic>
        <p:nvPicPr>
          <p:cNvPr id="16" name="Imagen 15">
            <a:extLst>
              <a:ext uri="{FF2B5EF4-FFF2-40B4-BE49-F238E27FC236}">
                <a16:creationId xmlns:a16="http://schemas.microsoft.com/office/drawing/2014/main" id="{42D5147D-4120-F427-8D4A-9B1F05C9751A}"/>
              </a:ext>
            </a:extLst>
          </p:cNvPr>
          <p:cNvPicPr>
            <a:picLocks noChangeAspect="1"/>
          </p:cNvPicPr>
          <p:nvPr/>
        </p:nvPicPr>
        <p:blipFill>
          <a:blip r:embed="rId9"/>
          <a:stretch>
            <a:fillRect/>
          </a:stretch>
        </p:blipFill>
        <p:spPr>
          <a:xfrm>
            <a:off x="3164114" y="1290561"/>
            <a:ext cx="3370036" cy="4493381"/>
          </a:xfrm>
          <a:prstGeom prst="rect">
            <a:avLst/>
          </a:prstGeom>
          <a:ln>
            <a:noFill/>
          </a:ln>
          <a:effectLst>
            <a:softEdge rad="112500"/>
          </a:effectLst>
        </p:spPr>
      </p:pic>
      <p:sp>
        <p:nvSpPr>
          <p:cNvPr id="11" name="Freeform 3">
            <a:extLst>
              <a:ext uri="{FF2B5EF4-FFF2-40B4-BE49-F238E27FC236}">
                <a16:creationId xmlns:a16="http://schemas.microsoft.com/office/drawing/2014/main" id="{46C623BA-0AD0-8E96-E2EC-4A2D17FA88F4}"/>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 name="Grupo 12">
            <a:extLst>
              <a:ext uri="{FF2B5EF4-FFF2-40B4-BE49-F238E27FC236}">
                <a16:creationId xmlns:a16="http://schemas.microsoft.com/office/drawing/2014/main" id="{77B6D440-B4B5-66BC-8CBC-F65F6C97724C}"/>
              </a:ext>
            </a:extLst>
          </p:cNvPr>
          <p:cNvGrpSpPr/>
          <p:nvPr/>
        </p:nvGrpSpPr>
        <p:grpSpPr>
          <a:xfrm>
            <a:off x="93034" y="6236291"/>
            <a:ext cx="11746040" cy="526017"/>
            <a:chOff x="93034" y="6236291"/>
            <a:chExt cx="11746040" cy="526017"/>
          </a:xfrm>
        </p:grpSpPr>
        <p:pic>
          <p:nvPicPr>
            <p:cNvPr id="15" name="Imagen 14" descr="Texto&#10;&#10;El contenido generado por IA puede ser incorrecto.">
              <a:extLst>
                <a:ext uri="{FF2B5EF4-FFF2-40B4-BE49-F238E27FC236}">
                  <a16:creationId xmlns:a16="http://schemas.microsoft.com/office/drawing/2014/main" id="{5DBB3087-D673-AEFA-BBF8-AD20E427F64D}"/>
                </a:ext>
              </a:extLst>
            </p:cNvPr>
            <p:cNvPicPr>
              <a:picLocks noChangeAspect="1"/>
            </p:cNvPicPr>
            <p:nvPr/>
          </p:nvPicPr>
          <p:blipFill>
            <a:blip r:embed="rId12"/>
            <a:stretch>
              <a:fillRect/>
            </a:stretch>
          </p:blipFill>
          <p:spPr>
            <a:xfrm>
              <a:off x="93034" y="6262577"/>
              <a:ext cx="2312935" cy="499731"/>
            </a:xfrm>
            <a:prstGeom prst="rect">
              <a:avLst/>
            </a:prstGeom>
          </p:spPr>
        </p:pic>
        <p:pic>
          <p:nvPicPr>
            <p:cNvPr id="17" name="Picture 4" descr="Logotipo">
              <a:extLst>
                <a:ext uri="{FF2B5EF4-FFF2-40B4-BE49-F238E27FC236}">
                  <a16:creationId xmlns:a16="http://schemas.microsoft.com/office/drawing/2014/main" id="{346B915C-140A-1AA4-0A93-F3423892A463}"/>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8" name="CuadroTexto 17">
              <a:extLst>
                <a:ext uri="{FF2B5EF4-FFF2-40B4-BE49-F238E27FC236}">
                  <a16:creationId xmlns:a16="http://schemas.microsoft.com/office/drawing/2014/main" id="{5E25724A-E22B-938A-A45D-3847D1DE4C23}"/>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178323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4763B-756F-F0D3-1806-F8AD149CB75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1C8F846-D403-3FD1-7884-239EDF2356FD}"/>
              </a:ext>
            </a:extLst>
          </p:cNvPr>
          <p:cNvSpPr>
            <a:spLocks noChangeAspect="1"/>
          </p:cNvSpPr>
          <p:nvPr/>
        </p:nvSpPr>
        <p:spPr>
          <a:xfrm>
            <a:off x="14514" y="-16011"/>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Freeform 3">
            <a:extLst>
              <a:ext uri="{FF2B5EF4-FFF2-40B4-BE49-F238E27FC236}">
                <a16:creationId xmlns:a16="http://schemas.microsoft.com/office/drawing/2014/main" id="{DAF7B191-242D-823D-0C6D-F277E63E9128}"/>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895456CE-92F6-6305-E79F-CCBE1138ADF8}"/>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CB7B9944-AAF9-9A13-30C7-6C73E8166FE3}"/>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La recatalogación - objetivos </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grpSp>
        <p:nvGrpSpPr>
          <p:cNvPr id="14" name="Grupo 13">
            <a:extLst>
              <a:ext uri="{FF2B5EF4-FFF2-40B4-BE49-F238E27FC236}">
                <a16:creationId xmlns:a16="http://schemas.microsoft.com/office/drawing/2014/main" id="{EA36FD23-DA35-6798-B3AD-8F98494C83CE}"/>
              </a:ext>
            </a:extLst>
          </p:cNvPr>
          <p:cNvGrpSpPr>
            <a:grpSpLocks noChangeAspect="1"/>
          </p:cNvGrpSpPr>
          <p:nvPr/>
        </p:nvGrpSpPr>
        <p:grpSpPr>
          <a:xfrm>
            <a:off x="6455037" y="3337300"/>
            <a:ext cx="5232223" cy="2449126"/>
            <a:chOff x="1482796" y="1020726"/>
            <a:chExt cx="6932541" cy="2700671"/>
          </a:xfrm>
        </p:grpSpPr>
        <p:pic>
          <p:nvPicPr>
            <p:cNvPr id="4" name="Imagen 3" descr="Interfaz de usuario gráfica, Texto&#10;&#10;El contenido generado por IA puede ser incorrecto.">
              <a:extLst>
                <a:ext uri="{FF2B5EF4-FFF2-40B4-BE49-F238E27FC236}">
                  <a16:creationId xmlns:a16="http://schemas.microsoft.com/office/drawing/2014/main" id="{F6218200-1627-B2A9-0140-B65B9A655D65}"/>
                </a:ext>
              </a:extLst>
            </p:cNvPr>
            <p:cNvPicPr>
              <a:picLocks noChangeAspect="1"/>
            </p:cNvPicPr>
            <p:nvPr/>
          </p:nvPicPr>
          <p:blipFill>
            <a:blip r:embed="rId6" cstate="print">
              <a:extLst>
                <a:ext uri="{28A0092B-C50C-407E-A947-70E740481C1C}">
                  <a14:useLocalDpi xmlns:a14="http://schemas.microsoft.com/office/drawing/2010/main" val="0"/>
                </a:ext>
              </a:extLst>
            </a:blip>
            <a:srcRect b="81544"/>
            <a:stretch>
              <a:fillRect/>
            </a:stretch>
          </p:blipFill>
          <p:spPr>
            <a:xfrm>
              <a:off x="1521782" y="1020726"/>
              <a:ext cx="6893555" cy="669851"/>
            </a:xfrm>
            <a:prstGeom prst="rect">
              <a:avLst/>
            </a:prstGeom>
            <a:ln>
              <a:noFill/>
            </a:ln>
          </p:spPr>
        </p:pic>
        <p:pic>
          <p:nvPicPr>
            <p:cNvPr id="7" name="Imagen 6" descr="Interfaz de usuario gráfica, Texto&#10;&#10;El contenido generado por IA puede ser incorrecto.">
              <a:extLst>
                <a:ext uri="{FF2B5EF4-FFF2-40B4-BE49-F238E27FC236}">
                  <a16:creationId xmlns:a16="http://schemas.microsoft.com/office/drawing/2014/main" id="{554A69AD-A8C3-9ECE-872B-3DF2DF3A7856}"/>
                </a:ext>
              </a:extLst>
            </p:cNvPr>
            <p:cNvPicPr>
              <a:picLocks noChangeAspect="1"/>
            </p:cNvPicPr>
            <p:nvPr/>
          </p:nvPicPr>
          <p:blipFill>
            <a:blip r:embed="rId6" cstate="print">
              <a:extLst>
                <a:ext uri="{28A0092B-C50C-407E-A947-70E740481C1C}">
                  <a14:useLocalDpi xmlns:a14="http://schemas.microsoft.com/office/drawing/2010/main" val="0"/>
                </a:ext>
              </a:extLst>
            </a:blip>
            <a:srcRect t="31542" b="17776"/>
            <a:stretch>
              <a:fillRect/>
            </a:stretch>
          </p:blipFill>
          <p:spPr>
            <a:xfrm>
              <a:off x="1482796" y="1626783"/>
              <a:ext cx="6893555" cy="1839432"/>
            </a:xfrm>
            <a:prstGeom prst="rect">
              <a:avLst/>
            </a:prstGeom>
            <a:ln>
              <a:noFill/>
            </a:ln>
          </p:spPr>
        </p:pic>
        <p:pic>
          <p:nvPicPr>
            <p:cNvPr id="11" name="Imagen 10" descr="Texto, Carta&#10;&#10;El contenido generado por IA puede ser incorrecto.">
              <a:extLst>
                <a:ext uri="{FF2B5EF4-FFF2-40B4-BE49-F238E27FC236}">
                  <a16:creationId xmlns:a16="http://schemas.microsoft.com/office/drawing/2014/main" id="{C703981C-EE4F-D24C-B2AE-B96924996EAC}"/>
                </a:ext>
              </a:extLst>
            </p:cNvPr>
            <p:cNvPicPr>
              <a:picLocks noChangeAspect="1"/>
            </p:cNvPicPr>
            <p:nvPr/>
          </p:nvPicPr>
          <p:blipFill>
            <a:blip r:embed="rId7"/>
            <a:stretch>
              <a:fillRect/>
            </a:stretch>
          </p:blipFill>
          <p:spPr>
            <a:xfrm>
              <a:off x="2317899" y="1698261"/>
              <a:ext cx="1212923" cy="2023136"/>
            </a:xfrm>
            <a:prstGeom prst="rect">
              <a:avLst/>
            </a:prstGeom>
          </p:spPr>
        </p:pic>
      </p:grpSp>
      <p:grpSp>
        <p:nvGrpSpPr>
          <p:cNvPr id="5" name="Grupo 4">
            <a:extLst>
              <a:ext uri="{FF2B5EF4-FFF2-40B4-BE49-F238E27FC236}">
                <a16:creationId xmlns:a16="http://schemas.microsoft.com/office/drawing/2014/main" id="{478C4ADC-4E70-4CED-24FE-ABFBCBDF08F0}"/>
              </a:ext>
            </a:extLst>
          </p:cNvPr>
          <p:cNvGrpSpPr/>
          <p:nvPr/>
        </p:nvGrpSpPr>
        <p:grpSpPr>
          <a:xfrm>
            <a:off x="93034" y="6236291"/>
            <a:ext cx="11746040" cy="526017"/>
            <a:chOff x="93034" y="6236291"/>
            <a:chExt cx="11746040" cy="526017"/>
          </a:xfrm>
        </p:grpSpPr>
        <p:pic>
          <p:nvPicPr>
            <p:cNvPr id="8" name="Imagen 7" descr="Texto&#10;&#10;El contenido generado por IA puede ser incorrecto.">
              <a:extLst>
                <a:ext uri="{FF2B5EF4-FFF2-40B4-BE49-F238E27FC236}">
                  <a16:creationId xmlns:a16="http://schemas.microsoft.com/office/drawing/2014/main" id="{33D797E1-FDF8-497F-2327-4636764B4C24}"/>
                </a:ext>
              </a:extLst>
            </p:cNvPr>
            <p:cNvPicPr>
              <a:picLocks noChangeAspect="1"/>
            </p:cNvPicPr>
            <p:nvPr/>
          </p:nvPicPr>
          <p:blipFill>
            <a:blip r:embed="rId8"/>
            <a:stretch>
              <a:fillRect/>
            </a:stretch>
          </p:blipFill>
          <p:spPr>
            <a:xfrm>
              <a:off x="93034" y="6262577"/>
              <a:ext cx="2312935" cy="499731"/>
            </a:xfrm>
            <a:prstGeom prst="rect">
              <a:avLst/>
            </a:prstGeom>
          </p:spPr>
        </p:pic>
        <p:pic>
          <p:nvPicPr>
            <p:cNvPr id="15" name="Picture 4" descr="Logotipo">
              <a:extLst>
                <a:ext uri="{FF2B5EF4-FFF2-40B4-BE49-F238E27FC236}">
                  <a16:creationId xmlns:a16="http://schemas.microsoft.com/office/drawing/2014/main" id="{4F8C2C83-3D17-48F9-CB17-EB2B6103D7F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6" name="CuadroTexto 15">
              <a:extLst>
                <a:ext uri="{FF2B5EF4-FFF2-40B4-BE49-F238E27FC236}">
                  <a16:creationId xmlns:a16="http://schemas.microsoft.com/office/drawing/2014/main" id="{E17DD296-6662-D815-2700-9ECE20D17A56}"/>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 name="Subtítulo 2">
            <a:extLst>
              <a:ext uri="{FF2B5EF4-FFF2-40B4-BE49-F238E27FC236}">
                <a16:creationId xmlns:a16="http://schemas.microsoft.com/office/drawing/2014/main" id="{27E87D20-CD7D-48B1-4DA2-4AA012062EF7}"/>
              </a:ext>
            </a:extLst>
          </p:cNvPr>
          <p:cNvSpPr txBox="1">
            <a:spLocks/>
          </p:cNvSpPr>
          <p:nvPr/>
        </p:nvSpPr>
        <p:spPr>
          <a:xfrm>
            <a:off x="395097" y="785805"/>
            <a:ext cx="11796903" cy="5089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mejorar la ubicación de los ejemplares </a:t>
            </a:r>
          </a:p>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asignar nuevas signaturas</a:t>
            </a:r>
          </a:p>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err="1">
                <a:ln>
                  <a:noFill/>
                </a:ln>
                <a:solidFill>
                  <a:prstClr val="black"/>
                </a:solidFill>
                <a:effectLst/>
                <a:uLnTx/>
                <a:uFillTx/>
                <a:latin typeface="Calibri" panose="020F0502020204030204"/>
                <a:ea typeface="+mn-ea"/>
                <a:cs typeface="+mn-cs"/>
              </a:rPr>
              <a:t>recatalogar</a:t>
            </a: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 desde lo más antiguo e ir avanzando en el tiempo</a:t>
            </a:r>
          </a:p>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mejorar las descripciones</a:t>
            </a:r>
          </a:p>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incorporar la portada a la visualización desde el OPAC</a:t>
            </a:r>
          </a:p>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asociar al registro la obra digitalizada</a:t>
            </a:r>
          </a:p>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s-ES" sz="2500" b="0" i="0" u="none" strike="noStrike" kern="1200" cap="none" spc="0" normalizeH="0" baseline="0" noProof="0" dirty="0">
                <a:ln>
                  <a:noFill/>
                </a:ln>
                <a:solidFill>
                  <a:prstClr val="black"/>
                </a:solidFill>
                <a:effectLst/>
                <a:uLnTx/>
                <a:uFillTx/>
                <a:latin typeface="Calibri" panose="020F0502020204030204"/>
                <a:ea typeface="+mn-ea"/>
                <a:cs typeface="+mn-cs"/>
              </a:rPr>
              <a:t>revisión de nuestros ejemplares en el CCPB</a:t>
            </a: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8294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EBB73-E1E9-D9EE-18E0-DC6C558B192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10791E6-D27B-30D7-D921-7564E9B3A361}"/>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250427B0-111B-CE11-0DD6-D9D036FB8EEA}"/>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38FD3088-61AA-2837-B2C0-18A26ABA0669}"/>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Los problemas</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grpSp>
        <p:nvGrpSpPr>
          <p:cNvPr id="4" name="Grupo 3">
            <a:extLst>
              <a:ext uri="{FF2B5EF4-FFF2-40B4-BE49-F238E27FC236}">
                <a16:creationId xmlns:a16="http://schemas.microsoft.com/office/drawing/2014/main" id="{7A620062-F82D-ACEB-5A06-4326380FD1FD}"/>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64918ECF-002C-F4C5-EF9F-B2242DD9E6F3}"/>
                </a:ext>
              </a:extLst>
            </p:cNvPr>
            <p:cNvPicPr>
              <a:picLocks noChangeAspect="1"/>
            </p:cNvPicPr>
            <p:nvPr/>
          </p:nvPicPr>
          <p:blipFill>
            <a:blip r:embed="rId4"/>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5434B7A7-3596-0276-EF0B-A8815BEBBC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515C4A91-B381-DEF3-7693-5CBC92A802FA}"/>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aphicFrame>
        <p:nvGraphicFramePr>
          <p:cNvPr id="11" name="Diagrama 10">
            <a:extLst>
              <a:ext uri="{FF2B5EF4-FFF2-40B4-BE49-F238E27FC236}">
                <a16:creationId xmlns:a16="http://schemas.microsoft.com/office/drawing/2014/main" id="{47BE4685-64D7-1BB8-3C50-2DD70BD35DB6}"/>
              </a:ext>
            </a:extLst>
          </p:cNvPr>
          <p:cNvGraphicFramePr/>
          <p:nvPr/>
        </p:nvGraphicFramePr>
        <p:xfrm>
          <a:off x="485276" y="633090"/>
          <a:ext cx="11024554" cy="552249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6" name="CuadroTexto 5">
            <a:extLst>
              <a:ext uri="{FF2B5EF4-FFF2-40B4-BE49-F238E27FC236}">
                <a16:creationId xmlns:a16="http://schemas.microsoft.com/office/drawing/2014/main" id="{6539A204-1AC5-A515-0863-F8E939CFD25B}"/>
              </a:ext>
            </a:extLst>
          </p:cNvPr>
          <p:cNvSpPr txBox="1"/>
          <p:nvPr/>
        </p:nvSpPr>
        <p:spPr>
          <a:xfrm>
            <a:off x="0" y="1320800"/>
            <a:ext cx="3222171" cy="523220"/>
          </a:xfrm>
          <a:prstGeom prst="rect">
            <a:avLst/>
          </a:prstGeom>
          <a:solidFill>
            <a:schemeClr val="accent2"/>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white"/>
                </a:solidFill>
                <a:effectLst/>
                <a:uLnTx/>
                <a:uFillTx/>
                <a:latin typeface="Calibri" panose="020F0502020204030204"/>
                <a:ea typeface="+mn-ea"/>
                <a:cs typeface="+mn-cs"/>
              </a:rPr>
              <a:t>Ediciones</a:t>
            </a:r>
            <a:r>
              <a:rPr kumimoji="0" lang="es-ES" sz="1800" b="0"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s-ES" sz="2800" b="0" i="0" u="none" strike="noStrike" kern="1200" cap="none" spc="0" normalizeH="0" baseline="0" noProof="0" dirty="0">
                <a:ln>
                  <a:noFill/>
                </a:ln>
                <a:solidFill>
                  <a:prstClr val="white"/>
                </a:solidFill>
                <a:effectLst/>
                <a:uLnTx/>
                <a:uFillTx/>
                <a:latin typeface="Calibri" panose="020F0502020204030204"/>
                <a:ea typeface="+mn-ea"/>
                <a:cs typeface="+mn-cs"/>
              </a:rPr>
              <a:t>fantasma</a:t>
            </a:r>
          </a:p>
        </p:txBody>
      </p:sp>
      <p:sp>
        <p:nvSpPr>
          <p:cNvPr id="9" name="CuadroTexto 8">
            <a:extLst>
              <a:ext uri="{FF2B5EF4-FFF2-40B4-BE49-F238E27FC236}">
                <a16:creationId xmlns:a16="http://schemas.microsoft.com/office/drawing/2014/main" id="{A5A12918-F850-F04B-DC5B-98E14E4664B6}"/>
              </a:ext>
            </a:extLst>
          </p:cNvPr>
          <p:cNvSpPr txBox="1"/>
          <p:nvPr/>
        </p:nvSpPr>
        <p:spPr>
          <a:xfrm>
            <a:off x="0" y="2605314"/>
            <a:ext cx="3410857" cy="523220"/>
          </a:xfrm>
          <a:prstGeom prst="rect">
            <a:avLst/>
          </a:prstGeom>
          <a:solidFill>
            <a:srgbClr val="D17B5C"/>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white"/>
                </a:solidFill>
                <a:effectLst/>
                <a:uLnTx/>
                <a:uFillTx/>
                <a:latin typeface="Calibri" panose="020F0502020204030204"/>
                <a:ea typeface="+mn-ea"/>
                <a:cs typeface="+mn-cs"/>
              </a:rPr>
              <a:t>Limitaciones del SIGB</a:t>
            </a:r>
          </a:p>
        </p:txBody>
      </p:sp>
      <p:sp>
        <p:nvSpPr>
          <p:cNvPr id="13" name="CuadroTexto 12">
            <a:extLst>
              <a:ext uri="{FF2B5EF4-FFF2-40B4-BE49-F238E27FC236}">
                <a16:creationId xmlns:a16="http://schemas.microsoft.com/office/drawing/2014/main" id="{A7831A56-65CB-260F-CE26-906C2FD9FC92}"/>
              </a:ext>
            </a:extLst>
          </p:cNvPr>
          <p:cNvSpPr txBox="1"/>
          <p:nvPr/>
        </p:nvSpPr>
        <p:spPr>
          <a:xfrm>
            <a:off x="0" y="4020457"/>
            <a:ext cx="1959429" cy="523220"/>
          </a:xfrm>
          <a:prstGeom prst="rect">
            <a:avLst/>
          </a:prstGeom>
          <a:solidFill>
            <a:srgbClr val="B98A82"/>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white"/>
                </a:solidFill>
                <a:effectLst/>
                <a:uLnTx/>
                <a:uFillTx/>
                <a:latin typeface="Calibri" panose="020F0502020204030204"/>
                <a:ea typeface="+mn-ea"/>
                <a:cs typeface="+mn-cs"/>
              </a:rPr>
              <a:t>Facticias</a:t>
            </a:r>
          </a:p>
        </p:txBody>
      </p:sp>
      <p:sp>
        <p:nvSpPr>
          <p:cNvPr id="14" name="CuadroTexto 13">
            <a:extLst>
              <a:ext uri="{FF2B5EF4-FFF2-40B4-BE49-F238E27FC236}">
                <a16:creationId xmlns:a16="http://schemas.microsoft.com/office/drawing/2014/main" id="{726FD019-293D-2A68-544B-B20CF9C71C75}"/>
              </a:ext>
            </a:extLst>
          </p:cNvPr>
          <p:cNvSpPr txBox="1"/>
          <p:nvPr/>
        </p:nvSpPr>
        <p:spPr>
          <a:xfrm>
            <a:off x="0" y="5377543"/>
            <a:ext cx="2757714" cy="523220"/>
          </a:xfrm>
          <a:prstGeom prst="rect">
            <a:avLst/>
          </a:prstGeom>
          <a:solidFill>
            <a:srgbClr val="A5A5A5"/>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0" i="0" u="none" strike="noStrike" kern="1200" cap="none" spc="0" normalizeH="0" baseline="0" noProof="0" dirty="0">
                <a:ln>
                  <a:noFill/>
                </a:ln>
                <a:solidFill>
                  <a:prstClr val="white"/>
                </a:solidFill>
                <a:effectLst/>
                <a:uLnTx/>
                <a:uFillTx/>
                <a:latin typeface="Calibri" panose="020F0502020204030204"/>
                <a:ea typeface="+mn-ea"/>
                <a:cs typeface="+mn-cs"/>
              </a:rPr>
              <a:t>Encuadernación</a:t>
            </a:r>
          </a:p>
        </p:txBody>
      </p:sp>
      <p:sp>
        <p:nvSpPr>
          <p:cNvPr id="3" name="Freeform 3">
            <a:extLst>
              <a:ext uri="{FF2B5EF4-FFF2-40B4-BE49-F238E27FC236}">
                <a16:creationId xmlns:a16="http://schemas.microsoft.com/office/drawing/2014/main" id="{3ECA393F-FB21-3678-C197-1B9F16FD7C0D}"/>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6994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B51EF-C591-1C1E-0D5D-201902B3767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50E12E1-8DF0-9523-39E5-2DB67F4E6AC6}"/>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Freeform 3">
            <a:extLst>
              <a:ext uri="{FF2B5EF4-FFF2-40B4-BE49-F238E27FC236}">
                <a16:creationId xmlns:a16="http://schemas.microsoft.com/office/drawing/2014/main" id="{D4CAB7F6-E5DF-E57E-683C-F6BE0F535D91}"/>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0E8B34D6-B8F1-EAB1-FE16-B82ECAB93E14}"/>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0892F1C4-5D52-5274-D45B-41D3CDF7A2C1}"/>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Los ejemplos</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13" name="Subtítulo 2">
            <a:extLst>
              <a:ext uri="{FF2B5EF4-FFF2-40B4-BE49-F238E27FC236}">
                <a16:creationId xmlns:a16="http://schemas.microsoft.com/office/drawing/2014/main" id="{4D712907-C103-5307-D490-3FBC8BB370F9}"/>
              </a:ext>
            </a:extLst>
          </p:cNvPr>
          <p:cNvSpPr txBox="1">
            <a:spLocks/>
          </p:cNvSpPr>
          <p:nvPr/>
        </p:nvSpPr>
        <p:spPr>
          <a:xfrm>
            <a:off x="526232" y="631054"/>
            <a:ext cx="11796903" cy="5089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9" name="Imagen 18">
            <a:extLst>
              <a:ext uri="{FF2B5EF4-FFF2-40B4-BE49-F238E27FC236}">
                <a16:creationId xmlns:a16="http://schemas.microsoft.com/office/drawing/2014/main" id="{848F2CC0-D33E-6757-8372-5A56D2AFBF25}"/>
              </a:ext>
            </a:extLst>
          </p:cNvPr>
          <p:cNvPicPr>
            <a:picLocks noChangeAspect="1"/>
          </p:cNvPicPr>
          <p:nvPr/>
        </p:nvPicPr>
        <p:blipFill>
          <a:blip r:embed="rId6"/>
          <a:stretch>
            <a:fillRect/>
          </a:stretch>
        </p:blipFill>
        <p:spPr>
          <a:xfrm>
            <a:off x="-104386" y="584528"/>
            <a:ext cx="11859238" cy="5699245"/>
          </a:xfrm>
          <a:prstGeom prst="rect">
            <a:avLst/>
          </a:prstGeom>
        </p:spPr>
      </p:pic>
      <p:grpSp>
        <p:nvGrpSpPr>
          <p:cNvPr id="4" name="Grupo 3">
            <a:extLst>
              <a:ext uri="{FF2B5EF4-FFF2-40B4-BE49-F238E27FC236}">
                <a16:creationId xmlns:a16="http://schemas.microsoft.com/office/drawing/2014/main" id="{7552E7EC-96B4-F632-BAB0-2CE8ACBF9845}"/>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74674798-2F4C-FDCD-6512-0E7C7A3ABB14}"/>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9F9896EA-223E-2001-B911-43329A96C2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E9D45A4C-E986-92BC-363E-DF45D14E55D1}"/>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160136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74E25-ACB6-E992-1F68-29929D98602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01F2E7C-9B3B-0D5B-F013-13376FCC9704}"/>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Freeform 3">
            <a:extLst>
              <a:ext uri="{FF2B5EF4-FFF2-40B4-BE49-F238E27FC236}">
                <a16:creationId xmlns:a16="http://schemas.microsoft.com/office/drawing/2014/main" id="{07137EE3-2C11-B827-B842-94C87FF4A828}"/>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93281BC7-70EB-6A09-8AED-6AA76EE66C7C}"/>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B6A07EBE-D169-91D0-5385-934178B84FF4}"/>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Los ejemplos</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13" name="Subtítulo 2">
            <a:extLst>
              <a:ext uri="{FF2B5EF4-FFF2-40B4-BE49-F238E27FC236}">
                <a16:creationId xmlns:a16="http://schemas.microsoft.com/office/drawing/2014/main" id="{FC2805F3-BB0D-7282-9CAB-1E3570B28CA3}"/>
              </a:ext>
            </a:extLst>
          </p:cNvPr>
          <p:cNvSpPr txBox="1">
            <a:spLocks/>
          </p:cNvSpPr>
          <p:nvPr/>
        </p:nvSpPr>
        <p:spPr>
          <a:xfrm>
            <a:off x="526232" y="631054"/>
            <a:ext cx="11796903" cy="5089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Imagen 6">
            <a:extLst>
              <a:ext uri="{FF2B5EF4-FFF2-40B4-BE49-F238E27FC236}">
                <a16:creationId xmlns:a16="http://schemas.microsoft.com/office/drawing/2014/main" id="{8763989C-4AF3-349E-DA37-BCB17B4ED634}"/>
              </a:ext>
            </a:extLst>
          </p:cNvPr>
          <p:cNvPicPr>
            <a:picLocks noChangeAspect="1"/>
          </p:cNvPicPr>
          <p:nvPr/>
        </p:nvPicPr>
        <p:blipFill>
          <a:blip r:embed="rId6"/>
          <a:stretch>
            <a:fillRect/>
          </a:stretch>
        </p:blipFill>
        <p:spPr>
          <a:xfrm>
            <a:off x="-357931" y="756745"/>
            <a:ext cx="12402754" cy="4787212"/>
          </a:xfrm>
          <a:prstGeom prst="rect">
            <a:avLst/>
          </a:prstGeom>
        </p:spPr>
      </p:pic>
      <p:grpSp>
        <p:nvGrpSpPr>
          <p:cNvPr id="4" name="Grupo 3">
            <a:extLst>
              <a:ext uri="{FF2B5EF4-FFF2-40B4-BE49-F238E27FC236}">
                <a16:creationId xmlns:a16="http://schemas.microsoft.com/office/drawing/2014/main" id="{7C3F4855-73BB-2F2D-2EBA-D43F439CC406}"/>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78CD7D22-4F52-AE2F-33B4-BE6E0C949AEA}"/>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8" name="Picture 4" descr="Logotipo">
              <a:extLst>
                <a:ext uri="{FF2B5EF4-FFF2-40B4-BE49-F238E27FC236}">
                  <a16:creationId xmlns:a16="http://schemas.microsoft.com/office/drawing/2014/main" id="{EFAEE670-B32D-02B1-9857-1EFBFCA0D9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a:extLst>
                <a:ext uri="{FF2B5EF4-FFF2-40B4-BE49-F238E27FC236}">
                  <a16:creationId xmlns:a16="http://schemas.microsoft.com/office/drawing/2014/main" id="{93B3F4A3-8325-BE57-9640-9451ED1A9924}"/>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931722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634C9-B6CF-3342-2EA7-D014F3A6B2F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620E143-54E8-4815-E2B3-7FBF991EEDBF}"/>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Freeform 3">
            <a:extLst>
              <a:ext uri="{FF2B5EF4-FFF2-40B4-BE49-F238E27FC236}">
                <a16:creationId xmlns:a16="http://schemas.microsoft.com/office/drawing/2014/main" id="{457F503B-D2DF-FD21-8F09-FB264F2072B2}"/>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06618CB0-C117-1DCE-0FB8-E40C3F61BC8C}"/>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54098526-E4D1-A083-E467-441BACBC175C}"/>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Las oportunidades</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pic>
        <p:nvPicPr>
          <p:cNvPr id="4" name="Imagen 3">
            <a:extLst>
              <a:ext uri="{FF2B5EF4-FFF2-40B4-BE49-F238E27FC236}">
                <a16:creationId xmlns:a16="http://schemas.microsoft.com/office/drawing/2014/main" id="{58710882-009A-D52E-7294-806127D15E9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4" b="17432"/>
          <a:stretch>
            <a:fillRect/>
          </a:stretch>
        </p:blipFill>
        <p:spPr bwMode="auto">
          <a:xfrm>
            <a:off x="2497664" y="1287379"/>
            <a:ext cx="7287849" cy="4095172"/>
          </a:xfrm>
          <a:prstGeom prst="rect">
            <a:avLst/>
          </a:prstGeom>
          <a:noFill/>
          <a:ln>
            <a:noFill/>
          </a:ln>
          <a:extLst>
            <a:ext uri="{53640926-AAD7-44D8-BBD7-CCE9431645EC}">
              <a14:shadowObscured xmlns:a14="http://schemas.microsoft.com/office/drawing/2010/main"/>
            </a:ext>
          </a:extLst>
        </p:spPr>
      </p:pic>
      <p:grpSp>
        <p:nvGrpSpPr>
          <p:cNvPr id="5" name="Grupo 4">
            <a:extLst>
              <a:ext uri="{FF2B5EF4-FFF2-40B4-BE49-F238E27FC236}">
                <a16:creationId xmlns:a16="http://schemas.microsoft.com/office/drawing/2014/main" id="{D73B84AA-52AC-DD9B-5C3C-21733FEB9939}"/>
              </a:ext>
            </a:extLst>
          </p:cNvPr>
          <p:cNvGrpSpPr/>
          <p:nvPr/>
        </p:nvGrpSpPr>
        <p:grpSpPr>
          <a:xfrm>
            <a:off x="93034" y="6236291"/>
            <a:ext cx="11746040" cy="526017"/>
            <a:chOff x="93034" y="6236291"/>
            <a:chExt cx="11746040" cy="526017"/>
          </a:xfrm>
        </p:grpSpPr>
        <p:pic>
          <p:nvPicPr>
            <p:cNvPr id="7" name="Imagen 6" descr="Texto&#10;&#10;El contenido generado por IA puede ser incorrecto.">
              <a:extLst>
                <a:ext uri="{FF2B5EF4-FFF2-40B4-BE49-F238E27FC236}">
                  <a16:creationId xmlns:a16="http://schemas.microsoft.com/office/drawing/2014/main" id="{29050CB8-7F1D-DBEE-F9E7-35255F7D3D8A}"/>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8" name="Picture 4" descr="Logotipo">
              <a:extLst>
                <a:ext uri="{FF2B5EF4-FFF2-40B4-BE49-F238E27FC236}">
                  <a16:creationId xmlns:a16="http://schemas.microsoft.com/office/drawing/2014/main" id="{5BC18D06-64F3-A607-CD87-77E888706E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a:extLst>
                <a:ext uri="{FF2B5EF4-FFF2-40B4-BE49-F238E27FC236}">
                  <a16:creationId xmlns:a16="http://schemas.microsoft.com/office/drawing/2014/main" id="{A6DB6EB6-AA64-4047-D081-EE4AA4897271}"/>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26421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6F3A9-4346-E964-103D-B3D061CE709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C377214-629F-1BAE-ECE7-367668D44E61}"/>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Freeform 3">
            <a:extLst>
              <a:ext uri="{FF2B5EF4-FFF2-40B4-BE49-F238E27FC236}">
                <a16:creationId xmlns:a16="http://schemas.microsoft.com/office/drawing/2014/main" id="{538A026B-CE78-A103-D928-4981BD8D3285}"/>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ca-ES" sz="9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TextBox 10">
            <a:extLst>
              <a:ext uri="{FF2B5EF4-FFF2-40B4-BE49-F238E27FC236}">
                <a16:creationId xmlns:a16="http://schemas.microsoft.com/office/drawing/2014/main" id="{3A15ACE8-8D85-D63E-E841-B136AA13A063}"/>
              </a:ext>
            </a:extLst>
          </p:cNvPr>
          <p:cNvSpPr txBox="1"/>
          <p:nvPr/>
        </p:nvSpPr>
        <p:spPr>
          <a:xfrm>
            <a:off x="3045532" y="1318615"/>
            <a:ext cx="2295693" cy="924099"/>
          </a:xfrm>
          <a:prstGeom prst="rect">
            <a:avLst/>
          </a:prstGeom>
        </p:spPr>
        <p:txBody>
          <a:bodyPr lIns="0" tIns="0" rIns="0" bIns="0" rtlCol="0" anchor="t">
            <a:spAutoFit/>
          </a:bodyPr>
          <a:lstStyle/>
          <a:p>
            <a:pPr marL="0" marR="0" lvl="0" indent="0" algn="ctr" defTabSz="914400" rtl="0" eaLnBrk="1" fontAlgn="auto" latinLnBrk="0" hangingPunct="1">
              <a:lnSpc>
                <a:spcPts val="7876"/>
              </a:lnSpc>
              <a:spcBef>
                <a:spcPts val="0"/>
              </a:spcBef>
              <a:spcAft>
                <a:spcPts val="0"/>
              </a:spcAft>
              <a:buClrTx/>
              <a:buSzTx/>
              <a:buFontTx/>
              <a:buNone/>
              <a:tabLst/>
              <a:defRPr/>
            </a:pPr>
            <a:r>
              <a:rPr kumimoji="0" lang="en-US" sz="5626" b="1" i="0" u="none" strike="noStrike" kern="1200" cap="none" spc="0" normalizeH="0" baseline="0" noProof="0">
                <a:ln>
                  <a:noFill/>
                </a:ln>
                <a:solidFill>
                  <a:srgbClr val="8C99AB"/>
                </a:solidFill>
                <a:effectLst/>
                <a:uLnTx/>
                <a:uFillTx/>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DFBC15D8-5616-9A3B-617E-DE1C0920C49D}"/>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s-ES" sz="3800" b="1" i="1" u="none" strike="noStrike" kern="1200" cap="none" spc="0" normalizeH="0" baseline="0" noProof="0" dirty="0">
                <a:ln>
                  <a:noFill/>
                </a:ln>
                <a:solidFill>
                  <a:prstClr val="black"/>
                </a:solidFill>
                <a:effectLst/>
                <a:uLnTx/>
                <a:uFillTx/>
                <a:latin typeface="Calibri" panose="020F0502020204030204"/>
                <a:ea typeface="+mj-ea"/>
                <a:cs typeface="+mj-cs"/>
              </a:rPr>
              <a:t>Las oportunidades</a:t>
            </a:r>
            <a:endParaRPr kumimoji="0" lang="es-ES" sz="4200" b="0" i="1" u="none" strike="noStrike" kern="1200" cap="none" spc="0" normalizeH="0" baseline="0" noProof="0" dirty="0">
              <a:ln>
                <a:noFill/>
              </a:ln>
              <a:solidFill>
                <a:prstClr val="black"/>
              </a:solidFill>
              <a:effectLst/>
              <a:uLnTx/>
              <a:uFillTx/>
              <a:latin typeface="Calibri" panose="020F0502020204030204"/>
              <a:ea typeface="+mj-ea"/>
              <a:cs typeface="+mj-cs"/>
            </a:endParaRPr>
          </a:p>
        </p:txBody>
      </p:sp>
      <p:grpSp>
        <p:nvGrpSpPr>
          <p:cNvPr id="4" name="Grupo 3">
            <a:extLst>
              <a:ext uri="{FF2B5EF4-FFF2-40B4-BE49-F238E27FC236}">
                <a16:creationId xmlns:a16="http://schemas.microsoft.com/office/drawing/2014/main" id="{84FE8847-BF48-C54F-34E4-F37ADE535DE6}"/>
              </a:ext>
            </a:extLst>
          </p:cNvPr>
          <p:cNvGrpSpPr/>
          <p:nvPr/>
        </p:nvGrpSpPr>
        <p:grpSpPr>
          <a:xfrm>
            <a:off x="93034" y="6236291"/>
            <a:ext cx="11746040" cy="526017"/>
            <a:chOff x="93034" y="6236291"/>
            <a:chExt cx="11746040" cy="526017"/>
          </a:xfrm>
        </p:grpSpPr>
        <p:pic>
          <p:nvPicPr>
            <p:cNvPr id="13" name="Imagen 12" descr="Texto&#10;&#10;El contenido generado por IA puede ser incorrecto.">
              <a:extLst>
                <a:ext uri="{FF2B5EF4-FFF2-40B4-BE49-F238E27FC236}">
                  <a16:creationId xmlns:a16="http://schemas.microsoft.com/office/drawing/2014/main" id="{69D643B2-6EA3-8948-2790-2FFA61EB2907}"/>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16" name="Picture 4" descr="Logotipo">
              <a:extLst>
                <a:ext uri="{FF2B5EF4-FFF2-40B4-BE49-F238E27FC236}">
                  <a16:creationId xmlns:a16="http://schemas.microsoft.com/office/drawing/2014/main" id="{DABC3DEB-61FC-812E-A9AB-3079606EA7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8" name="CuadroTexto 17">
              <a:extLst>
                <a:ext uri="{FF2B5EF4-FFF2-40B4-BE49-F238E27FC236}">
                  <a16:creationId xmlns:a16="http://schemas.microsoft.com/office/drawing/2014/main" id="{76B98343-B138-F098-97E6-407125C806FB}"/>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20" name="Imagen 19">
            <a:extLst>
              <a:ext uri="{FF2B5EF4-FFF2-40B4-BE49-F238E27FC236}">
                <a16:creationId xmlns:a16="http://schemas.microsoft.com/office/drawing/2014/main" id="{1BDF05F5-2C9C-9665-6758-6FEAE85BCB60}"/>
              </a:ext>
            </a:extLst>
          </p:cNvPr>
          <p:cNvPicPr>
            <a:picLocks noChangeAspect="1"/>
          </p:cNvPicPr>
          <p:nvPr/>
        </p:nvPicPr>
        <p:blipFill>
          <a:blip r:embed="rId8"/>
          <a:srcRect l="4890" t="20846" r="3054" b="7694"/>
          <a:stretch>
            <a:fillRect/>
          </a:stretch>
        </p:blipFill>
        <p:spPr>
          <a:xfrm>
            <a:off x="1862984" y="938165"/>
            <a:ext cx="8893247" cy="4813121"/>
          </a:xfrm>
          <a:prstGeom prst="ellipse">
            <a:avLst/>
          </a:prstGeom>
          <a:ln>
            <a:noFill/>
          </a:ln>
          <a:effectLst>
            <a:softEdge rad="112500"/>
          </a:effectLst>
        </p:spPr>
      </p:pic>
      <p:sp>
        <p:nvSpPr>
          <p:cNvPr id="22" name="CuadroTexto 21">
            <a:extLst>
              <a:ext uri="{FF2B5EF4-FFF2-40B4-BE49-F238E27FC236}">
                <a16:creationId xmlns:a16="http://schemas.microsoft.com/office/drawing/2014/main" id="{D0D96E19-F6EE-4D09-4423-9BBB510FAECF}"/>
              </a:ext>
            </a:extLst>
          </p:cNvPr>
          <p:cNvSpPr txBox="1"/>
          <p:nvPr/>
        </p:nvSpPr>
        <p:spPr>
          <a:xfrm>
            <a:off x="4312859" y="5231943"/>
            <a:ext cx="7402284"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solidFill>
                <a:effectLst/>
                <a:uLnTx/>
                <a:uFillTx/>
                <a:latin typeface="Calibri" panose="020F0502020204030204"/>
                <a:ea typeface="+mn-ea"/>
                <a:cs typeface="+mn-cs"/>
              </a:rPr>
              <a:t>https://www.metmuseum.org/art/collection/search/21304</a:t>
            </a:r>
            <a:endParaRPr kumimoji="0" lang="ca-E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3" name="Imagen 22" descr="Diagrama, Esquemático&#10;&#10;El contenido generado por IA puede ser incorrecto.">
            <a:extLst>
              <a:ext uri="{FF2B5EF4-FFF2-40B4-BE49-F238E27FC236}">
                <a16:creationId xmlns:a16="http://schemas.microsoft.com/office/drawing/2014/main" id="{710FA69A-4CB0-6970-2BF1-9BBA7E458727}"/>
              </a:ext>
            </a:extLst>
          </p:cNvPr>
          <p:cNvPicPr>
            <a:picLocks noChangeAspect="1"/>
          </p:cNvPicPr>
          <p:nvPr/>
        </p:nvPicPr>
        <p:blipFill>
          <a:blip r:embed="rId9">
            <a:extLst>
              <a:ext uri="{28A0092B-C50C-407E-A947-70E740481C1C}">
                <a14:useLocalDpi xmlns:a14="http://schemas.microsoft.com/office/drawing/2010/main" val="0"/>
              </a:ext>
            </a:extLst>
          </a:blip>
          <a:srcRect l="20177" t="7875" r="12062" b="5840"/>
          <a:stretch>
            <a:fillRect/>
          </a:stretch>
        </p:blipFill>
        <p:spPr>
          <a:xfrm rot="16200000">
            <a:off x="2196123" y="3451417"/>
            <a:ext cx="1098883" cy="1864178"/>
          </a:xfrm>
          <a:prstGeom prst="rect">
            <a:avLst/>
          </a:prstGeom>
          <a:ln>
            <a:noFill/>
          </a:ln>
          <a:effectLst>
            <a:softEdge rad="112500"/>
          </a:effectLst>
        </p:spPr>
      </p:pic>
      <p:pic>
        <p:nvPicPr>
          <p:cNvPr id="25" name="Imagen 24">
            <a:extLst>
              <a:ext uri="{FF2B5EF4-FFF2-40B4-BE49-F238E27FC236}">
                <a16:creationId xmlns:a16="http://schemas.microsoft.com/office/drawing/2014/main" id="{AC749DC7-650E-EC56-BA65-A38C954979C0}"/>
              </a:ext>
            </a:extLst>
          </p:cNvPr>
          <p:cNvPicPr>
            <a:picLocks noChangeAspect="1"/>
          </p:cNvPicPr>
          <p:nvPr/>
        </p:nvPicPr>
        <p:blipFill>
          <a:blip r:embed="rId10">
            <a:extLst>
              <a:ext uri="{28A0092B-C50C-407E-A947-70E740481C1C}">
                <a14:useLocalDpi xmlns:a14="http://schemas.microsoft.com/office/drawing/2010/main" val="0"/>
              </a:ext>
            </a:extLst>
          </a:blip>
          <a:srcRect l="14792" t="9943" b="20937"/>
          <a:stretch>
            <a:fillRect/>
          </a:stretch>
        </p:blipFill>
        <p:spPr>
          <a:xfrm>
            <a:off x="7931610" y="599340"/>
            <a:ext cx="1786270" cy="986740"/>
          </a:xfrm>
          <a:prstGeom prst="rect">
            <a:avLst/>
          </a:prstGeom>
          <a:ln>
            <a:noFill/>
          </a:ln>
          <a:effectLst>
            <a:softEdge rad="112500"/>
          </a:effectLst>
        </p:spPr>
      </p:pic>
      <p:pic>
        <p:nvPicPr>
          <p:cNvPr id="26" name="Imagen 25" descr="Texto, Carta&#10;&#10;El contenido generado por IA puede ser incorrecto.">
            <a:extLst>
              <a:ext uri="{FF2B5EF4-FFF2-40B4-BE49-F238E27FC236}">
                <a16:creationId xmlns:a16="http://schemas.microsoft.com/office/drawing/2014/main" id="{184A3C70-23C0-8A61-8A84-B4C2448C1AA0}"/>
              </a:ext>
            </a:extLst>
          </p:cNvPr>
          <p:cNvPicPr>
            <a:picLocks noChangeAspect="1"/>
          </p:cNvPicPr>
          <p:nvPr/>
        </p:nvPicPr>
        <p:blipFill>
          <a:blip r:embed="rId11" cstate="print">
            <a:extLst>
              <a:ext uri="{28A0092B-C50C-407E-A947-70E740481C1C}">
                <a14:useLocalDpi xmlns:a14="http://schemas.microsoft.com/office/drawing/2010/main" val="0"/>
              </a:ext>
            </a:extLst>
          </a:blip>
          <a:srcRect l="13132" t="8837" r="14303" b="23707"/>
          <a:stretch>
            <a:fillRect/>
          </a:stretch>
        </p:blipFill>
        <p:spPr>
          <a:xfrm>
            <a:off x="8382244" y="3855956"/>
            <a:ext cx="1490473" cy="2304288"/>
          </a:xfrm>
          <a:prstGeom prst="rect">
            <a:avLst/>
          </a:prstGeom>
          <a:ln>
            <a:noFill/>
          </a:ln>
          <a:effectLst>
            <a:softEdge rad="112500"/>
          </a:effectLst>
        </p:spPr>
      </p:pic>
      <p:pic>
        <p:nvPicPr>
          <p:cNvPr id="28" name="Imagen 27">
            <a:extLst>
              <a:ext uri="{FF2B5EF4-FFF2-40B4-BE49-F238E27FC236}">
                <a16:creationId xmlns:a16="http://schemas.microsoft.com/office/drawing/2014/main" id="{B97A9FF8-8389-678B-A854-60D740F8107A}"/>
              </a:ext>
            </a:extLst>
          </p:cNvPr>
          <p:cNvPicPr>
            <a:picLocks noChangeAspect="1"/>
          </p:cNvPicPr>
          <p:nvPr/>
        </p:nvPicPr>
        <p:blipFill>
          <a:blip r:embed="rId12">
            <a:extLst>
              <a:ext uri="{28A0092B-C50C-407E-A947-70E740481C1C}">
                <a14:useLocalDpi xmlns:a14="http://schemas.microsoft.com/office/drawing/2010/main" val="0"/>
              </a:ext>
            </a:extLst>
          </a:blip>
          <a:srcRect l="59540" t="31759" r="14854" b="22374"/>
          <a:stretch>
            <a:fillRect/>
          </a:stretch>
        </p:blipFill>
        <p:spPr>
          <a:xfrm rot="16200000">
            <a:off x="1357104" y="473654"/>
            <a:ext cx="1297173" cy="3098101"/>
          </a:xfrm>
          <a:prstGeom prst="rect">
            <a:avLst/>
          </a:prstGeom>
          <a:ln>
            <a:noFill/>
          </a:ln>
          <a:effectLst>
            <a:softEdge rad="112500"/>
          </a:effectLst>
        </p:spPr>
      </p:pic>
      <p:pic>
        <p:nvPicPr>
          <p:cNvPr id="31" name="Imagen 30" descr="Imagen que contiene circuito&#10;&#10;El contenido generado por IA puede ser incorrecto.">
            <a:extLst>
              <a:ext uri="{FF2B5EF4-FFF2-40B4-BE49-F238E27FC236}">
                <a16:creationId xmlns:a16="http://schemas.microsoft.com/office/drawing/2014/main" id="{BAEA8B27-C190-F71A-FE6F-D42CCFE5382E}"/>
              </a:ext>
            </a:extLst>
          </p:cNvPr>
          <p:cNvPicPr>
            <a:picLocks noChangeAspect="1"/>
          </p:cNvPicPr>
          <p:nvPr/>
        </p:nvPicPr>
        <p:blipFill>
          <a:blip r:embed="rId13">
            <a:extLst>
              <a:ext uri="{28A0092B-C50C-407E-A947-70E740481C1C}">
                <a14:useLocalDpi xmlns:a14="http://schemas.microsoft.com/office/drawing/2010/main" val="0"/>
              </a:ext>
            </a:extLst>
          </a:blip>
          <a:srcRect l="29141" t="11253" r="31236" b="19126"/>
          <a:stretch>
            <a:fillRect/>
          </a:stretch>
        </p:blipFill>
        <p:spPr>
          <a:xfrm rot="16200000">
            <a:off x="6031598" y="117229"/>
            <a:ext cx="1198811" cy="1581044"/>
          </a:xfrm>
          <a:prstGeom prst="rect">
            <a:avLst/>
          </a:prstGeom>
          <a:ln>
            <a:noFill/>
          </a:ln>
          <a:effectLst>
            <a:softEdge rad="112500"/>
          </a:effectLst>
        </p:spPr>
      </p:pic>
      <p:sp>
        <p:nvSpPr>
          <p:cNvPr id="35" name="Flecha: circular 34">
            <a:extLst>
              <a:ext uri="{FF2B5EF4-FFF2-40B4-BE49-F238E27FC236}">
                <a16:creationId xmlns:a16="http://schemas.microsoft.com/office/drawing/2014/main" id="{1D29979F-F477-7054-EA0F-56B1B5BEC247}"/>
              </a:ext>
            </a:extLst>
          </p:cNvPr>
          <p:cNvSpPr/>
          <p:nvPr/>
        </p:nvSpPr>
        <p:spPr>
          <a:xfrm rot="21201256" flipH="1">
            <a:off x="4563979" y="1696451"/>
            <a:ext cx="2598820" cy="1106906"/>
          </a:xfrm>
          <a:prstGeom prst="circular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Flecha: circular 35">
            <a:extLst>
              <a:ext uri="{FF2B5EF4-FFF2-40B4-BE49-F238E27FC236}">
                <a16:creationId xmlns:a16="http://schemas.microsoft.com/office/drawing/2014/main" id="{07C957A3-481B-A2C1-D00E-BB9A51DAA0E5}"/>
              </a:ext>
            </a:extLst>
          </p:cNvPr>
          <p:cNvSpPr/>
          <p:nvPr/>
        </p:nvSpPr>
        <p:spPr>
          <a:xfrm rot="17560012" flipH="1">
            <a:off x="6706455" y="1952605"/>
            <a:ext cx="436604" cy="839888"/>
          </a:xfrm>
          <a:prstGeom prst="circularArrow">
            <a:avLst>
              <a:gd name="adj1" fmla="val 18100"/>
              <a:gd name="adj2" fmla="val 1142319"/>
              <a:gd name="adj3" fmla="val 2998592"/>
              <a:gd name="adj4" fmla="val 10800000"/>
              <a:gd name="adj5" fmla="val 125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lecha: circular 36">
            <a:extLst>
              <a:ext uri="{FF2B5EF4-FFF2-40B4-BE49-F238E27FC236}">
                <a16:creationId xmlns:a16="http://schemas.microsoft.com/office/drawing/2014/main" id="{7A674326-C34C-0027-B3D4-DF59D0F1DB5A}"/>
              </a:ext>
            </a:extLst>
          </p:cNvPr>
          <p:cNvSpPr/>
          <p:nvPr/>
        </p:nvSpPr>
        <p:spPr>
          <a:xfrm rot="2311747" flipH="1">
            <a:off x="7136552" y="2151964"/>
            <a:ext cx="839757" cy="644487"/>
          </a:xfrm>
          <a:prstGeom prst="circular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Flecha: circular 37">
            <a:extLst>
              <a:ext uri="{FF2B5EF4-FFF2-40B4-BE49-F238E27FC236}">
                <a16:creationId xmlns:a16="http://schemas.microsoft.com/office/drawing/2014/main" id="{AE331B2D-115B-E135-4CF6-6A4F119D4C40}"/>
              </a:ext>
            </a:extLst>
          </p:cNvPr>
          <p:cNvSpPr/>
          <p:nvPr/>
        </p:nvSpPr>
        <p:spPr>
          <a:xfrm rot="19602565" flipH="1">
            <a:off x="7118808" y="1870648"/>
            <a:ext cx="371682" cy="439908"/>
          </a:xfrm>
          <a:prstGeom prst="circular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2635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7B27C-5F22-D89D-B96C-4A0907E0DB3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390184B-EA7D-93BD-9B5E-636077B5C264}"/>
              </a:ext>
            </a:extLst>
          </p:cNvPr>
          <p:cNvSpPr>
            <a:spLocks noChangeAspect="1"/>
          </p:cNvSpPr>
          <p:nvPr/>
        </p:nvSpPr>
        <p:spPr>
          <a:xfrm>
            <a:off x="-12580" y="10624"/>
            <a:ext cx="12158705" cy="684737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lIns="91440" tIns="45720" rIns="91440" bIns="45720" anchor="t"/>
          <a:lstStyle/>
          <a:p>
            <a:endParaRPr lang="es-ES" sz="4000" b="1" i="1" dirty="0">
              <a:solidFill>
                <a:srgbClr val="000000"/>
              </a:solidFill>
              <a:latin typeface="Calibri"/>
            </a:endParaRPr>
          </a:p>
          <a:p>
            <a:r>
              <a:rPr lang="es-ES" sz="4000" b="1" i="1" dirty="0">
                <a:solidFill>
                  <a:srgbClr val="000000"/>
                </a:solidFill>
                <a:latin typeface="Calibri"/>
              </a:rPr>
              <a:t> Difusión</a:t>
            </a:r>
            <a:endParaRPr lang="es-ES" sz="4000" dirty="0">
              <a:latin typeface="Calibri"/>
              <a:ea typeface="Calibri"/>
              <a:cs typeface="Calibri"/>
            </a:endParaRPr>
          </a:p>
        </p:txBody>
      </p:sp>
      <p:sp>
        <p:nvSpPr>
          <p:cNvPr id="3" name="Freeform 3">
            <a:extLst>
              <a:ext uri="{FF2B5EF4-FFF2-40B4-BE49-F238E27FC236}">
                <a16:creationId xmlns:a16="http://schemas.microsoft.com/office/drawing/2014/main" id="{E3EE470A-C50F-B8EA-ED98-18D038D29D3A}"/>
              </a:ext>
            </a:extLst>
          </p:cNvPr>
          <p:cNvSpPr>
            <a:spLocks noChangeAspect="1"/>
          </p:cNvSpPr>
          <p:nvPr/>
        </p:nvSpPr>
        <p:spPr>
          <a:xfrm rot="16200000">
            <a:off x="10767841" y="-162369"/>
            <a:ext cx="1261789" cy="1586529"/>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graphicFrame>
        <p:nvGraphicFramePr>
          <p:cNvPr id="4" name="Diagrama 3">
            <a:extLst>
              <a:ext uri="{FF2B5EF4-FFF2-40B4-BE49-F238E27FC236}">
                <a16:creationId xmlns:a16="http://schemas.microsoft.com/office/drawing/2014/main" id="{CC23CA36-85EC-FB7E-0DFD-7F48D5764894}"/>
              </a:ext>
            </a:extLst>
          </p:cNvPr>
          <p:cNvGraphicFramePr/>
          <p:nvPr>
            <p:extLst>
              <p:ext uri="{D42A27DB-BD31-4B8C-83A1-F6EECF244321}">
                <p14:modId xmlns:p14="http://schemas.microsoft.com/office/powerpoint/2010/main" val="3666074600"/>
              </p:ext>
            </p:extLst>
          </p:nvPr>
        </p:nvGraphicFramePr>
        <p:xfrm>
          <a:off x="776362" y="1937322"/>
          <a:ext cx="8212325" cy="341403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037" name="TextBox 1036">
            <a:extLst>
              <a:ext uri="{FF2B5EF4-FFF2-40B4-BE49-F238E27FC236}">
                <a16:creationId xmlns:a16="http://schemas.microsoft.com/office/drawing/2014/main" id="{07EDC79A-C1CB-8B12-9167-B71640BE3864}"/>
              </a:ext>
            </a:extLst>
          </p:cNvPr>
          <p:cNvSpPr txBox="1"/>
          <p:nvPr/>
        </p:nvSpPr>
        <p:spPr>
          <a:xfrm>
            <a:off x="9266326" y="2182412"/>
            <a:ext cx="2240040" cy="1846659"/>
          </a:xfrm>
          <a:prstGeom prst="rect">
            <a:avLst/>
          </a:prstGeom>
          <a:solidFill>
            <a:schemeClr val="bg1">
              <a:lumMod val="85000"/>
            </a:schemeClr>
          </a:solidFill>
          <a:ln>
            <a:solidFill>
              <a:srgbClr val="FF0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dirty="0">
                <a:latin typeface="Constantia"/>
              </a:rPr>
              <a:t>Obligado</a:t>
            </a:r>
            <a:r>
              <a:rPr lang="en-US" sz="2400" b="1" baseline="0" dirty="0">
                <a:latin typeface="Constantia"/>
              </a:rPr>
              <a:t> </a:t>
            </a:r>
            <a:r>
              <a:rPr lang="en-US" sz="2400" b="1" baseline="0" dirty="0" err="1">
                <a:latin typeface="Constantia"/>
              </a:rPr>
              <a:t>cuidado</a:t>
            </a:r>
            <a:r>
              <a:rPr lang="en-US" sz="2400" b="1" baseline="0" dirty="0">
                <a:latin typeface="Constantia"/>
              </a:rPr>
              <a:t> y </a:t>
            </a:r>
            <a:r>
              <a:rPr lang="en-US" sz="2400" b="1" baseline="0" dirty="0" err="1">
                <a:latin typeface="Constantia"/>
              </a:rPr>
              <a:t>protección</a:t>
            </a:r>
            <a:r>
              <a:rPr lang="en-US" sz="2400" b="1" baseline="0" dirty="0">
                <a:latin typeface="Constantia"/>
              </a:rPr>
              <a:t> del </a:t>
            </a:r>
            <a:r>
              <a:rPr lang="en-US" sz="2400" b="1" baseline="0" dirty="0" err="1">
                <a:latin typeface="Constantia"/>
              </a:rPr>
              <a:t>patrimonio</a:t>
            </a:r>
            <a:r>
              <a:rPr lang="en-US" sz="2400" b="1" baseline="0" dirty="0">
                <a:latin typeface="Constantia"/>
              </a:rPr>
              <a:t>.</a:t>
            </a:r>
            <a:endParaRPr lang="en-US" b="1" dirty="0">
              <a:latin typeface="Constantia"/>
              <a:ea typeface="Calibri" panose="020F0502020204030204"/>
              <a:cs typeface="Calibri" panose="020F0502020204030204"/>
            </a:endParaRPr>
          </a:p>
          <a:p>
            <a:pPr algn="ctr"/>
            <a:endParaRPr lang="en-US" dirty="0"/>
          </a:p>
        </p:txBody>
      </p:sp>
      <p:pic>
        <p:nvPicPr>
          <p:cNvPr id="1043" name="Graphic 1042" descr="Marcador con relleno sólido">
            <a:extLst>
              <a:ext uri="{FF2B5EF4-FFF2-40B4-BE49-F238E27FC236}">
                <a16:creationId xmlns:a16="http://schemas.microsoft.com/office/drawing/2014/main" id="{A069366C-4926-DF89-B30C-7618D4FF73B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044686" y="1933330"/>
            <a:ext cx="914400" cy="914400"/>
          </a:xfrm>
          <a:prstGeom prst="rect">
            <a:avLst/>
          </a:prstGeom>
        </p:spPr>
      </p:pic>
      <p:grpSp>
        <p:nvGrpSpPr>
          <p:cNvPr id="5" name="Grupo 4">
            <a:extLst>
              <a:ext uri="{FF2B5EF4-FFF2-40B4-BE49-F238E27FC236}">
                <a16:creationId xmlns:a16="http://schemas.microsoft.com/office/drawing/2014/main" id="{648E058D-94C2-E3DC-817B-C5960B1D3ADB}"/>
              </a:ext>
            </a:extLst>
          </p:cNvPr>
          <p:cNvGrpSpPr/>
          <p:nvPr/>
        </p:nvGrpSpPr>
        <p:grpSpPr>
          <a:xfrm>
            <a:off x="93034" y="6236291"/>
            <a:ext cx="11746040" cy="526017"/>
            <a:chOff x="93034" y="6236291"/>
            <a:chExt cx="11746040" cy="526017"/>
          </a:xfrm>
        </p:grpSpPr>
        <p:pic>
          <p:nvPicPr>
            <p:cNvPr id="7" name="Imagen 6" descr="Texto&#10;&#10;El contenido generado por IA puede ser incorrecto.">
              <a:extLst>
                <a:ext uri="{FF2B5EF4-FFF2-40B4-BE49-F238E27FC236}">
                  <a16:creationId xmlns:a16="http://schemas.microsoft.com/office/drawing/2014/main" id="{A11607C4-4643-3F9D-E019-40DED5A66248}"/>
                </a:ext>
              </a:extLst>
            </p:cNvPr>
            <p:cNvPicPr>
              <a:picLocks noChangeAspect="1"/>
            </p:cNvPicPr>
            <p:nvPr/>
          </p:nvPicPr>
          <p:blipFill>
            <a:blip r:embed="rId13"/>
            <a:stretch>
              <a:fillRect/>
            </a:stretch>
          </p:blipFill>
          <p:spPr>
            <a:xfrm>
              <a:off x="93034" y="6262577"/>
              <a:ext cx="2312935" cy="499731"/>
            </a:xfrm>
            <a:prstGeom prst="rect">
              <a:avLst/>
            </a:prstGeom>
          </p:spPr>
        </p:pic>
        <p:pic>
          <p:nvPicPr>
            <p:cNvPr id="8" name="Picture 4" descr="Logotipo">
              <a:extLst>
                <a:ext uri="{FF2B5EF4-FFF2-40B4-BE49-F238E27FC236}">
                  <a16:creationId xmlns:a16="http://schemas.microsoft.com/office/drawing/2014/main" id="{2716292C-91C4-25AB-96A9-C9827061A56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0" name="CuadroTexto 9">
              <a:extLst>
                <a:ext uri="{FF2B5EF4-FFF2-40B4-BE49-F238E27FC236}">
                  <a16:creationId xmlns:a16="http://schemas.microsoft.com/office/drawing/2014/main" id="{3A323B3E-A82D-DC24-6F16-E37DF4CFD90B}"/>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733875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06D1F-BE88-C010-3FC7-7275839AD00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B2AC405-3DC6-EE4F-C61F-818AC610D607}"/>
              </a:ext>
            </a:extLst>
          </p:cNvPr>
          <p:cNvSpPr>
            <a:spLocks noChangeAspect="1"/>
          </p:cNvSpPr>
          <p:nvPr/>
        </p:nvSpPr>
        <p:spPr>
          <a:xfrm>
            <a:off x="-12580" y="10624"/>
            <a:ext cx="12158705" cy="684737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lIns="91440" tIns="45720" rIns="91440" bIns="45720" anchor="t"/>
          <a:lstStyle/>
          <a:p>
            <a:endParaRPr lang="es-ES" sz="4000" b="1" i="1" dirty="0">
              <a:solidFill>
                <a:srgbClr val="000000"/>
              </a:solidFill>
              <a:latin typeface="Calibri"/>
            </a:endParaRPr>
          </a:p>
          <a:p>
            <a:r>
              <a:rPr lang="es-ES" sz="4000" b="1" i="1" dirty="0">
                <a:solidFill>
                  <a:srgbClr val="000000"/>
                </a:solidFill>
                <a:latin typeface="Calibri"/>
              </a:rPr>
              <a:t> </a:t>
            </a:r>
            <a:endParaRPr lang="es-ES" sz="4000" dirty="0">
              <a:latin typeface="Calibri"/>
              <a:ea typeface="Calibri"/>
              <a:cs typeface="Calibri"/>
            </a:endParaRPr>
          </a:p>
        </p:txBody>
      </p:sp>
      <p:pic>
        <p:nvPicPr>
          <p:cNvPr id="5" name="Imagen 4">
            <a:extLst>
              <a:ext uri="{FF2B5EF4-FFF2-40B4-BE49-F238E27FC236}">
                <a16:creationId xmlns:a16="http://schemas.microsoft.com/office/drawing/2014/main" id="{EFE5665C-2293-BA71-96E5-E3B1E933534E}"/>
              </a:ext>
            </a:extLst>
          </p:cNvPr>
          <p:cNvPicPr>
            <a:picLocks noChangeAspect="1"/>
          </p:cNvPicPr>
          <p:nvPr/>
        </p:nvPicPr>
        <p:blipFill>
          <a:blip r:embed="rId4"/>
          <a:stretch>
            <a:fillRect/>
          </a:stretch>
        </p:blipFill>
        <p:spPr>
          <a:xfrm>
            <a:off x="5090805" y="1080357"/>
            <a:ext cx="6668637" cy="4697286"/>
          </a:xfrm>
          <a:prstGeom prst="rect">
            <a:avLst/>
          </a:prstGeom>
          <a:ln>
            <a:noFill/>
          </a:ln>
          <a:effectLst>
            <a:softEdge rad="112500"/>
          </a:effectLst>
        </p:spPr>
      </p:pic>
      <p:sp>
        <p:nvSpPr>
          <p:cNvPr id="7" name="Freeform 2">
            <a:extLst>
              <a:ext uri="{FF2B5EF4-FFF2-40B4-BE49-F238E27FC236}">
                <a16:creationId xmlns:a16="http://schemas.microsoft.com/office/drawing/2014/main" id="{313E5E89-BF76-4462-6545-7ED83E493456}"/>
              </a:ext>
            </a:extLst>
          </p:cNvPr>
          <p:cNvSpPr>
            <a:spLocks noChangeAspect="1"/>
          </p:cNvSpPr>
          <p:nvPr/>
        </p:nvSpPr>
        <p:spPr>
          <a:xfrm>
            <a:off x="745958" y="-132347"/>
            <a:ext cx="4415589" cy="3308684"/>
          </a:xfrm>
          <a:custGeom>
            <a:avLst/>
            <a:gdLst/>
            <a:ahLst/>
            <a:cxnLst/>
            <a:rect l="l" t="t" r="r" b="b"/>
            <a:pathLst>
              <a:path w="20208940" h="10685477">
                <a:moveTo>
                  <a:pt x="0" y="0"/>
                </a:moveTo>
                <a:lnTo>
                  <a:pt x="20208940" y="0"/>
                </a:lnTo>
                <a:lnTo>
                  <a:pt x="20208940" y="10685477"/>
                </a:lnTo>
                <a:lnTo>
                  <a:pt x="0" y="10685477"/>
                </a:lnTo>
                <a:lnTo>
                  <a:pt x="0" y="0"/>
                </a:lnTo>
                <a:close/>
              </a:path>
            </a:pathLst>
          </a:custGeom>
          <a:noFill/>
        </p:spPr>
        <p:txBody>
          <a:bodyPr/>
          <a:lstStyle/>
          <a:p>
            <a:endParaRPr lang="es-ES" sz="2400" dirty="0"/>
          </a:p>
          <a:p>
            <a:r>
              <a:rPr lang="es-ES" sz="4000" b="1" i="1" dirty="0"/>
              <a:t>Digitalización</a:t>
            </a:r>
            <a:endParaRPr lang="es-ES" sz="4400" i="1" dirty="0"/>
          </a:p>
          <a:p>
            <a:endParaRPr lang="es-ES" sz="2400" dirty="0"/>
          </a:p>
          <a:p>
            <a:r>
              <a:rPr lang="es-ES" sz="2800" b="1" dirty="0"/>
              <a:t>Razones:</a:t>
            </a:r>
          </a:p>
          <a:p>
            <a:pPr marL="342900" indent="-342900">
              <a:buFont typeface="Arial" panose="020B0604020202020204" pitchFamily="34" charset="0"/>
              <a:buChar char="•"/>
            </a:pPr>
            <a:r>
              <a:rPr lang="es-ES" sz="2600" b="1" dirty="0">
                <a:solidFill>
                  <a:srgbClr val="C00000"/>
                </a:solidFill>
              </a:rPr>
              <a:t>Preservación del original </a:t>
            </a:r>
            <a:endParaRPr lang="es-ES" sz="2600" dirty="0">
              <a:solidFill>
                <a:srgbClr val="C00000"/>
              </a:solidFill>
            </a:endParaRPr>
          </a:p>
          <a:p>
            <a:pPr marL="342900" indent="-342900">
              <a:buFont typeface="Arial" panose="020B0604020202020204" pitchFamily="34" charset="0"/>
              <a:buChar char="•"/>
            </a:pPr>
            <a:r>
              <a:rPr lang="es-ES" sz="2600" b="1" dirty="0">
                <a:solidFill>
                  <a:srgbClr val="C00000"/>
                </a:solidFill>
              </a:rPr>
              <a:t>Acceso en línea </a:t>
            </a:r>
          </a:p>
          <a:p>
            <a:pPr marL="342900" indent="-342900">
              <a:buFont typeface="Arial" panose="020B0604020202020204" pitchFamily="34" charset="0"/>
              <a:buChar char="•"/>
            </a:pPr>
            <a:r>
              <a:rPr lang="es-ES" sz="2600" b="1" dirty="0">
                <a:solidFill>
                  <a:srgbClr val="C00000"/>
                </a:solidFill>
              </a:rPr>
              <a:t>Preservación del contenido</a:t>
            </a:r>
          </a:p>
          <a:p>
            <a:pPr marL="342900" indent="-342900">
              <a:buFont typeface="Arial" panose="020B0604020202020204" pitchFamily="34" charset="0"/>
              <a:buChar char="•"/>
            </a:pPr>
            <a:endParaRPr lang="es-ES" sz="2600" dirty="0"/>
          </a:p>
          <a:p>
            <a:pPr marL="342900" indent="-342900">
              <a:buFont typeface="Arial" panose="020B0604020202020204" pitchFamily="34" charset="0"/>
              <a:buChar char="•"/>
            </a:pPr>
            <a:endParaRPr lang="es-ES" sz="2400" dirty="0"/>
          </a:p>
          <a:p>
            <a:pPr marL="342900" indent="-342900">
              <a:buFont typeface="Arial" panose="020B0604020202020204" pitchFamily="34" charset="0"/>
              <a:buChar char="•"/>
            </a:pPr>
            <a:endParaRPr lang="ca-ES" sz="2400" dirty="0"/>
          </a:p>
        </p:txBody>
      </p:sp>
      <p:sp>
        <p:nvSpPr>
          <p:cNvPr id="8" name="Freeform 3">
            <a:extLst>
              <a:ext uri="{FF2B5EF4-FFF2-40B4-BE49-F238E27FC236}">
                <a16:creationId xmlns:a16="http://schemas.microsoft.com/office/drawing/2014/main" id="{EB37CD39-A871-8B1B-3CA9-8625CA993767}"/>
              </a:ext>
            </a:extLst>
          </p:cNvPr>
          <p:cNvSpPr>
            <a:spLocks noChangeAspect="1"/>
          </p:cNvSpPr>
          <p:nvPr/>
        </p:nvSpPr>
        <p:spPr>
          <a:xfrm rot="16200000">
            <a:off x="10767841" y="-162369"/>
            <a:ext cx="1261789" cy="1586529"/>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ca-ES" sz="900" dirty="0"/>
          </a:p>
        </p:txBody>
      </p:sp>
      <p:grpSp>
        <p:nvGrpSpPr>
          <p:cNvPr id="10" name="Grupo 9">
            <a:extLst>
              <a:ext uri="{FF2B5EF4-FFF2-40B4-BE49-F238E27FC236}">
                <a16:creationId xmlns:a16="http://schemas.microsoft.com/office/drawing/2014/main" id="{2B61F1B9-F877-2D03-0606-67E780B742A4}"/>
              </a:ext>
            </a:extLst>
          </p:cNvPr>
          <p:cNvGrpSpPr/>
          <p:nvPr/>
        </p:nvGrpSpPr>
        <p:grpSpPr>
          <a:xfrm>
            <a:off x="93034" y="6236291"/>
            <a:ext cx="11746040" cy="526017"/>
            <a:chOff x="93034" y="6236291"/>
            <a:chExt cx="11746040" cy="526017"/>
          </a:xfrm>
        </p:grpSpPr>
        <p:pic>
          <p:nvPicPr>
            <p:cNvPr id="11" name="Imagen 10" descr="Texto&#10;&#10;El contenido generado por IA puede ser incorrecto.">
              <a:extLst>
                <a:ext uri="{FF2B5EF4-FFF2-40B4-BE49-F238E27FC236}">
                  <a16:creationId xmlns:a16="http://schemas.microsoft.com/office/drawing/2014/main" id="{77ABD84B-9FA8-9A40-E65E-368462EF96E8}"/>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12" name="Picture 4" descr="Logotipo">
              <a:extLst>
                <a:ext uri="{FF2B5EF4-FFF2-40B4-BE49-F238E27FC236}">
                  <a16:creationId xmlns:a16="http://schemas.microsoft.com/office/drawing/2014/main" id="{68BBB3F8-2AF5-8391-2646-0399F152CB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EC7D501D-A28D-5098-4397-B5B2D3D61D7C}"/>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191588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B9E89-FDFC-B3BC-E045-D29E71E11F2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5E37507-D3C5-17BC-DCBD-6BB6DD2AE62E}"/>
              </a:ext>
            </a:extLst>
          </p:cNvPr>
          <p:cNvSpPr>
            <a:spLocks noChangeAspect="1"/>
          </p:cNvSpPr>
          <p:nvPr/>
        </p:nvSpPr>
        <p:spPr>
          <a:xfrm>
            <a:off x="-12580" y="10624"/>
            <a:ext cx="12158705" cy="684737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lIns="91440" tIns="45720" rIns="91440" bIns="45720" anchor="t"/>
          <a:lstStyle/>
          <a:p>
            <a:endParaRPr lang="es-ES" sz="4000" b="1" i="1" dirty="0">
              <a:solidFill>
                <a:srgbClr val="000000"/>
              </a:solidFill>
              <a:latin typeface="Calibri"/>
            </a:endParaRPr>
          </a:p>
          <a:p>
            <a:r>
              <a:rPr lang="es-ES" sz="4000" b="1" i="1" dirty="0">
                <a:solidFill>
                  <a:srgbClr val="000000"/>
                </a:solidFill>
                <a:latin typeface="Calibri"/>
              </a:rPr>
              <a:t> </a:t>
            </a:r>
            <a:endParaRPr lang="es-ES" sz="4000" dirty="0">
              <a:latin typeface="Calibri"/>
              <a:ea typeface="Calibri"/>
              <a:cs typeface="Calibri"/>
            </a:endParaRPr>
          </a:p>
        </p:txBody>
      </p:sp>
      <p:sp>
        <p:nvSpPr>
          <p:cNvPr id="8" name="Freeform 3">
            <a:extLst>
              <a:ext uri="{FF2B5EF4-FFF2-40B4-BE49-F238E27FC236}">
                <a16:creationId xmlns:a16="http://schemas.microsoft.com/office/drawing/2014/main" id="{905628FF-C129-29E2-C8CA-30C968DD279D}"/>
              </a:ext>
            </a:extLst>
          </p:cNvPr>
          <p:cNvSpPr>
            <a:spLocks noChangeAspect="1"/>
          </p:cNvSpPr>
          <p:nvPr/>
        </p:nvSpPr>
        <p:spPr>
          <a:xfrm rot="16200000">
            <a:off x="10767841" y="-162369"/>
            <a:ext cx="1261789" cy="1586529"/>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sp>
        <p:nvSpPr>
          <p:cNvPr id="3" name="Freeform 2">
            <a:extLst>
              <a:ext uri="{FF2B5EF4-FFF2-40B4-BE49-F238E27FC236}">
                <a16:creationId xmlns:a16="http://schemas.microsoft.com/office/drawing/2014/main" id="{98CC3822-1A3C-BB0A-7346-C7BB87FE543B}"/>
              </a:ext>
            </a:extLst>
          </p:cNvPr>
          <p:cNvSpPr>
            <a:spLocks noChangeAspect="1"/>
          </p:cNvSpPr>
          <p:nvPr/>
        </p:nvSpPr>
        <p:spPr>
          <a:xfrm>
            <a:off x="288702" y="0"/>
            <a:ext cx="11903298" cy="6089568"/>
          </a:xfrm>
          <a:custGeom>
            <a:avLst/>
            <a:gdLst/>
            <a:ahLst/>
            <a:cxnLst/>
            <a:rect l="l" t="t" r="r" b="b"/>
            <a:pathLst>
              <a:path w="20208940" h="10685477">
                <a:moveTo>
                  <a:pt x="0" y="0"/>
                </a:moveTo>
                <a:lnTo>
                  <a:pt x="20208940" y="0"/>
                </a:lnTo>
                <a:lnTo>
                  <a:pt x="20208940" y="10685477"/>
                </a:lnTo>
                <a:lnTo>
                  <a:pt x="0" y="10685477"/>
                </a:lnTo>
                <a:lnTo>
                  <a:pt x="0" y="0"/>
                </a:lnTo>
                <a:close/>
              </a:path>
            </a:pathLst>
          </a:custGeom>
          <a:noFill/>
        </p:spPr>
        <p:txBody>
          <a:bodyPr/>
          <a:lstStyle/>
          <a:p>
            <a:endParaRPr lang="es-ES" sz="2400" dirty="0"/>
          </a:p>
          <a:p>
            <a:r>
              <a:rPr lang="es-ES" sz="4000" b="1" i="1" dirty="0"/>
              <a:t>Extensión cultural – Exposiciones y Visitas</a:t>
            </a:r>
            <a:endParaRPr lang="es-ES" sz="4400" i="1" dirty="0"/>
          </a:p>
          <a:p>
            <a:endParaRPr lang="es-ES" sz="2400" dirty="0"/>
          </a:p>
          <a:p>
            <a:pPr lvl="1"/>
            <a:r>
              <a:rPr lang="es-ES" sz="2800" b="1" dirty="0"/>
              <a:t>Presenciales</a:t>
            </a:r>
            <a:endParaRPr lang="es-ES" sz="2600" dirty="0"/>
          </a:p>
          <a:p>
            <a:pPr marL="1257300" lvl="2" indent="-342900">
              <a:buFont typeface="Wingdings" panose="05000000000000000000" pitchFamily="2" charset="2"/>
              <a:buChar char="ü"/>
            </a:pPr>
            <a:r>
              <a:rPr lang="es-ES" altLang="es-ES" sz="2400" b="1" dirty="0">
                <a:cs typeface="Arial" panose="020B0604020202020204" pitchFamily="34" charset="0"/>
              </a:rPr>
              <a:t>"</a:t>
            </a:r>
            <a:r>
              <a:rPr lang="es-ES" altLang="es-ES" sz="2400" b="1" dirty="0">
                <a:solidFill>
                  <a:srgbClr val="FF5050"/>
                </a:solidFill>
              </a:rPr>
              <a:t>La Biblia en las bibliotecas del Campus de Toledo</a:t>
            </a:r>
            <a:r>
              <a:rPr lang="es-ES" altLang="es-ES" sz="2400" b="1" dirty="0">
                <a:cs typeface="Arial" panose="020B0604020202020204" pitchFamily="34" charset="0"/>
              </a:rPr>
              <a:t>“, </a:t>
            </a:r>
            <a:r>
              <a:rPr lang="es-ES" altLang="es-ES" sz="2400" dirty="0">
                <a:cs typeface="Arial" panose="020B0604020202020204" pitchFamily="34" charset="0"/>
              </a:rPr>
              <a:t>Biblioteca General del Campus, año 2007</a:t>
            </a:r>
          </a:p>
          <a:p>
            <a:pPr marL="1257300" lvl="2" indent="-342900">
              <a:buFont typeface="Wingdings" panose="05000000000000000000" pitchFamily="2" charset="2"/>
              <a:buChar char="ü"/>
            </a:pPr>
            <a:r>
              <a:rPr lang="es-ES" altLang="es-ES" sz="2400" b="1" dirty="0">
                <a:ea typeface="Aptos" panose="020B0004020202020204" pitchFamily="34" charset="0"/>
                <a:cs typeface="Arial" panose="020B0604020202020204" pitchFamily="34" charset="0"/>
              </a:rPr>
              <a:t>“</a:t>
            </a:r>
            <a:r>
              <a:rPr lang="es-ES" altLang="es-ES" sz="2400" b="1" dirty="0">
                <a:solidFill>
                  <a:srgbClr val="FF5050"/>
                </a:solidFill>
              </a:rPr>
              <a:t>Libros pedagógicos del siglo XIX al XX</a:t>
            </a:r>
            <a:r>
              <a:rPr lang="es-ES" altLang="es-ES" sz="2400" b="1" dirty="0">
                <a:ea typeface="Aptos" panose="020B0004020202020204" pitchFamily="34" charset="0"/>
                <a:cs typeface="Arial" panose="020B0604020202020204" pitchFamily="34" charset="0"/>
              </a:rPr>
              <a:t>”,</a:t>
            </a:r>
            <a:r>
              <a:rPr lang="es-ES" altLang="es-ES" sz="2400" dirty="0">
                <a:ea typeface="Aptos" panose="020B0004020202020204" pitchFamily="34" charset="0"/>
                <a:cs typeface="Arial" panose="020B0604020202020204" pitchFamily="34" charset="0"/>
              </a:rPr>
              <a:t> Biblioteca Fábrica de Armas de Toledo, año 2009</a:t>
            </a:r>
          </a:p>
          <a:p>
            <a:pPr marL="1257300" lvl="2" indent="-342900">
              <a:buFont typeface="Wingdings" panose="05000000000000000000" pitchFamily="2" charset="2"/>
              <a:buChar char="ü"/>
            </a:pPr>
            <a:r>
              <a:rPr lang="es-ES" altLang="es-ES" sz="2400" dirty="0">
                <a:ea typeface="Aptos" panose="020B0004020202020204" pitchFamily="34" charset="0"/>
                <a:cs typeface="Arial" panose="020B0604020202020204" pitchFamily="34" charset="0"/>
              </a:rPr>
              <a:t>“</a:t>
            </a:r>
            <a:r>
              <a:rPr lang="es-ES" altLang="es-ES" sz="2400" b="1" dirty="0">
                <a:solidFill>
                  <a:srgbClr val="FF5050"/>
                </a:solidFill>
              </a:rPr>
              <a:t>Navidad y </a:t>
            </a:r>
            <a:r>
              <a:rPr lang="es-ES" altLang="es-ES" sz="2400" b="1" dirty="0" err="1">
                <a:solidFill>
                  <a:srgbClr val="FF5050"/>
                </a:solidFill>
              </a:rPr>
              <a:t>janucá</a:t>
            </a:r>
            <a:r>
              <a:rPr lang="es-ES" altLang="es-ES" sz="2400" b="1" dirty="0">
                <a:solidFill>
                  <a:srgbClr val="FF5050"/>
                </a:solidFill>
              </a:rPr>
              <a:t>, fiestas de invierno”</a:t>
            </a:r>
            <a:r>
              <a:rPr lang="es-ES" altLang="es-ES" sz="2400" dirty="0">
                <a:ea typeface="Aptos" panose="020B0004020202020204" pitchFamily="34" charset="0"/>
                <a:cs typeface="Arial" panose="020B0604020202020204" pitchFamily="34" charset="0"/>
              </a:rPr>
              <a:t>, Biblioteca General, dic. 2017- en. 2018</a:t>
            </a:r>
          </a:p>
          <a:p>
            <a:pPr marL="1257300" lvl="2" indent="-342900">
              <a:buFont typeface="Wingdings" panose="05000000000000000000" pitchFamily="2" charset="2"/>
              <a:buChar char="ü"/>
            </a:pPr>
            <a:r>
              <a:rPr lang="es-ES" altLang="es-ES" sz="2400" b="1" dirty="0">
                <a:ea typeface="Aptos" panose="020B0004020202020204" pitchFamily="34" charset="0"/>
                <a:cs typeface="Arial" panose="020B0604020202020204" pitchFamily="34" charset="0"/>
              </a:rPr>
              <a:t>“</a:t>
            </a:r>
            <a:r>
              <a:rPr lang="es-ES" altLang="es-ES" sz="2400" b="1" dirty="0">
                <a:solidFill>
                  <a:srgbClr val="FF5050"/>
                </a:solidFill>
              </a:rPr>
              <a:t>La biblioteca en movimiento: un viaje de 40 años</a:t>
            </a:r>
            <a:r>
              <a:rPr lang="es-ES" altLang="es-ES" sz="2400" b="1" dirty="0">
                <a:ea typeface="Aptos" panose="020B0004020202020204" pitchFamily="34" charset="0"/>
                <a:cs typeface="Arial" panose="020B0604020202020204" pitchFamily="34" charset="0"/>
              </a:rPr>
              <a:t>”,</a:t>
            </a:r>
            <a:r>
              <a:rPr lang="es-ES" altLang="es-ES" sz="2400" dirty="0">
                <a:ea typeface="Aptos" panose="020B0004020202020204" pitchFamily="34" charset="0"/>
                <a:cs typeface="Arial" panose="020B0604020202020204" pitchFamily="34" charset="0"/>
              </a:rPr>
              <a:t> Biblioteca General, año 2026</a:t>
            </a:r>
          </a:p>
          <a:p>
            <a:pPr lvl="1"/>
            <a:endParaRPr lang="es-ES" altLang="es-ES" sz="2400" dirty="0">
              <a:latin typeface="Arial" panose="020B0604020202020204" pitchFamily="34" charset="0"/>
              <a:ea typeface="Aptos" panose="020B0004020202020204" pitchFamily="34" charset="0"/>
              <a:cs typeface="Arial" panose="020B0604020202020204" pitchFamily="34" charset="0"/>
            </a:endParaRPr>
          </a:p>
          <a:p>
            <a:pPr lvl="1"/>
            <a:r>
              <a:rPr lang="es-ES" altLang="es-ES" sz="2800" b="1" dirty="0"/>
              <a:t>Virtuales</a:t>
            </a:r>
          </a:p>
          <a:p>
            <a:pPr marL="1176338" lvl="1" indent="-284163">
              <a:buFont typeface="Wingdings" panose="05000000000000000000" pitchFamily="2" charset="2"/>
              <a:buChar char="ü"/>
            </a:pPr>
            <a:r>
              <a:rPr lang="es-ES" altLang="es-ES" sz="2400" b="1" dirty="0">
                <a:ea typeface="Aptos" panose="020B0004020202020204" pitchFamily="34" charset="0"/>
                <a:cs typeface="Arial" panose="020B0604020202020204" pitchFamily="34" charset="0"/>
              </a:rPr>
              <a:t> “</a:t>
            </a:r>
            <a:r>
              <a:rPr lang="es-ES" altLang="es-ES" sz="2400" b="1" dirty="0">
                <a:solidFill>
                  <a:srgbClr val="FF5050"/>
                </a:solidFill>
              </a:rPr>
              <a:t>Malheridos. La huella del tiempo en las bibliotecas REBIUN</a:t>
            </a:r>
            <a:r>
              <a:rPr lang="es-ES" altLang="es-ES" sz="2400" b="1" dirty="0">
                <a:ea typeface="Aptos" panose="020B0004020202020204" pitchFamily="34" charset="0"/>
                <a:cs typeface="Arial" panose="020B0604020202020204" pitchFamily="34" charset="0"/>
              </a:rPr>
              <a:t>”,  </a:t>
            </a:r>
            <a:r>
              <a:rPr lang="es-ES" altLang="es-ES" sz="2400" dirty="0">
                <a:ea typeface="Aptos" panose="020B0004020202020204" pitchFamily="34" charset="0"/>
                <a:cs typeface="Arial" panose="020B0604020202020204" pitchFamily="34" charset="0"/>
              </a:rPr>
              <a:t>Web de REBIUN, desde 2022</a:t>
            </a:r>
            <a:endParaRPr lang="es-ES" sz="2400" dirty="0"/>
          </a:p>
          <a:p>
            <a:pPr marL="342900" indent="-342900">
              <a:buFont typeface="Arial" panose="020B0604020202020204" pitchFamily="34" charset="0"/>
              <a:buChar char="•"/>
            </a:pPr>
            <a:endParaRPr lang="ca-ES" sz="2400" dirty="0"/>
          </a:p>
        </p:txBody>
      </p:sp>
      <p:grpSp>
        <p:nvGrpSpPr>
          <p:cNvPr id="13" name="Grupo 12">
            <a:extLst>
              <a:ext uri="{FF2B5EF4-FFF2-40B4-BE49-F238E27FC236}">
                <a16:creationId xmlns:a16="http://schemas.microsoft.com/office/drawing/2014/main" id="{AC45563E-0148-A939-2977-5E8B8C7EA4F4}"/>
              </a:ext>
            </a:extLst>
          </p:cNvPr>
          <p:cNvGrpSpPr/>
          <p:nvPr/>
        </p:nvGrpSpPr>
        <p:grpSpPr>
          <a:xfrm>
            <a:off x="93034" y="6236291"/>
            <a:ext cx="11746040" cy="526017"/>
            <a:chOff x="93034" y="6236291"/>
            <a:chExt cx="11746040" cy="526017"/>
          </a:xfrm>
        </p:grpSpPr>
        <p:pic>
          <p:nvPicPr>
            <p:cNvPr id="14" name="Imagen 13" descr="Texto&#10;&#10;El contenido generado por IA puede ser incorrecto.">
              <a:extLst>
                <a:ext uri="{FF2B5EF4-FFF2-40B4-BE49-F238E27FC236}">
                  <a16:creationId xmlns:a16="http://schemas.microsoft.com/office/drawing/2014/main" id="{CEDA7F1B-D8FB-CC24-B208-C1672D2F6BE7}"/>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15" name="Picture 4" descr="Logotipo">
              <a:extLst>
                <a:ext uri="{FF2B5EF4-FFF2-40B4-BE49-F238E27FC236}">
                  <a16:creationId xmlns:a16="http://schemas.microsoft.com/office/drawing/2014/main" id="{941FF40D-2DC6-BB35-3EE8-1FD3D74F4EA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6" name="CuadroTexto 15">
              <a:extLst>
                <a:ext uri="{FF2B5EF4-FFF2-40B4-BE49-F238E27FC236}">
                  <a16:creationId xmlns:a16="http://schemas.microsoft.com/office/drawing/2014/main" id="{7AF75448-AE24-38BF-246B-3C02594209FF}"/>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609265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0ABB9-6050-17FA-C454-71A4E3F4CDC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6CC5457-D3CB-F69D-3AE8-947944FE981F}"/>
              </a:ext>
            </a:extLst>
          </p:cNvPr>
          <p:cNvSpPr>
            <a:spLocks noChangeAspect="1"/>
          </p:cNvSpPr>
          <p:nvPr/>
        </p:nvSpPr>
        <p:spPr>
          <a:xfrm>
            <a:off x="-12580" y="10624"/>
            <a:ext cx="12158705" cy="684737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lIns="91440" tIns="45720" rIns="91440" bIns="45720" anchor="t"/>
          <a:lstStyle/>
          <a:p>
            <a:endParaRPr lang="es-ES" sz="4000" b="1" i="1" dirty="0">
              <a:solidFill>
                <a:srgbClr val="000000"/>
              </a:solidFill>
              <a:latin typeface="Calibri"/>
            </a:endParaRPr>
          </a:p>
          <a:p>
            <a:r>
              <a:rPr lang="es-ES" sz="4000" b="1" i="1" dirty="0">
                <a:solidFill>
                  <a:srgbClr val="000000"/>
                </a:solidFill>
                <a:latin typeface="Calibri"/>
              </a:rPr>
              <a:t> </a:t>
            </a:r>
            <a:endParaRPr lang="es-ES" sz="4000" dirty="0">
              <a:latin typeface="Calibri"/>
              <a:ea typeface="Calibri"/>
              <a:cs typeface="Calibri"/>
            </a:endParaRPr>
          </a:p>
        </p:txBody>
      </p:sp>
      <p:sp>
        <p:nvSpPr>
          <p:cNvPr id="8" name="Freeform 3">
            <a:extLst>
              <a:ext uri="{FF2B5EF4-FFF2-40B4-BE49-F238E27FC236}">
                <a16:creationId xmlns:a16="http://schemas.microsoft.com/office/drawing/2014/main" id="{E988C885-59F1-21B8-5E7C-7DE06C0E3C70}"/>
              </a:ext>
            </a:extLst>
          </p:cNvPr>
          <p:cNvSpPr>
            <a:spLocks noChangeAspect="1"/>
          </p:cNvSpPr>
          <p:nvPr/>
        </p:nvSpPr>
        <p:spPr>
          <a:xfrm rot="16200000">
            <a:off x="10767841" y="-162369"/>
            <a:ext cx="1261789" cy="1586529"/>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pic>
        <p:nvPicPr>
          <p:cNvPr id="4" name="Imagen 3">
            <a:extLst>
              <a:ext uri="{FF2B5EF4-FFF2-40B4-BE49-F238E27FC236}">
                <a16:creationId xmlns:a16="http://schemas.microsoft.com/office/drawing/2014/main" id="{00A56565-8364-91CE-5B2D-3B6612D5C50E}"/>
              </a:ext>
            </a:extLst>
          </p:cNvPr>
          <p:cNvPicPr>
            <a:picLocks noChangeAspect="1"/>
          </p:cNvPicPr>
          <p:nvPr/>
        </p:nvPicPr>
        <p:blipFill>
          <a:blip r:embed="rId6"/>
          <a:stretch>
            <a:fillRect/>
          </a:stretch>
        </p:blipFill>
        <p:spPr>
          <a:xfrm rot="5400000">
            <a:off x="-443651" y="856688"/>
            <a:ext cx="4139790" cy="2835505"/>
          </a:xfrm>
          <a:prstGeom prst="rect">
            <a:avLst/>
          </a:prstGeom>
          <a:noFill/>
          <a:ln w="15875">
            <a:solidFill>
              <a:srgbClr val="C00000"/>
            </a:solidFill>
          </a:ln>
        </p:spPr>
      </p:pic>
      <p:pic>
        <p:nvPicPr>
          <p:cNvPr id="5" name="Imagen 4">
            <a:extLst>
              <a:ext uri="{FF2B5EF4-FFF2-40B4-BE49-F238E27FC236}">
                <a16:creationId xmlns:a16="http://schemas.microsoft.com/office/drawing/2014/main" id="{56D791EB-90AE-A0EB-FFFE-9CF2FE16200A}"/>
              </a:ext>
            </a:extLst>
          </p:cNvPr>
          <p:cNvPicPr>
            <a:picLocks noChangeAspect="1"/>
          </p:cNvPicPr>
          <p:nvPr/>
        </p:nvPicPr>
        <p:blipFill>
          <a:blip r:embed="rId7"/>
          <a:stretch>
            <a:fillRect/>
          </a:stretch>
        </p:blipFill>
        <p:spPr>
          <a:xfrm>
            <a:off x="8141064" y="1322089"/>
            <a:ext cx="3499711" cy="2448981"/>
          </a:xfrm>
          <a:prstGeom prst="rect">
            <a:avLst/>
          </a:prstGeom>
        </p:spPr>
      </p:pic>
      <p:pic>
        <p:nvPicPr>
          <p:cNvPr id="10" name="Imagen 9">
            <a:extLst>
              <a:ext uri="{FF2B5EF4-FFF2-40B4-BE49-F238E27FC236}">
                <a16:creationId xmlns:a16="http://schemas.microsoft.com/office/drawing/2014/main" id="{65B0D4BD-CC2B-A150-8084-A4BA67B9DDEE}"/>
              </a:ext>
            </a:extLst>
          </p:cNvPr>
          <p:cNvPicPr>
            <a:picLocks noChangeAspect="1"/>
          </p:cNvPicPr>
          <p:nvPr/>
        </p:nvPicPr>
        <p:blipFill>
          <a:blip r:embed="rId8"/>
          <a:srcRect l="1" r="-1458" b="57918"/>
          <a:stretch>
            <a:fillRect/>
          </a:stretch>
        </p:blipFill>
        <p:spPr>
          <a:xfrm>
            <a:off x="5488959" y="4346837"/>
            <a:ext cx="5309853" cy="1339529"/>
          </a:xfrm>
          <a:prstGeom prst="rect">
            <a:avLst/>
          </a:prstGeom>
        </p:spPr>
      </p:pic>
      <p:pic>
        <p:nvPicPr>
          <p:cNvPr id="7" name="Picture 4">
            <a:extLst>
              <a:ext uri="{FF2B5EF4-FFF2-40B4-BE49-F238E27FC236}">
                <a16:creationId xmlns:a16="http://schemas.microsoft.com/office/drawing/2014/main" id="{F59E6382-8E0B-3E13-1607-A4390511E94C}"/>
              </a:ext>
            </a:extLst>
          </p:cNvPr>
          <p:cNvPicPr>
            <a:picLocks noChangeAspect="1"/>
          </p:cNvPicPr>
          <p:nvPr/>
        </p:nvPicPr>
        <p:blipFill>
          <a:blip r:embed="rId9"/>
          <a:srcRect t="392" r="47093"/>
          <a:stretch>
            <a:fillRect/>
          </a:stretch>
        </p:blipFill>
        <p:spPr>
          <a:xfrm rot="5400000">
            <a:off x="2013046" y="3569740"/>
            <a:ext cx="2069914" cy="2880281"/>
          </a:xfrm>
          <a:prstGeom prst="rect">
            <a:avLst/>
          </a:prstGeom>
        </p:spPr>
      </p:pic>
      <p:pic>
        <p:nvPicPr>
          <p:cNvPr id="11" name="Picture 6">
            <a:extLst>
              <a:ext uri="{FF2B5EF4-FFF2-40B4-BE49-F238E27FC236}">
                <a16:creationId xmlns:a16="http://schemas.microsoft.com/office/drawing/2014/main" id="{6CF34E0E-3A8A-AD1D-4B9C-F40EE0F5AB7B}"/>
              </a:ext>
            </a:extLst>
          </p:cNvPr>
          <p:cNvPicPr>
            <a:picLocks noChangeAspect="1"/>
          </p:cNvPicPr>
          <p:nvPr/>
        </p:nvPicPr>
        <p:blipFill>
          <a:blip r:embed="rId10"/>
          <a:stretch>
            <a:fillRect/>
          </a:stretch>
        </p:blipFill>
        <p:spPr>
          <a:xfrm>
            <a:off x="3423314" y="238837"/>
            <a:ext cx="4537880" cy="3537045"/>
          </a:xfrm>
          <a:prstGeom prst="rect">
            <a:avLst/>
          </a:prstGeom>
        </p:spPr>
      </p:pic>
      <p:grpSp>
        <p:nvGrpSpPr>
          <p:cNvPr id="12" name="Grupo 11">
            <a:extLst>
              <a:ext uri="{FF2B5EF4-FFF2-40B4-BE49-F238E27FC236}">
                <a16:creationId xmlns:a16="http://schemas.microsoft.com/office/drawing/2014/main" id="{E301ABE9-4B77-7159-0FD7-113133730481}"/>
              </a:ext>
            </a:extLst>
          </p:cNvPr>
          <p:cNvGrpSpPr/>
          <p:nvPr/>
        </p:nvGrpSpPr>
        <p:grpSpPr>
          <a:xfrm>
            <a:off x="93034" y="6236291"/>
            <a:ext cx="11746040" cy="526017"/>
            <a:chOff x="93034" y="6236291"/>
            <a:chExt cx="11746040" cy="526017"/>
          </a:xfrm>
        </p:grpSpPr>
        <p:pic>
          <p:nvPicPr>
            <p:cNvPr id="13" name="Imagen 12" descr="Texto&#10;&#10;El contenido generado por IA puede ser incorrecto.">
              <a:extLst>
                <a:ext uri="{FF2B5EF4-FFF2-40B4-BE49-F238E27FC236}">
                  <a16:creationId xmlns:a16="http://schemas.microsoft.com/office/drawing/2014/main" id="{38E68969-4EFB-9707-3363-FD5C33B040F8}"/>
                </a:ext>
              </a:extLst>
            </p:cNvPr>
            <p:cNvPicPr>
              <a:picLocks noChangeAspect="1"/>
            </p:cNvPicPr>
            <p:nvPr/>
          </p:nvPicPr>
          <p:blipFill>
            <a:blip r:embed="rId11"/>
            <a:stretch>
              <a:fillRect/>
            </a:stretch>
          </p:blipFill>
          <p:spPr>
            <a:xfrm>
              <a:off x="93034" y="6262577"/>
              <a:ext cx="2312935" cy="499731"/>
            </a:xfrm>
            <a:prstGeom prst="rect">
              <a:avLst/>
            </a:prstGeom>
          </p:spPr>
        </p:pic>
        <p:pic>
          <p:nvPicPr>
            <p:cNvPr id="14" name="Picture 4" descr="Logotipo">
              <a:extLst>
                <a:ext uri="{FF2B5EF4-FFF2-40B4-BE49-F238E27FC236}">
                  <a16:creationId xmlns:a16="http://schemas.microsoft.com/office/drawing/2014/main" id="{7DE3DC60-FF96-38B6-5BB2-E3FA3DE6C68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DD8B2CDA-55F5-8309-B651-4FFF92923034}"/>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82148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CC5A5-8826-CA7B-4605-54ADA59DC7E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1C2E925-E6C0-B412-F870-53A2D374F483}"/>
              </a:ext>
            </a:extLst>
          </p:cNvPr>
          <p:cNvSpPr>
            <a:spLocks noChangeAspect="1"/>
          </p:cNvSpPr>
          <p:nvPr/>
        </p:nvSpPr>
        <p:spPr>
          <a:xfrm>
            <a:off x="-12580" y="10624"/>
            <a:ext cx="12158705" cy="684737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lIns="91440" tIns="45720" rIns="91440" bIns="45720" anchor="t"/>
          <a:lstStyle/>
          <a:p>
            <a:endParaRPr lang="es-ES" sz="4000" b="1" i="1" dirty="0">
              <a:solidFill>
                <a:srgbClr val="000000"/>
              </a:solidFill>
              <a:latin typeface="Calibri"/>
            </a:endParaRPr>
          </a:p>
          <a:p>
            <a:r>
              <a:rPr lang="es-ES" sz="4000" b="1" i="1" dirty="0">
                <a:solidFill>
                  <a:srgbClr val="000000"/>
                </a:solidFill>
                <a:latin typeface="Calibri"/>
              </a:rPr>
              <a:t> </a:t>
            </a:r>
            <a:endParaRPr lang="es-ES" sz="4000" dirty="0">
              <a:latin typeface="Calibri"/>
              <a:ea typeface="Calibri"/>
              <a:cs typeface="Calibri"/>
            </a:endParaRPr>
          </a:p>
        </p:txBody>
      </p:sp>
      <p:pic>
        <p:nvPicPr>
          <p:cNvPr id="3" name="Imagen 2">
            <a:extLst>
              <a:ext uri="{FF2B5EF4-FFF2-40B4-BE49-F238E27FC236}">
                <a16:creationId xmlns:a16="http://schemas.microsoft.com/office/drawing/2014/main" id="{18FB2BAD-8596-C853-21D3-D4B443905BCB}"/>
              </a:ext>
            </a:extLst>
          </p:cNvPr>
          <p:cNvPicPr>
            <a:picLocks noChangeAspect="1"/>
          </p:cNvPicPr>
          <p:nvPr/>
        </p:nvPicPr>
        <p:blipFill>
          <a:blip r:embed="rId4"/>
          <a:srcRect r="9672" b="367"/>
          <a:stretch>
            <a:fillRect/>
          </a:stretch>
        </p:blipFill>
        <p:spPr>
          <a:xfrm>
            <a:off x="641305" y="228600"/>
            <a:ext cx="6291840" cy="5821561"/>
          </a:xfrm>
          <a:prstGeom prst="rect">
            <a:avLst/>
          </a:prstGeom>
          <a:ln>
            <a:noFill/>
          </a:ln>
          <a:effectLst>
            <a:softEdge rad="112500"/>
          </a:effectLst>
        </p:spPr>
      </p:pic>
      <p:pic>
        <p:nvPicPr>
          <p:cNvPr id="12" name="Picture 4">
            <a:extLst>
              <a:ext uri="{FF2B5EF4-FFF2-40B4-BE49-F238E27FC236}">
                <a16:creationId xmlns:a16="http://schemas.microsoft.com/office/drawing/2014/main" id="{F616032E-EB84-8CA8-3486-80E5C2589B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5511" y="318701"/>
            <a:ext cx="4338934" cy="57834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reeform 3">
            <a:extLst>
              <a:ext uri="{FF2B5EF4-FFF2-40B4-BE49-F238E27FC236}">
                <a16:creationId xmlns:a16="http://schemas.microsoft.com/office/drawing/2014/main" id="{A4EFEC6A-86CA-6A10-6CF6-327FB998271E}"/>
              </a:ext>
            </a:extLst>
          </p:cNvPr>
          <p:cNvSpPr>
            <a:spLocks noChangeAspect="1"/>
          </p:cNvSpPr>
          <p:nvPr/>
        </p:nvSpPr>
        <p:spPr>
          <a:xfrm rot="16200000">
            <a:off x="10767841" y="-162369"/>
            <a:ext cx="1261789" cy="1586529"/>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ca-ES" sz="900" dirty="0"/>
          </a:p>
        </p:txBody>
      </p:sp>
      <p:grpSp>
        <p:nvGrpSpPr>
          <p:cNvPr id="14" name="Grupo 13">
            <a:extLst>
              <a:ext uri="{FF2B5EF4-FFF2-40B4-BE49-F238E27FC236}">
                <a16:creationId xmlns:a16="http://schemas.microsoft.com/office/drawing/2014/main" id="{53FBBD6C-6145-F824-521B-24B16FAC43AA}"/>
              </a:ext>
            </a:extLst>
          </p:cNvPr>
          <p:cNvGrpSpPr/>
          <p:nvPr/>
        </p:nvGrpSpPr>
        <p:grpSpPr>
          <a:xfrm>
            <a:off x="93034" y="6236291"/>
            <a:ext cx="11746040" cy="526017"/>
            <a:chOff x="93034" y="6236291"/>
            <a:chExt cx="11746040" cy="526017"/>
          </a:xfrm>
        </p:grpSpPr>
        <p:pic>
          <p:nvPicPr>
            <p:cNvPr id="15" name="Imagen 14" descr="Texto&#10;&#10;El contenido generado por IA puede ser incorrecto.">
              <a:extLst>
                <a:ext uri="{FF2B5EF4-FFF2-40B4-BE49-F238E27FC236}">
                  <a16:creationId xmlns:a16="http://schemas.microsoft.com/office/drawing/2014/main" id="{46A53652-466B-C75A-4F81-5D79020C51C6}"/>
                </a:ext>
              </a:extLst>
            </p:cNvPr>
            <p:cNvPicPr>
              <a:picLocks noChangeAspect="1"/>
            </p:cNvPicPr>
            <p:nvPr/>
          </p:nvPicPr>
          <p:blipFill>
            <a:blip r:embed="rId8"/>
            <a:stretch>
              <a:fillRect/>
            </a:stretch>
          </p:blipFill>
          <p:spPr>
            <a:xfrm>
              <a:off x="93034" y="6262577"/>
              <a:ext cx="2312935" cy="499731"/>
            </a:xfrm>
            <a:prstGeom prst="rect">
              <a:avLst/>
            </a:prstGeom>
          </p:spPr>
        </p:pic>
        <p:pic>
          <p:nvPicPr>
            <p:cNvPr id="16" name="Picture 4" descr="Logotipo">
              <a:extLst>
                <a:ext uri="{FF2B5EF4-FFF2-40B4-BE49-F238E27FC236}">
                  <a16:creationId xmlns:a16="http://schemas.microsoft.com/office/drawing/2014/main" id="{298478D7-A9D5-2BFF-8833-0B1F0B84EBE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7" name="CuadroTexto 16">
              <a:extLst>
                <a:ext uri="{FF2B5EF4-FFF2-40B4-BE49-F238E27FC236}">
                  <a16:creationId xmlns:a16="http://schemas.microsoft.com/office/drawing/2014/main" id="{67464BDE-F4A9-5C75-6940-064AAEB54D53}"/>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064063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711BE-944F-F385-FDDB-D3196D38766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74CB88E-5613-1AD1-CA3A-61427EBDC353}"/>
              </a:ext>
            </a:extLst>
          </p:cNvPr>
          <p:cNvSpPr>
            <a:spLocks noChangeAspect="1"/>
          </p:cNvSpPr>
          <p:nvPr/>
        </p:nvSpPr>
        <p:spPr>
          <a:xfrm>
            <a:off x="-12580" y="10624"/>
            <a:ext cx="12158705" cy="684737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lIns="91440" tIns="45720" rIns="91440" bIns="45720" anchor="t"/>
          <a:lstStyle/>
          <a:p>
            <a:endParaRPr lang="es-ES" sz="4000" b="1" i="1" dirty="0">
              <a:solidFill>
                <a:srgbClr val="000000"/>
              </a:solidFill>
              <a:latin typeface="Calibri"/>
            </a:endParaRPr>
          </a:p>
          <a:p>
            <a:r>
              <a:rPr lang="es-ES" sz="4000" b="1" i="1" dirty="0">
                <a:solidFill>
                  <a:srgbClr val="000000"/>
                </a:solidFill>
                <a:latin typeface="Calibri"/>
              </a:rPr>
              <a:t> </a:t>
            </a:r>
            <a:endParaRPr lang="es-ES" sz="4000" dirty="0">
              <a:latin typeface="Calibri"/>
              <a:ea typeface="Calibri"/>
              <a:cs typeface="Calibri"/>
            </a:endParaRPr>
          </a:p>
        </p:txBody>
      </p:sp>
      <p:sp>
        <p:nvSpPr>
          <p:cNvPr id="13" name="Freeform 3">
            <a:extLst>
              <a:ext uri="{FF2B5EF4-FFF2-40B4-BE49-F238E27FC236}">
                <a16:creationId xmlns:a16="http://schemas.microsoft.com/office/drawing/2014/main" id="{708716F6-C530-28CA-2476-B2C4827A0BD6}"/>
              </a:ext>
            </a:extLst>
          </p:cNvPr>
          <p:cNvSpPr>
            <a:spLocks noChangeAspect="1"/>
          </p:cNvSpPr>
          <p:nvPr/>
        </p:nvSpPr>
        <p:spPr>
          <a:xfrm rot="16200000">
            <a:off x="10767841" y="-162369"/>
            <a:ext cx="1261789" cy="1586529"/>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sp>
        <p:nvSpPr>
          <p:cNvPr id="4" name="Freeform 2">
            <a:extLst>
              <a:ext uri="{FF2B5EF4-FFF2-40B4-BE49-F238E27FC236}">
                <a16:creationId xmlns:a16="http://schemas.microsoft.com/office/drawing/2014/main" id="{AF59663E-A45C-7903-A401-FB76D7048AC7}"/>
              </a:ext>
            </a:extLst>
          </p:cNvPr>
          <p:cNvSpPr>
            <a:spLocks noChangeAspect="1"/>
          </p:cNvSpPr>
          <p:nvPr/>
        </p:nvSpPr>
        <p:spPr>
          <a:xfrm>
            <a:off x="0" y="61904"/>
            <a:ext cx="10190747" cy="1454075"/>
          </a:xfrm>
          <a:custGeom>
            <a:avLst/>
            <a:gdLst/>
            <a:ahLst/>
            <a:cxnLst/>
            <a:rect l="l" t="t" r="r" b="b"/>
            <a:pathLst>
              <a:path w="20208940" h="10685477">
                <a:moveTo>
                  <a:pt x="0" y="0"/>
                </a:moveTo>
                <a:lnTo>
                  <a:pt x="20208940" y="0"/>
                </a:lnTo>
                <a:lnTo>
                  <a:pt x="20208940" y="10685477"/>
                </a:lnTo>
                <a:lnTo>
                  <a:pt x="0" y="10685477"/>
                </a:lnTo>
                <a:lnTo>
                  <a:pt x="0" y="0"/>
                </a:lnTo>
                <a:close/>
              </a:path>
            </a:pathLst>
          </a:custGeom>
          <a:noFill/>
        </p:spPr>
        <p:txBody>
          <a:bodyPr/>
          <a:lstStyle/>
          <a:p>
            <a:endParaRPr lang="es-ES" sz="2400" dirty="0"/>
          </a:p>
          <a:p>
            <a:r>
              <a:rPr lang="es-ES" sz="4000" b="1" i="1" dirty="0"/>
              <a:t>	Extensión cultural – Visitas</a:t>
            </a:r>
          </a:p>
          <a:p>
            <a:endParaRPr lang="es-ES" sz="4000" b="1" i="1" dirty="0"/>
          </a:p>
          <a:p>
            <a:endParaRPr lang="es-ES" sz="2400" dirty="0"/>
          </a:p>
          <a:p>
            <a:pPr marL="342900" indent="-342900">
              <a:buFont typeface="Arial" panose="020B0604020202020204" pitchFamily="34" charset="0"/>
              <a:buChar char="•"/>
            </a:pPr>
            <a:endParaRPr lang="ca-ES" sz="2400" dirty="0"/>
          </a:p>
        </p:txBody>
      </p:sp>
      <p:pic>
        <p:nvPicPr>
          <p:cNvPr id="5" name="Imagen 4">
            <a:extLst>
              <a:ext uri="{FF2B5EF4-FFF2-40B4-BE49-F238E27FC236}">
                <a16:creationId xmlns:a16="http://schemas.microsoft.com/office/drawing/2014/main" id="{96869035-7FFE-1C9C-6ECD-C1BE74FE22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53636" y="1600465"/>
            <a:ext cx="4571037" cy="3856406"/>
          </a:xfrm>
          <a:prstGeom prst="rect">
            <a:avLst/>
          </a:prstGeom>
        </p:spPr>
      </p:pic>
      <p:sp>
        <p:nvSpPr>
          <p:cNvPr id="7" name="CuadroTexto 6">
            <a:extLst>
              <a:ext uri="{FF2B5EF4-FFF2-40B4-BE49-F238E27FC236}">
                <a16:creationId xmlns:a16="http://schemas.microsoft.com/office/drawing/2014/main" id="{9E8B2233-ABDC-1D4B-593F-B05CD96E88F0}"/>
              </a:ext>
            </a:extLst>
          </p:cNvPr>
          <p:cNvSpPr txBox="1"/>
          <p:nvPr/>
        </p:nvSpPr>
        <p:spPr>
          <a:xfrm>
            <a:off x="2983831" y="5670844"/>
            <a:ext cx="7468767" cy="307777"/>
          </a:xfrm>
          <a:prstGeom prst="rect">
            <a:avLst/>
          </a:prstGeom>
          <a:noFill/>
        </p:spPr>
        <p:txBody>
          <a:bodyPr wrap="square" rtlCol="0">
            <a:spAutoFit/>
          </a:bodyPr>
          <a:lstStyle/>
          <a:p>
            <a:r>
              <a:rPr lang="es-ES" sz="1400" dirty="0"/>
              <a:t>Grupo de Alumnos de la Facultad de Humanidades de Toledo con </a:t>
            </a:r>
            <a:r>
              <a:rPr lang="es-ES" sz="1400" dirty="0" err="1"/>
              <a:t>Prof</a:t>
            </a:r>
            <a:r>
              <a:rPr lang="es-ES" sz="1400" dirty="0"/>
              <a:t>, Larramendi 2024</a:t>
            </a:r>
          </a:p>
        </p:txBody>
      </p:sp>
      <p:pic>
        <p:nvPicPr>
          <p:cNvPr id="8" name="Imagen 7">
            <a:extLst>
              <a:ext uri="{FF2B5EF4-FFF2-40B4-BE49-F238E27FC236}">
                <a16:creationId xmlns:a16="http://schemas.microsoft.com/office/drawing/2014/main" id="{EFBAFA60-9506-5630-4CA5-CF0D5D7C9E9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2809" y="1637665"/>
            <a:ext cx="5165557" cy="3874168"/>
          </a:xfrm>
          <a:prstGeom prst="rect">
            <a:avLst/>
          </a:prstGeom>
        </p:spPr>
      </p:pic>
      <p:grpSp>
        <p:nvGrpSpPr>
          <p:cNvPr id="10" name="Grupo 9">
            <a:extLst>
              <a:ext uri="{FF2B5EF4-FFF2-40B4-BE49-F238E27FC236}">
                <a16:creationId xmlns:a16="http://schemas.microsoft.com/office/drawing/2014/main" id="{7F8DA0A6-3298-28B2-F1EF-FD894DA30F74}"/>
              </a:ext>
            </a:extLst>
          </p:cNvPr>
          <p:cNvGrpSpPr/>
          <p:nvPr/>
        </p:nvGrpSpPr>
        <p:grpSpPr>
          <a:xfrm>
            <a:off x="93034" y="6236291"/>
            <a:ext cx="11746040" cy="526017"/>
            <a:chOff x="93034" y="6236291"/>
            <a:chExt cx="11746040" cy="526017"/>
          </a:xfrm>
        </p:grpSpPr>
        <p:pic>
          <p:nvPicPr>
            <p:cNvPr id="11" name="Imagen 10" descr="Texto&#10;&#10;El contenido generado por IA puede ser incorrecto.">
              <a:extLst>
                <a:ext uri="{FF2B5EF4-FFF2-40B4-BE49-F238E27FC236}">
                  <a16:creationId xmlns:a16="http://schemas.microsoft.com/office/drawing/2014/main" id="{D8E86C46-1632-F435-9504-A1A1F0CBA97B}"/>
                </a:ext>
              </a:extLst>
            </p:cNvPr>
            <p:cNvPicPr>
              <a:picLocks noChangeAspect="1"/>
            </p:cNvPicPr>
            <p:nvPr/>
          </p:nvPicPr>
          <p:blipFill>
            <a:blip r:embed="rId8"/>
            <a:stretch>
              <a:fillRect/>
            </a:stretch>
          </p:blipFill>
          <p:spPr>
            <a:xfrm>
              <a:off x="93034" y="6262577"/>
              <a:ext cx="2312935" cy="499731"/>
            </a:xfrm>
            <a:prstGeom prst="rect">
              <a:avLst/>
            </a:prstGeom>
          </p:spPr>
        </p:pic>
        <p:pic>
          <p:nvPicPr>
            <p:cNvPr id="14" name="Picture 4" descr="Logotipo">
              <a:extLst>
                <a:ext uri="{FF2B5EF4-FFF2-40B4-BE49-F238E27FC236}">
                  <a16:creationId xmlns:a16="http://schemas.microsoft.com/office/drawing/2014/main" id="{57078D64-14E9-1DEA-8528-CE330EAA223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68EED249-6259-95B0-5BCC-7E14E9905F1C}"/>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822961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29A81-40DB-A925-E7F6-7C8D4842C99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A39AA92-A34E-4479-1567-B263F5092799}"/>
              </a:ext>
            </a:extLst>
          </p:cNvPr>
          <p:cNvSpPr>
            <a:spLocks noChangeAspect="1"/>
          </p:cNvSpPr>
          <p:nvPr/>
        </p:nvSpPr>
        <p:spPr>
          <a:xfrm>
            <a:off x="0" y="0"/>
            <a:ext cx="12192000" cy="6858000"/>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es-ES" sz="2400" dirty="0"/>
          </a:p>
          <a:p>
            <a:pPr marL="977900" indent="-255588"/>
            <a:r>
              <a:rPr lang="es-ES" sz="4000" b="1" i="1" dirty="0"/>
              <a:t>Comunicación</a:t>
            </a:r>
          </a:p>
          <a:p>
            <a:pPr marL="1708150" lvl="1" indent="-352425"/>
            <a:endParaRPr lang="es-ES" sz="2000" b="1" i="1" dirty="0"/>
          </a:p>
          <a:p>
            <a:pPr marL="1708150" lvl="1" indent="-352425"/>
            <a:r>
              <a:rPr lang="es-ES" sz="2800" b="1" dirty="0"/>
              <a:t>Página web y redes sociales</a:t>
            </a:r>
          </a:p>
          <a:p>
            <a:pPr marL="1812925" lvl="1" indent="-457200">
              <a:buFont typeface="Wingdings" panose="05000000000000000000" pitchFamily="2" charset="2"/>
              <a:buChar char="ü"/>
            </a:pPr>
            <a:r>
              <a:rPr lang="es-ES" sz="2600" b="1" dirty="0">
                <a:solidFill>
                  <a:srgbClr val="FF5050"/>
                </a:solidFill>
                <a:sym typeface="Wingdings" panose="05000000000000000000" pitchFamily="2" charset="2"/>
              </a:rPr>
              <a:t>Noticias </a:t>
            </a:r>
            <a:r>
              <a:rPr lang="es-ES" sz="2600" dirty="0">
                <a:sym typeface="Wingdings" panose="05000000000000000000" pitchFamily="2" charset="2"/>
              </a:rPr>
              <a:t>en página web y redes sociales de la Biblioteca UCLM</a:t>
            </a:r>
          </a:p>
          <a:p>
            <a:pPr marL="1812925" lvl="1" indent="-457200">
              <a:buFont typeface="Wingdings" panose="05000000000000000000" pitchFamily="2" charset="2"/>
              <a:buChar char="ü"/>
            </a:pPr>
            <a:r>
              <a:rPr lang="es-ES" sz="2600" dirty="0">
                <a:sym typeface="Wingdings" panose="05000000000000000000" pitchFamily="2" charset="2"/>
              </a:rPr>
              <a:t>OPAC </a:t>
            </a:r>
            <a:r>
              <a:rPr lang="es-ES" sz="2600" b="1" dirty="0">
                <a:sym typeface="Wingdings" panose="05000000000000000000" pitchFamily="2" charset="2"/>
              </a:rPr>
              <a:t> </a:t>
            </a:r>
            <a:r>
              <a:rPr lang="es-ES" sz="2600" b="1" dirty="0">
                <a:solidFill>
                  <a:srgbClr val="FF5050"/>
                </a:solidFill>
                <a:sym typeface="Wingdings" panose="05000000000000000000" pitchFamily="2" charset="2"/>
              </a:rPr>
              <a:t>Catálogos especiales</a:t>
            </a:r>
          </a:p>
          <a:p>
            <a:pPr marL="1355725" lvl="1"/>
            <a:endParaRPr lang="es-ES" sz="1400" b="1" dirty="0"/>
          </a:p>
          <a:p>
            <a:pPr marL="1708150" lvl="1" indent="-352425"/>
            <a:r>
              <a:rPr lang="es-ES" sz="2800" b="1" dirty="0"/>
              <a:t>Prensa</a:t>
            </a:r>
          </a:p>
          <a:p>
            <a:pPr marL="1812925" lvl="1" indent="-457200">
              <a:buFont typeface="Wingdings" panose="05000000000000000000" pitchFamily="2" charset="2"/>
              <a:buChar char="ü"/>
            </a:pPr>
            <a:r>
              <a:rPr lang="es-ES" sz="2600" b="1" dirty="0">
                <a:solidFill>
                  <a:srgbClr val="FF5050"/>
                </a:solidFill>
                <a:sym typeface="Wingdings" panose="05000000000000000000" pitchFamily="2" charset="2"/>
              </a:rPr>
              <a:t>Noticias</a:t>
            </a:r>
            <a:r>
              <a:rPr lang="es-ES" sz="2600" b="1" dirty="0">
                <a:sym typeface="Wingdings" panose="05000000000000000000" pitchFamily="2" charset="2"/>
              </a:rPr>
              <a:t> </a:t>
            </a:r>
            <a:r>
              <a:rPr lang="es-ES" sz="2600" dirty="0">
                <a:sym typeface="Wingdings" panose="05000000000000000000" pitchFamily="2" charset="2"/>
              </a:rPr>
              <a:t>sobre la adquisición de la colección y exposiciones</a:t>
            </a:r>
          </a:p>
          <a:p>
            <a:pPr marL="1812925" lvl="1" indent="-457200">
              <a:buFont typeface="Wingdings" panose="05000000000000000000" pitchFamily="2" charset="2"/>
              <a:buChar char="ü"/>
            </a:pPr>
            <a:r>
              <a:rPr lang="es-ES" sz="2600" b="1" dirty="0">
                <a:sym typeface="Wingdings" panose="05000000000000000000" pitchFamily="2" charset="2"/>
              </a:rPr>
              <a:t>Tirada local, regional y nacional</a:t>
            </a:r>
            <a:endParaRPr lang="es-ES" sz="2600" b="1" dirty="0"/>
          </a:p>
          <a:p>
            <a:pPr marL="1708150" lvl="1" indent="-352425"/>
            <a:endParaRPr lang="es-ES" sz="1400" b="1" dirty="0"/>
          </a:p>
          <a:p>
            <a:pPr marL="1708150" lvl="1" indent="-352425"/>
            <a:r>
              <a:rPr lang="es-ES" sz="2800" b="1" dirty="0"/>
              <a:t>Publicaciones científicas o divulgativas</a:t>
            </a:r>
          </a:p>
          <a:p>
            <a:pPr marL="1812925" lvl="1" indent="-457200">
              <a:buFont typeface="Wingdings" panose="05000000000000000000" pitchFamily="2" charset="2"/>
              <a:buChar char="ü"/>
            </a:pPr>
            <a:r>
              <a:rPr lang="es-ES" sz="2600" b="1" dirty="0">
                <a:solidFill>
                  <a:srgbClr val="FF5050"/>
                </a:solidFill>
                <a:sym typeface="Wingdings" panose="05000000000000000000" pitchFamily="2" charset="2"/>
              </a:rPr>
              <a:t>Capítulos de libros </a:t>
            </a:r>
          </a:p>
          <a:p>
            <a:pPr marL="1812925" lvl="1" indent="-457200">
              <a:buFont typeface="Wingdings" panose="05000000000000000000" pitchFamily="2" charset="2"/>
              <a:buChar char="ü"/>
            </a:pPr>
            <a:r>
              <a:rPr lang="es-ES" sz="2600" b="1" dirty="0">
                <a:solidFill>
                  <a:srgbClr val="FF5050"/>
                </a:solidFill>
                <a:sym typeface="Wingdings" panose="05000000000000000000" pitchFamily="2" charset="2"/>
              </a:rPr>
              <a:t>Presente comunicación</a:t>
            </a:r>
            <a:endParaRPr lang="es-ES" sz="2600" b="1" dirty="0">
              <a:solidFill>
                <a:srgbClr val="FF5050"/>
              </a:solidFill>
            </a:endParaRPr>
          </a:p>
          <a:p>
            <a:pPr marL="1250950" indent="-449263"/>
            <a:endParaRPr lang="es-ES" sz="2800" b="1" dirty="0"/>
          </a:p>
          <a:p>
            <a:pPr marL="342900" indent="-342900">
              <a:buFont typeface="Arial" panose="020B0604020202020204" pitchFamily="34" charset="0"/>
              <a:buChar char="•"/>
            </a:pPr>
            <a:endParaRPr lang="ca-ES" sz="2400" dirty="0"/>
          </a:p>
        </p:txBody>
      </p:sp>
      <p:sp>
        <p:nvSpPr>
          <p:cNvPr id="3" name="Freeform 3">
            <a:extLst>
              <a:ext uri="{FF2B5EF4-FFF2-40B4-BE49-F238E27FC236}">
                <a16:creationId xmlns:a16="http://schemas.microsoft.com/office/drawing/2014/main" id="{C318B6C9-8526-72C9-9F87-20EDD5256D1E}"/>
              </a:ext>
            </a:extLst>
          </p:cNvPr>
          <p:cNvSpPr>
            <a:spLocks noChangeAspect="1"/>
          </p:cNvSpPr>
          <p:nvPr/>
        </p:nvSpPr>
        <p:spPr>
          <a:xfrm rot="16200000">
            <a:off x="10830300" y="-137386"/>
            <a:ext cx="1224314" cy="1499086"/>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grpSp>
        <p:nvGrpSpPr>
          <p:cNvPr id="4" name="Grupo 3">
            <a:extLst>
              <a:ext uri="{FF2B5EF4-FFF2-40B4-BE49-F238E27FC236}">
                <a16:creationId xmlns:a16="http://schemas.microsoft.com/office/drawing/2014/main" id="{9627E508-7902-21B4-4895-FEA1DB70C6EC}"/>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89C63DF7-6648-1B5A-8729-C0CAE7F51546}"/>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E298E286-FAF7-46C8-0432-C3AC2BD0A95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7AF5987B-83B9-E0B6-C990-2445B25F1C4F}"/>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652111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7D6ED-6670-18AF-920A-D26CB9F2291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C820E026-8024-3D02-CA7A-4E83A8160F30}"/>
              </a:ext>
            </a:extLst>
          </p:cNvPr>
          <p:cNvSpPr>
            <a:spLocks noChangeAspect="1"/>
          </p:cNvSpPr>
          <p:nvPr/>
        </p:nvSpPr>
        <p:spPr>
          <a:xfrm>
            <a:off x="-101624" y="0"/>
            <a:ext cx="12293625" cy="6858000"/>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es-ES" sz="2400" dirty="0"/>
          </a:p>
          <a:p>
            <a:pPr marL="1355725" indent="-457200">
              <a:buFont typeface="Wingdings" panose="05000000000000000000" pitchFamily="2" charset="2"/>
              <a:buChar char="ü"/>
            </a:pPr>
            <a:r>
              <a:rPr lang="es-ES" sz="4000" b="1" dirty="0">
                <a:solidFill>
                  <a:srgbClr val="FF5050"/>
                </a:solidFill>
                <a:sym typeface="Wingdings" panose="05000000000000000000" pitchFamily="2" charset="2"/>
              </a:rPr>
              <a:t>Página web y </a:t>
            </a:r>
          </a:p>
          <a:p>
            <a:pPr marL="898525"/>
            <a:r>
              <a:rPr lang="es-ES" sz="4000" b="1" dirty="0">
                <a:solidFill>
                  <a:srgbClr val="FF5050"/>
                </a:solidFill>
                <a:sym typeface="Wingdings" panose="05000000000000000000" pitchFamily="2" charset="2"/>
              </a:rPr>
              <a:t>redes sociales</a:t>
            </a:r>
            <a:endParaRPr lang="es-ES" sz="4000" b="1" dirty="0">
              <a:solidFill>
                <a:srgbClr val="FF5050"/>
              </a:solidFill>
            </a:endParaRPr>
          </a:p>
          <a:p>
            <a:pPr marL="1250950" indent="-449263"/>
            <a:endParaRPr lang="es-ES" sz="2800" b="1" dirty="0"/>
          </a:p>
          <a:p>
            <a:pPr marL="342900" indent="-342900">
              <a:buFont typeface="Arial" panose="020B0604020202020204" pitchFamily="34" charset="0"/>
              <a:buChar char="•"/>
            </a:pPr>
            <a:endParaRPr lang="ca-ES" sz="2400" dirty="0"/>
          </a:p>
        </p:txBody>
      </p:sp>
      <p:sp>
        <p:nvSpPr>
          <p:cNvPr id="3" name="Freeform 3">
            <a:extLst>
              <a:ext uri="{FF2B5EF4-FFF2-40B4-BE49-F238E27FC236}">
                <a16:creationId xmlns:a16="http://schemas.microsoft.com/office/drawing/2014/main" id="{FE1B998D-5304-01EF-191E-49C59570FB88}"/>
              </a:ext>
            </a:extLst>
          </p:cNvPr>
          <p:cNvSpPr>
            <a:spLocks noChangeAspect="1"/>
          </p:cNvSpPr>
          <p:nvPr/>
        </p:nvSpPr>
        <p:spPr>
          <a:xfrm rot="16200000">
            <a:off x="10792825" y="-137385"/>
            <a:ext cx="1261789" cy="1536561"/>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pic>
        <p:nvPicPr>
          <p:cNvPr id="5" name="Imagen 4" descr="Captura de pantalla de un celular con texto e imágenes&#10;&#10;El contenido generado por IA puede ser incorrecto.">
            <a:extLst>
              <a:ext uri="{FF2B5EF4-FFF2-40B4-BE49-F238E27FC236}">
                <a16:creationId xmlns:a16="http://schemas.microsoft.com/office/drawing/2014/main" id="{64E78AF9-21A1-2F00-FD56-816D0B1270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37489" y="271701"/>
            <a:ext cx="3506038" cy="5949354"/>
          </a:xfrm>
          <a:prstGeom prst="rect">
            <a:avLst/>
          </a:prstGeom>
        </p:spPr>
      </p:pic>
      <p:pic>
        <p:nvPicPr>
          <p:cNvPr id="7" name="Imagen 6">
            <a:extLst>
              <a:ext uri="{FF2B5EF4-FFF2-40B4-BE49-F238E27FC236}">
                <a16:creationId xmlns:a16="http://schemas.microsoft.com/office/drawing/2014/main" id="{8B10B96D-007D-CD6C-0AC7-CEA32D861776}"/>
              </a:ext>
            </a:extLst>
          </p:cNvPr>
          <p:cNvPicPr>
            <a:picLocks noChangeAspect="1"/>
          </p:cNvPicPr>
          <p:nvPr/>
        </p:nvPicPr>
        <p:blipFill>
          <a:blip r:embed="rId7"/>
          <a:stretch>
            <a:fillRect/>
          </a:stretch>
        </p:blipFill>
        <p:spPr>
          <a:xfrm>
            <a:off x="529581" y="1840015"/>
            <a:ext cx="3421762" cy="1962567"/>
          </a:xfrm>
          <a:prstGeom prst="rect">
            <a:avLst/>
          </a:prstGeom>
        </p:spPr>
      </p:pic>
      <p:pic>
        <p:nvPicPr>
          <p:cNvPr id="8" name="Imagen 7">
            <a:extLst>
              <a:ext uri="{FF2B5EF4-FFF2-40B4-BE49-F238E27FC236}">
                <a16:creationId xmlns:a16="http://schemas.microsoft.com/office/drawing/2014/main" id="{17BCBECC-D7DB-6AF9-CD87-5634513699AE}"/>
              </a:ext>
            </a:extLst>
          </p:cNvPr>
          <p:cNvPicPr>
            <a:picLocks noChangeAspect="1"/>
          </p:cNvPicPr>
          <p:nvPr/>
        </p:nvPicPr>
        <p:blipFill>
          <a:blip r:embed="rId8"/>
          <a:stretch>
            <a:fillRect/>
          </a:stretch>
        </p:blipFill>
        <p:spPr>
          <a:xfrm>
            <a:off x="3406066" y="3430756"/>
            <a:ext cx="3529530" cy="2037751"/>
          </a:xfrm>
          <a:prstGeom prst="rect">
            <a:avLst/>
          </a:prstGeom>
        </p:spPr>
      </p:pic>
      <p:pic>
        <p:nvPicPr>
          <p:cNvPr id="11" name="Picture 10">
            <a:extLst>
              <a:ext uri="{FF2B5EF4-FFF2-40B4-BE49-F238E27FC236}">
                <a16:creationId xmlns:a16="http://schemas.microsoft.com/office/drawing/2014/main" id="{D5B69067-DD17-3AE8-4A3D-AD7F3E1BA887}"/>
              </a:ext>
            </a:extLst>
          </p:cNvPr>
          <p:cNvPicPr>
            <a:picLocks noChangeAspect="1"/>
          </p:cNvPicPr>
          <p:nvPr/>
        </p:nvPicPr>
        <p:blipFill>
          <a:blip r:embed="rId9"/>
          <a:stretch>
            <a:fillRect/>
          </a:stretch>
        </p:blipFill>
        <p:spPr>
          <a:xfrm>
            <a:off x="525640" y="4793495"/>
            <a:ext cx="2528158" cy="486314"/>
          </a:xfrm>
          <a:prstGeom prst="rect">
            <a:avLst/>
          </a:prstGeom>
          <a:ln>
            <a:solidFill>
              <a:srgbClr val="FF0000"/>
            </a:solidFill>
          </a:ln>
        </p:spPr>
      </p:pic>
      <p:sp>
        <p:nvSpPr>
          <p:cNvPr id="10" name="Arrow: Right 9">
            <a:extLst>
              <a:ext uri="{FF2B5EF4-FFF2-40B4-BE49-F238E27FC236}">
                <a16:creationId xmlns:a16="http://schemas.microsoft.com/office/drawing/2014/main" id="{1D30F44E-B992-E57D-E66C-F39896C41DDD}"/>
              </a:ext>
            </a:extLst>
          </p:cNvPr>
          <p:cNvSpPr/>
          <p:nvPr/>
        </p:nvSpPr>
        <p:spPr>
          <a:xfrm>
            <a:off x="4593473" y="1713434"/>
            <a:ext cx="2515575" cy="984185"/>
          </a:xfrm>
          <a:prstGeom prst="rightArrow">
            <a:avLst/>
          </a:prstGeom>
          <a:solidFill>
            <a:schemeClr val="bg1">
              <a:lumMod val="85000"/>
            </a:schemeClr>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a:solidFill>
                  <a:schemeClr val="tx1"/>
                </a:solidFill>
                <a:ea typeface="Calibri"/>
                <a:cs typeface="Calibri"/>
              </a:rPr>
              <a:t>@bibliotecaUCLM</a:t>
            </a:r>
          </a:p>
        </p:txBody>
      </p:sp>
      <p:grpSp>
        <p:nvGrpSpPr>
          <p:cNvPr id="4" name="Grupo 3">
            <a:extLst>
              <a:ext uri="{FF2B5EF4-FFF2-40B4-BE49-F238E27FC236}">
                <a16:creationId xmlns:a16="http://schemas.microsoft.com/office/drawing/2014/main" id="{4E81F1D0-9D9E-FFA3-2BF2-5402C7800998}"/>
              </a:ext>
            </a:extLst>
          </p:cNvPr>
          <p:cNvGrpSpPr/>
          <p:nvPr/>
        </p:nvGrpSpPr>
        <p:grpSpPr>
          <a:xfrm>
            <a:off x="93034" y="6236291"/>
            <a:ext cx="11746040" cy="526017"/>
            <a:chOff x="93034" y="6236291"/>
            <a:chExt cx="11746040" cy="526017"/>
          </a:xfrm>
        </p:grpSpPr>
        <p:pic>
          <p:nvPicPr>
            <p:cNvPr id="12" name="Imagen 11" descr="Texto&#10;&#10;El contenido generado por IA puede ser incorrecto.">
              <a:extLst>
                <a:ext uri="{FF2B5EF4-FFF2-40B4-BE49-F238E27FC236}">
                  <a16:creationId xmlns:a16="http://schemas.microsoft.com/office/drawing/2014/main" id="{AC0E2066-8670-1336-FFA6-2272CC775317}"/>
                </a:ext>
              </a:extLst>
            </p:cNvPr>
            <p:cNvPicPr>
              <a:picLocks noChangeAspect="1"/>
            </p:cNvPicPr>
            <p:nvPr/>
          </p:nvPicPr>
          <p:blipFill>
            <a:blip r:embed="rId10"/>
            <a:stretch>
              <a:fillRect/>
            </a:stretch>
          </p:blipFill>
          <p:spPr>
            <a:xfrm>
              <a:off x="93034" y="6262577"/>
              <a:ext cx="2312935" cy="499731"/>
            </a:xfrm>
            <a:prstGeom prst="rect">
              <a:avLst/>
            </a:prstGeom>
          </p:spPr>
        </p:pic>
        <p:pic>
          <p:nvPicPr>
            <p:cNvPr id="13" name="Picture 4" descr="Logotipo">
              <a:extLst>
                <a:ext uri="{FF2B5EF4-FFF2-40B4-BE49-F238E27FC236}">
                  <a16:creationId xmlns:a16="http://schemas.microsoft.com/office/drawing/2014/main" id="{3A80CCBD-9DCB-A090-5387-DAE73E85C35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a:extLst>
                <a:ext uri="{FF2B5EF4-FFF2-40B4-BE49-F238E27FC236}">
                  <a16:creationId xmlns:a16="http://schemas.microsoft.com/office/drawing/2014/main" id="{99E6EBCF-4464-02F0-A79F-8666DC7639A9}"/>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8176289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B7CB9-778D-FDE4-5DA4-7B96B552EB4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34F79A5-8CD6-8FF0-9315-6BEDCA669ACC}"/>
              </a:ext>
            </a:extLst>
          </p:cNvPr>
          <p:cNvSpPr>
            <a:spLocks noChangeAspect="1"/>
          </p:cNvSpPr>
          <p:nvPr/>
        </p:nvSpPr>
        <p:spPr>
          <a:xfrm>
            <a:off x="0" y="0"/>
            <a:ext cx="12192000" cy="6593796"/>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es-ES" sz="2400" dirty="0"/>
          </a:p>
          <a:p>
            <a:pPr marL="1355725" indent="-457200">
              <a:buFont typeface="Wingdings" panose="05000000000000000000" pitchFamily="2" charset="2"/>
              <a:buChar char="ü"/>
            </a:pPr>
            <a:r>
              <a:rPr lang="es-ES" sz="4000" dirty="0">
                <a:sym typeface="Wingdings" panose="05000000000000000000" pitchFamily="2" charset="2"/>
              </a:rPr>
              <a:t>OPAC </a:t>
            </a:r>
            <a:r>
              <a:rPr lang="es-ES" sz="4000" b="1" dirty="0">
                <a:sym typeface="Wingdings" panose="05000000000000000000" pitchFamily="2" charset="2"/>
              </a:rPr>
              <a:t> </a:t>
            </a:r>
            <a:r>
              <a:rPr lang="es-ES" sz="4000" b="1" dirty="0">
                <a:solidFill>
                  <a:srgbClr val="FF5050"/>
                </a:solidFill>
                <a:sym typeface="Wingdings" panose="05000000000000000000" pitchFamily="2" charset="2"/>
              </a:rPr>
              <a:t>Catálogos especiales</a:t>
            </a:r>
          </a:p>
          <a:p>
            <a:pPr marL="1250950" indent="-352425"/>
            <a:endParaRPr lang="es-ES" sz="2000" b="1" i="1" dirty="0"/>
          </a:p>
          <a:p>
            <a:pPr marL="1250950" indent="-449263"/>
            <a:endParaRPr lang="es-ES" sz="2800" b="1" dirty="0"/>
          </a:p>
          <a:p>
            <a:pPr marL="342900" indent="-342900">
              <a:buFont typeface="Arial" panose="020B0604020202020204" pitchFamily="34" charset="0"/>
              <a:buChar char="•"/>
            </a:pPr>
            <a:endParaRPr lang="ca-ES" sz="2400" dirty="0"/>
          </a:p>
        </p:txBody>
      </p:sp>
      <p:sp>
        <p:nvSpPr>
          <p:cNvPr id="3" name="Freeform 3">
            <a:extLst>
              <a:ext uri="{FF2B5EF4-FFF2-40B4-BE49-F238E27FC236}">
                <a16:creationId xmlns:a16="http://schemas.microsoft.com/office/drawing/2014/main" id="{EFF37138-81A7-70F2-5C01-7445FEFEB8CA}"/>
              </a:ext>
            </a:extLst>
          </p:cNvPr>
          <p:cNvSpPr>
            <a:spLocks noChangeAspect="1"/>
          </p:cNvSpPr>
          <p:nvPr/>
        </p:nvSpPr>
        <p:spPr>
          <a:xfrm rot="16200000">
            <a:off x="10705382" y="-137386"/>
            <a:ext cx="1349232" cy="1624004"/>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pic>
        <p:nvPicPr>
          <p:cNvPr id="4" name="Imagen 3">
            <a:extLst>
              <a:ext uri="{FF2B5EF4-FFF2-40B4-BE49-F238E27FC236}">
                <a16:creationId xmlns:a16="http://schemas.microsoft.com/office/drawing/2014/main" id="{3EF35D61-3A90-57AA-87EA-7A441B720704}"/>
              </a:ext>
            </a:extLst>
          </p:cNvPr>
          <p:cNvPicPr>
            <a:picLocks noChangeAspect="1"/>
          </p:cNvPicPr>
          <p:nvPr/>
        </p:nvPicPr>
        <p:blipFill>
          <a:blip r:embed="rId6"/>
          <a:stretch>
            <a:fillRect/>
          </a:stretch>
        </p:blipFill>
        <p:spPr>
          <a:xfrm>
            <a:off x="1071435" y="1301996"/>
            <a:ext cx="5617439" cy="3479745"/>
          </a:xfrm>
          <a:prstGeom prst="rect">
            <a:avLst/>
          </a:prstGeom>
          <a:ln>
            <a:noFill/>
          </a:ln>
          <a:effectLst>
            <a:softEdge rad="112500"/>
          </a:effectLst>
        </p:spPr>
      </p:pic>
      <p:pic>
        <p:nvPicPr>
          <p:cNvPr id="5" name="Imagen 4">
            <a:extLst>
              <a:ext uri="{FF2B5EF4-FFF2-40B4-BE49-F238E27FC236}">
                <a16:creationId xmlns:a16="http://schemas.microsoft.com/office/drawing/2014/main" id="{71464FBB-E089-BED1-4C06-0680028C16C0}"/>
              </a:ext>
            </a:extLst>
          </p:cNvPr>
          <p:cNvPicPr>
            <a:picLocks noChangeAspect="1"/>
          </p:cNvPicPr>
          <p:nvPr/>
        </p:nvPicPr>
        <p:blipFill>
          <a:blip r:embed="rId7"/>
          <a:stretch>
            <a:fillRect/>
          </a:stretch>
        </p:blipFill>
        <p:spPr>
          <a:xfrm>
            <a:off x="6096000" y="2460407"/>
            <a:ext cx="5726676" cy="3329726"/>
          </a:xfrm>
          <a:prstGeom prst="rect">
            <a:avLst/>
          </a:prstGeom>
          <a:ln>
            <a:noFill/>
          </a:ln>
          <a:effectLst>
            <a:softEdge rad="112500"/>
          </a:effectLst>
        </p:spPr>
      </p:pic>
      <p:sp>
        <p:nvSpPr>
          <p:cNvPr id="7" name="Elipse 6">
            <a:extLst>
              <a:ext uri="{FF2B5EF4-FFF2-40B4-BE49-F238E27FC236}">
                <a16:creationId xmlns:a16="http://schemas.microsoft.com/office/drawing/2014/main" id="{8DEF96C4-3DD7-72CF-EF57-140B428FF89D}"/>
              </a:ext>
            </a:extLst>
          </p:cNvPr>
          <p:cNvSpPr/>
          <p:nvPr/>
        </p:nvSpPr>
        <p:spPr>
          <a:xfrm>
            <a:off x="10495409" y="5437500"/>
            <a:ext cx="1461432" cy="520779"/>
          </a:xfrm>
          <a:prstGeom prst="ellipse">
            <a:avLst/>
          </a:prstGeom>
          <a:noFill/>
          <a:ln w="571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8" name="Grupo 7">
            <a:extLst>
              <a:ext uri="{FF2B5EF4-FFF2-40B4-BE49-F238E27FC236}">
                <a16:creationId xmlns:a16="http://schemas.microsoft.com/office/drawing/2014/main" id="{1250356B-55BF-E1E1-F5B4-C28E6441917D}"/>
              </a:ext>
            </a:extLst>
          </p:cNvPr>
          <p:cNvGrpSpPr/>
          <p:nvPr/>
        </p:nvGrpSpPr>
        <p:grpSpPr>
          <a:xfrm>
            <a:off x="93034" y="6236291"/>
            <a:ext cx="11746040" cy="526017"/>
            <a:chOff x="93034" y="6236291"/>
            <a:chExt cx="11746040" cy="526017"/>
          </a:xfrm>
        </p:grpSpPr>
        <p:pic>
          <p:nvPicPr>
            <p:cNvPr id="10" name="Imagen 9" descr="Texto&#10;&#10;El contenido generado por IA puede ser incorrecto.">
              <a:extLst>
                <a:ext uri="{FF2B5EF4-FFF2-40B4-BE49-F238E27FC236}">
                  <a16:creationId xmlns:a16="http://schemas.microsoft.com/office/drawing/2014/main" id="{E6CDEE3C-C3C3-8A14-1A86-69C70AE72FDF}"/>
                </a:ext>
              </a:extLst>
            </p:cNvPr>
            <p:cNvPicPr>
              <a:picLocks noChangeAspect="1"/>
            </p:cNvPicPr>
            <p:nvPr/>
          </p:nvPicPr>
          <p:blipFill>
            <a:blip r:embed="rId8"/>
            <a:stretch>
              <a:fillRect/>
            </a:stretch>
          </p:blipFill>
          <p:spPr>
            <a:xfrm>
              <a:off x="93034" y="6262577"/>
              <a:ext cx="2312935" cy="499731"/>
            </a:xfrm>
            <a:prstGeom prst="rect">
              <a:avLst/>
            </a:prstGeom>
          </p:spPr>
        </p:pic>
        <p:pic>
          <p:nvPicPr>
            <p:cNvPr id="11" name="Picture 4" descr="Logotipo">
              <a:extLst>
                <a:ext uri="{FF2B5EF4-FFF2-40B4-BE49-F238E27FC236}">
                  <a16:creationId xmlns:a16="http://schemas.microsoft.com/office/drawing/2014/main" id="{0BC6B435-CDAA-8DA4-404A-3CCF5BD0C9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2" name="CuadroTexto 11">
              <a:extLst>
                <a:ext uri="{FF2B5EF4-FFF2-40B4-BE49-F238E27FC236}">
                  <a16:creationId xmlns:a16="http://schemas.microsoft.com/office/drawing/2014/main" id="{37585D2C-E0D3-B4FE-3F1D-19B8BDEB3D59}"/>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67990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E3FD3-9437-DD55-0B1C-8820DACDCDB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C27A880-08B1-682E-A2E8-8BDF3419E4B5}"/>
              </a:ext>
            </a:extLst>
          </p:cNvPr>
          <p:cNvSpPr>
            <a:spLocks noChangeAspect="1"/>
          </p:cNvSpPr>
          <p:nvPr/>
        </p:nvSpPr>
        <p:spPr>
          <a:xfrm>
            <a:off x="0" y="0"/>
            <a:ext cx="12192000" cy="6858000"/>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pPr marL="1355725" indent="-457200">
              <a:buFont typeface="Wingdings" panose="05000000000000000000" pitchFamily="2" charset="2"/>
              <a:buChar char="ü"/>
            </a:pPr>
            <a:endParaRPr lang="es-ES" dirty="0">
              <a:sym typeface="Wingdings" panose="05000000000000000000" pitchFamily="2" charset="2"/>
            </a:endParaRPr>
          </a:p>
          <a:p>
            <a:pPr marL="1355725" indent="-457200">
              <a:buFont typeface="Wingdings" panose="05000000000000000000" pitchFamily="2" charset="2"/>
              <a:buChar char="ü"/>
            </a:pPr>
            <a:r>
              <a:rPr lang="es-ES" sz="4000" b="1" dirty="0">
                <a:solidFill>
                  <a:srgbClr val="FF5050"/>
                </a:solidFill>
                <a:sym typeface="Wingdings" panose="05000000000000000000" pitchFamily="2" charset="2"/>
              </a:rPr>
              <a:t>Noticias en prensa</a:t>
            </a:r>
          </a:p>
        </p:txBody>
      </p:sp>
      <p:sp>
        <p:nvSpPr>
          <p:cNvPr id="10" name="TextBox 10">
            <a:extLst>
              <a:ext uri="{FF2B5EF4-FFF2-40B4-BE49-F238E27FC236}">
                <a16:creationId xmlns:a16="http://schemas.microsoft.com/office/drawing/2014/main" id="{2B131979-B882-D5A1-ACA7-DFF43289D48C}"/>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pic>
        <p:nvPicPr>
          <p:cNvPr id="8" name="Imagen 7">
            <a:extLst>
              <a:ext uri="{FF2B5EF4-FFF2-40B4-BE49-F238E27FC236}">
                <a16:creationId xmlns:a16="http://schemas.microsoft.com/office/drawing/2014/main" id="{B56B538A-C115-7145-51F6-538C6B15030F}"/>
              </a:ext>
            </a:extLst>
          </p:cNvPr>
          <p:cNvPicPr>
            <a:picLocks noChangeAspect="1"/>
          </p:cNvPicPr>
          <p:nvPr/>
        </p:nvPicPr>
        <p:blipFill>
          <a:blip r:embed="rId4"/>
          <a:stretch>
            <a:fillRect/>
          </a:stretch>
        </p:blipFill>
        <p:spPr>
          <a:xfrm>
            <a:off x="1249501" y="1099001"/>
            <a:ext cx="5784800" cy="4588668"/>
          </a:xfrm>
          <a:prstGeom prst="rect">
            <a:avLst/>
          </a:prstGeom>
        </p:spPr>
      </p:pic>
      <p:sp>
        <p:nvSpPr>
          <p:cNvPr id="12" name="CuadroTexto 11">
            <a:extLst>
              <a:ext uri="{FF2B5EF4-FFF2-40B4-BE49-F238E27FC236}">
                <a16:creationId xmlns:a16="http://schemas.microsoft.com/office/drawing/2014/main" id="{577D55DF-46D2-BC80-9A1A-5F244F44ED4B}"/>
              </a:ext>
            </a:extLst>
          </p:cNvPr>
          <p:cNvSpPr txBox="1"/>
          <p:nvPr/>
        </p:nvSpPr>
        <p:spPr>
          <a:xfrm>
            <a:off x="1394831" y="5401791"/>
            <a:ext cx="2527853" cy="615553"/>
          </a:xfrm>
          <a:prstGeom prst="rect">
            <a:avLst/>
          </a:prstGeom>
          <a:noFill/>
        </p:spPr>
        <p:txBody>
          <a:bodyPr wrap="square">
            <a:spAutoFit/>
          </a:bodyPr>
          <a:lstStyle/>
          <a:p>
            <a:endParaRPr lang="es-ES" sz="2400" i="1" dirty="0"/>
          </a:p>
          <a:p>
            <a:r>
              <a:rPr lang="es-ES" sz="1000" i="1" dirty="0">
                <a:solidFill>
                  <a:srgbClr val="9C002E"/>
                </a:solidFill>
                <a:latin typeface="Arial" panose="020B0604020202020204" pitchFamily="34" charset="0"/>
              </a:rPr>
              <a:t>La Tribuna Dominical 2000</a:t>
            </a:r>
            <a:endParaRPr lang="ca-ES" sz="1000" i="1" dirty="0">
              <a:solidFill>
                <a:srgbClr val="9C002E"/>
              </a:solidFill>
              <a:latin typeface="Arial" panose="020B0604020202020204" pitchFamily="34" charset="0"/>
            </a:endParaRPr>
          </a:p>
        </p:txBody>
      </p:sp>
      <p:pic>
        <p:nvPicPr>
          <p:cNvPr id="18" name="Imagen 17">
            <a:extLst>
              <a:ext uri="{FF2B5EF4-FFF2-40B4-BE49-F238E27FC236}">
                <a16:creationId xmlns:a16="http://schemas.microsoft.com/office/drawing/2014/main" id="{C87F3156-199F-93F0-CCDE-9B2A2BD2266A}"/>
              </a:ext>
            </a:extLst>
          </p:cNvPr>
          <p:cNvPicPr>
            <a:picLocks noChangeAspect="1"/>
          </p:cNvPicPr>
          <p:nvPr/>
        </p:nvPicPr>
        <p:blipFill>
          <a:blip r:embed="rId5"/>
          <a:stretch>
            <a:fillRect/>
          </a:stretch>
        </p:blipFill>
        <p:spPr>
          <a:xfrm>
            <a:off x="7899880" y="431564"/>
            <a:ext cx="3488631" cy="5148943"/>
          </a:xfrm>
          <a:prstGeom prst="rect">
            <a:avLst/>
          </a:prstGeom>
        </p:spPr>
      </p:pic>
      <p:sp>
        <p:nvSpPr>
          <p:cNvPr id="19" name="CuadroTexto 18">
            <a:extLst>
              <a:ext uri="{FF2B5EF4-FFF2-40B4-BE49-F238E27FC236}">
                <a16:creationId xmlns:a16="http://schemas.microsoft.com/office/drawing/2014/main" id="{8563334A-DF8F-81EC-CBBC-FFB635751F95}"/>
              </a:ext>
            </a:extLst>
          </p:cNvPr>
          <p:cNvSpPr txBox="1"/>
          <p:nvPr/>
        </p:nvSpPr>
        <p:spPr>
          <a:xfrm>
            <a:off x="8068322" y="5575445"/>
            <a:ext cx="2527853" cy="246221"/>
          </a:xfrm>
          <a:prstGeom prst="rect">
            <a:avLst/>
          </a:prstGeom>
          <a:noFill/>
        </p:spPr>
        <p:txBody>
          <a:bodyPr wrap="square">
            <a:spAutoFit/>
          </a:bodyPr>
          <a:lstStyle/>
          <a:p>
            <a:r>
              <a:rPr lang="es-ES" sz="1000" i="1" dirty="0">
                <a:solidFill>
                  <a:srgbClr val="9C002E"/>
                </a:solidFill>
                <a:latin typeface="Arial" panose="020B0604020202020204" pitchFamily="34" charset="0"/>
              </a:rPr>
              <a:t>Lanza Ciudad Real 2007</a:t>
            </a:r>
            <a:endParaRPr lang="ca-ES" sz="1000" i="1" dirty="0">
              <a:solidFill>
                <a:srgbClr val="9C002E"/>
              </a:solidFill>
              <a:latin typeface="Arial" panose="020B0604020202020204" pitchFamily="34" charset="0"/>
            </a:endParaRPr>
          </a:p>
        </p:txBody>
      </p:sp>
      <p:grpSp>
        <p:nvGrpSpPr>
          <p:cNvPr id="4" name="Grupo 3">
            <a:extLst>
              <a:ext uri="{FF2B5EF4-FFF2-40B4-BE49-F238E27FC236}">
                <a16:creationId xmlns:a16="http://schemas.microsoft.com/office/drawing/2014/main" id="{60BD08AC-9459-722B-E4DE-9A601B76253C}"/>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7D69C002-9EEB-C3A7-87DB-F2D53EBC4D4F}"/>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88EEB657-C32C-70D9-0171-B21AD767E0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a:extLst>
                <a:ext uri="{FF2B5EF4-FFF2-40B4-BE49-F238E27FC236}">
                  <a16:creationId xmlns:a16="http://schemas.microsoft.com/office/drawing/2014/main" id="{191A6F4A-483D-3F3E-1137-E7FF852F7ED0}"/>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 name="Freeform 3">
            <a:extLst>
              <a:ext uri="{FF2B5EF4-FFF2-40B4-BE49-F238E27FC236}">
                <a16:creationId xmlns:a16="http://schemas.microsoft.com/office/drawing/2014/main" id="{2942278A-ADD5-76FB-B58B-1DA1E742C794}"/>
              </a:ext>
            </a:extLst>
          </p:cNvPr>
          <p:cNvSpPr>
            <a:spLocks noChangeAspect="1"/>
          </p:cNvSpPr>
          <p:nvPr/>
        </p:nvSpPr>
        <p:spPr>
          <a:xfrm rot="16200000">
            <a:off x="10993946" y="-180406"/>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ca-ES" sz="900"/>
          </a:p>
        </p:txBody>
      </p:sp>
    </p:spTree>
    <p:extLst>
      <p:ext uri="{BB962C8B-B14F-4D97-AF65-F5344CB8AC3E}">
        <p14:creationId xmlns:p14="http://schemas.microsoft.com/office/powerpoint/2010/main" val="1651736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375C3-821B-F9F4-6B93-79862E96471A}"/>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FCA547D-C847-2AC3-B0BE-A4D3A047F9EA}"/>
              </a:ext>
            </a:extLst>
          </p:cNvPr>
          <p:cNvSpPr>
            <a:spLocks noChangeAspect="1"/>
          </p:cNvSpPr>
          <p:nvPr/>
        </p:nvSpPr>
        <p:spPr>
          <a:xfrm>
            <a:off x="5178" y="0"/>
            <a:ext cx="12186821" cy="685800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dirty="0"/>
          </a:p>
        </p:txBody>
      </p:sp>
      <p:sp>
        <p:nvSpPr>
          <p:cNvPr id="10" name="TextBox 10">
            <a:extLst>
              <a:ext uri="{FF2B5EF4-FFF2-40B4-BE49-F238E27FC236}">
                <a16:creationId xmlns:a16="http://schemas.microsoft.com/office/drawing/2014/main" id="{6241F403-B3CB-708F-3A77-BAD95DAD9E06}"/>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8" name="Rectangle 17">
            <a:extLst>
              <a:ext uri="{FF2B5EF4-FFF2-40B4-BE49-F238E27FC236}">
                <a16:creationId xmlns:a16="http://schemas.microsoft.com/office/drawing/2014/main" id="{D2696300-F0B4-7D0F-38C2-FF78C016139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ES"/>
          </a:p>
        </p:txBody>
      </p:sp>
      <p:sp>
        <p:nvSpPr>
          <p:cNvPr id="19" name="Rectangle 19">
            <a:extLst>
              <a:ext uri="{FF2B5EF4-FFF2-40B4-BE49-F238E27FC236}">
                <a16:creationId xmlns:a16="http://schemas.microsoft.com/office/drawing/2014/main" id="{FF8C0E12-3FD0-E7F3-7B62-03CD75D146A8}"/>
              </a:ext>
            </a:extLst>
          </p:cNvPr>
          <p:cNvSpPr>
            <a:spLocks noChangeArrowheads="1"/>
          </p:cNvSpPr>
          <p:nvPr/>
        </p:nvSpPr>
        <p:spPr bwMode="auto">
          <a:xfrm>
            <a:off x="0" y="318701"/>
            <a:ext cx="18473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s-ES" altLang="es-ES" sz="1200" b="0" i="0" u="none" strike="noStrike" cap="none" normalizeH="0" baseline="0" dirty="0">
              <a:ln>
                <a:noFill/>
              </a:ln>
              <a:solidFill>
                <a:schemeClr val="tx1"/>
              </a:solidFill>
              <a:effectLst/>
              <a:latin typeface="Arial" panose="020B0604020202020204" pitchFamily="34" charset="0"/>
              <a:ea typeface="Aptos" panose="020B0004020202020204" pitchFamily="34" charset="0"/>
              <a:cs typeface="Arial" panose="020B0604020202020204" pitchFamily="34" charset="0"/>
            </a:endParaRPr>
          </a:p>
        </p:txBody>
      </p:sp>
      <p:sp>
        <p:nvSpPr>
          <p:cNvPr id="20" name="Rectangle 20">
            <a:extLst>
              <a:ext uri="{FF2B5EF4-FFF2-40B4-BE49-F238E27FC236}">
                <a16:creationId xmlns:a16="http://schemas.microsoft.com/office/drawing/2014/main" id="{F3222587-67D4-58AD-4F19-C11B9F63ACC8}"/>
              </a:ext>
            </a:extLst>
          </p:cNvPr>
          <p:cNvSpPr>
            <a:spLocks noChangeArrowheads="1"/>
          </p:cNvSpPr>
          <p:nvPr/>
        </p:nvSpPr>
        <p:spPr bwMode="auto">
          <a:xfrm>
            <a:off x="0" y="457200"/>
            <a:ext cx="4022725" cy="6350"/>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ES"/>
          </a:p>
        </p:txBody>
      </p:sp>
      <p:pic>
        <p:nvPicPr>
          <p:cNvPr id="21" name="Imagen 20">
            <a:extLst>
              <a:ext uri="{FF2B5EF4-FFF2-40B4-BE49-F238E27FC236}">
                <a16:creationId xmlns:a16="http://schemas.microsoft.com/office/drawing/2014/main" id="{DC28EC0B-EC63-76C6-589E-8C9D8D9EF49C}"/>
              </a:ext>
            </a:extLst>
          </p:cNvPr>
          <p:cNvPicPr>
            <a:picLocks noChangeAspect="1"/>
          </p:cNvPicPr>
          <p:nvPr/>
        </p:nvPicPr>
        <p:blipFill>
          <a:blip r:embed="rId4"/>
          <a:stretch>
            <a:fillRect/>
          </a:stretch>
        </p:blipFill>
        <p:spPr>
          <a:xfrm>
            <a:off x="7731165" y="909690"/>
            <a:ext cx="3934662" cy="4918327"/>
          </a:xfrm>
          <a:prstGeom prst="rect">
            <a:avLst/>
          </a:prstGeom>
        </p:spPr>
      </p:pic>
      <p:pic>
        <p:nvPicPr>
          <p:cNvPr id="8" name="Imagen 7">
            <a:extLst>
              <a:ext uri="{FF2B5EF4-FFF2-40B4-BE49-F238E27FC236}">
                <a16:creationId xmlns:a16="http://schemas.microsoft.com/office/drawing/2014/main" id="{3A5F9CD8-47E5-4773-B777-84BAA7CE410A}"/>
              </a:ext>
            </a:extLst>
          </p:cNvPr>
          <p:cNvPicPr>
            <a:picLocks noChangeAspect="1"/>
          </p:cNvPicPr>
          <p:nvPr/>
        </p:nvPicPr>
        <p:blipFill>
          <a:blip r:embed="rId5"/>
          <a:stretch>
            <a:fillRect/>
          </a:stretch>
        </p:blipFill>
        <p:spPr>
          <a:xfrm>
            <a:off x="703652" y="745786"/>
            <a:ext cx="5142352" cy="3717272"/>
          </a:xfrm>
          <a:prstGeom prst="rect">
            <a:avLst/>
          </a:prstGeom>
          <a:ln>
            <a:solidFill>
              <a:srgbClr val="C00000"/>
            </a:solidFill>
          </a:ln>
        </p:spPr>
      </p:pic>
      <p:pic>
        <p:nvPicPr>
          <p:cNvPr id="4" name="Imagen 3">
            <a:extLst>
              <a:ext uri="{FF2B5EF4-FFF2-40B4-BE49-F238E27FC236}">
                <a16:creationId xmlns:a16="http://schemas.microsoft.com/office/drawing/2014/main" id="{5454879A-65E8-4516-FB52-81517DB0C2F2}"/>
              </a:ext>
            </a:extLst>
          </p:cNvPr>
          <p:cNvPicPr>
            <a:picLocks noChangeAspect="1"/>
          </p:cNvPicPr>
          <p:nvPr/>
        </p:nvPicPr>
        <p:blipFill>
          <a:blip r:embed="rId6"/>
          <a:stretch>
            <a:fillRect/>
          </a:stretch>
        </p:blipFill>
        <p:spPr>
          <a:xfrm>
            <a:off x="1819042" y="3075431"/>
            <a:ext cx="5624886" cy="2559778"/>
          </a:xfrm>
          <a:prstGeom prst="rect">
            <a:avLst/>
          </a:prstGeom>
          <a:ln>
            <a:solidFill>
              <a:srgbClr val="C00000"/>
            </a:solidFill>
          </a:ln>
        </p:spPr>
      </p:pic>
      <p:grpSp>
        <p:nvGrpSpPr>
          <p:cNvPr id="7" name="Grupo 6">
            <a:extLst>
              <a:ext uri="{FF2B5EF4-FFF2-40B4-BE49-F238E27FC236}">
                <a16:creationId xmlns:a16="http://schemas.microsoft.com/office/drawing/2014/main" id="{46628D89-74DC-CF89-EE8F-98DB13457F82}"/>
              </a:ext>
            </a:extLst>
          </p:cNvPr>
          <p:cNvGrpSpPr/>
          <p:nvPr/>
        </p:nvGrpSpPr>
        <p:grpSpPr>
          <a:xfrm>
            <a:off x="93034" y="6236291"/>
            <a:ext cx="11746040" cy="526017"/>
            <a:chOff x="93034" y="6236291"/>
            <a:chExt cx="11746040" cy="526017"/>
          </a:xfrm>
        </p:grpSpPr>
        <p:pic>
          <p:nvPicPr>
            <p:cNvPr id="11" name="Imagen 10" descr="Texto&#10;&#10;El contenido generado por IA puede ser incorrecto.">
              <a:extLst>
                <a:ext uri="{FF2B5EF4-FFF2-40B4-BE49-F238E27FC236}">
                  <a16:creationId xmlns:a16="http://schemas.microsoft.com/office/drawing/2014/main" id="{B83FE129-07DC-DBCB-B4DB-9B832309E4F0}"/>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12" name="Picture 4" descr="Logotipo">
              <a:extLst>
                <a:ext uri="{FF2B5EF4-FFF2-40B4-BE49-F238E27FC236}">
                  <a16:creationId xmlns:a16="http://schemas.microsoft.com/office/drawing/2014/main" id="{05699D8B-5EEA-ED55-A5E3-A1B4266B51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48E1FDD-453C-ACA5-2504-1F7D884AFECD}"/>
                </a:ext>
              </a:extLst>
            </p:cNvPr>
            <p:cNvSpPr txBox="1"/>
            <p:nvPr/>
          </p:nvSpPr>
          <p:spPr>
            <a:xfrm>
              <a:off x="4001478" y="6236291"/>
              <a:ext cx="783759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rPr>
                <a:t>La colección David Gonzalo Maeso de la Biblioteca Escuela de Traductores de Toledo: dificultades y oportunidades en la gestión de un fondo histórico - </a:t>
              </a:r>
              <a:r>
                <a:rPr kumimoji="0" lang="es-ES" sz="1400" b="0" i="0" u="none" strike="noStrike" kern="1200" cap="none" spc="0" normalizeH="0" baseline="0" noProof="0" dirty="0">
                  <a:ln>
                    <a:noFill/>
                  </a:ln>
                  <a:solidFill>
                    <a:prstClr val="black"/>
                  </a:solidFill>
                  <a:effectLst/>
                  <a:uLnTx/>
                  <a:uFillTx/>
                  <a:latin typeface="Calibri" panose="020F0502020204030204"/>
                  <a:ea typeface="+mn-ea"/>
                  <a:cs typeface="+mn-cs"/>
                </a:rPr>
                <a:t>César Martín Aranda y Mónica María Santos Martín</a:t>
              </a:r>
              <a:endParaRPr kumimoji="0" lang="es-ES" sz="14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 name="Freeform 3">
            <a:extLst>
              <a:ext uri="{FF2B5EF4-FFF2-40B4-BE49-F238E27FC236}">
                <a16:creationId xmlns:a16="http://schemas.microsoft.com/office/drawing/2014/main" id="{0EAD2FBA-1D36-3606-E760-9A16CFC101F3}"/>
              </a:ext>
            </a:extLst>
          </p:cNvPr>
          <p:cNvSpPr>
            <a:spLocks noChangeAspect="1"/>
          </p:cNvSpPr>
          <p:nvPr/>
        </p:nvSpPr>
        <p:spPr>
          <a:xfrm rot="16200000">
            <a:off x="10937689" y="-198855"/>
            <a:ext cx="1176890" cy="1448744"/>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ca-ES" sz="900"/>
          </a:p>
        </p:txBody>
      </p:sp>
    </p:spTree>
    <p:extLst>
      <p:ext uri="{BB962C8B-B14F-4D97-AF65-F5344CB8AC3E}">
        <p14:creationId xmlns:p14="http://schemas.microsoft.com/office/powerpoint/2010/main" val="1669077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B8298-B12D-C683-8673-876AF68D68B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EF049B2-862E-D85C-7B8F-0690CF1337AF}"/>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a:p>
        </p:txBody>
      </p:sp>
      <p:sp>
        <p:nvSpPr>
          <p:cNvPr id="3" name="Freeform 3">
            <a:extLst>
              <a:ext uri="{FF2B5EF4-FFF2-40B4-BE49-F238E27FC236}">
                <a16:creationId xmlns:a16="http://schemas.microsoft.com/office/drawing/2014/main" id="{B2F65882-A3DF-DD81-A1E8-51FF84FAF7B4}"/>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a:p>
        </p:txBody>
      </p:sp>
      <p:sp>
        <p:nvSpPr>
          <p:cNvPr id="10" name="TextBox 10">
            <a:extLst>
              <a:ext uri="{FF2B5EF4-FFF2-40B4-BE49-F238E27FC236}">
                <a16:creationId xmlns:a16="http://schemas.microsoft.com/office/drawing/2014/main" id="{E0858E80-9A0F-F79B-A316-67550B3AACC1}"/>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04A89231-2195-0828-5F32-F62E7E366BF3}"/>
              </a:ext>
            </a:extLst>
          </p:cNvPr>
          <p:cNvSpPr txBox="1">
            <a:spLocks/>
          </p:cNvSpPr>
          <p:nvPr/>
        </p:nvSpPr>
        <p:spPr>
          <a:xfrm>
            <a:off x="1166052" y="0"/>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i="1" dirty="0">
                <a:latin typeface="+mn-lt"/>
              </a:rPr>
              <a:t>Futuros proyectos</a:t>
            </a:r>
            <a:endParaRPr lang="es-ES" sz="4200" i="1" dirty="0">
              <a:latin typeface="+mn-lt"/>
            </a:endParaRPr>
          </a:p>
        </p:txBody>
      </p:sp>
      <p:sp>
        <p:nvSpPr>
          <p:cNvPr id="13" name="Subtítulo 2">
            <a:extLst>
              <a:ext uri="{FF2B5EF4-FFF2-40B4-BE49-F238E27FC236}">
                <a16:creationId xmlns:a16="http://schemas.microsoft.com/office/drawing/2014/main" id="{1DA79B78-15E2-7516-D613-7D9CA166E27C}"/>
              </a:ext>
            </a:extLst>
          </p:cNvPr>
          <p:cNvSpPr txBox="1">
            <a:spLocks/>
          </p:cNvSpPr>
          <p:nvPr/>
        </p:nvSpPr>
        <p:spPr>
          <a:xfrm>
            <a:off x="526232" y="631054"/>
            <a:ext cx="11796903" cy="5089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spcAft>
                <a:spcPts val="1200"/>
              </a:spcAft>
              <a:buNone/>
            </a:pPr>
            <a:endParaRPr lang="es-ES" sz="2600" dirty="0"/>
          </a:p>
        </p:txBody>
      </p:sp>
      <p:pic>
        <p:nvPicPr>
          <p:cNvPr id="4" name="Imagen 3">
            <a:extLst>
              <a:ext uri="{FF2B5EF4-FFF2-40B4-BE49-F238E27FC236}">
                <a16:creationId xmlns:a16="http://schemas.microsoft.com/office/drawing/2014/main" id="{EE707EDA-BBE2-F167-40D9-3377D21C3462}"/>
              </a:ext>
            </a:extLst>
          </p:cNvPr>
          <p:cNvPicPr>
            <a:picLocks noChangeAspect="1"/>
          </p:cNvPicPr>
          <p:nvPr/>
        </p:nvPicPr>
        <p:blipFill>
          <a:blip r:embed="rId6"/>
          <a:stretch>
            <a:fillRect/>
          </a:stretch>
        </p:blipFill>
        <p:spPr>
          <a:xfrm>
            <a:off x="1395662" y="1234238"/>
            <a:ext cx="9434867" cy="4220078"/>
          </a:xfrm>
          <a:prstGeom prst="rect">
            <a:avLst/>
          </a:prstGeom>
          <a:ln>
            <a:solidFill>
              <a:schemeClr val="tx1"/>
            </a:solidFill>
          </a:ln>
        </p:spPr>
      </p:pic>
      <p:grpSp>
        <p:nvGrpSpPr>
          <p:cNvPr id="5" name="Grupo 4">
            <a:extLst>
              <a:ext uri="{FF2B5EF4-FFF2-40B4-BE49-F238E27FC236}">
                <a16:creationId xmlns:a16="http://schemas.microsoft.com/office/drawing/2014/main" id="{EBAD3E49-A8EA-DB00-AFB0-1126D133C7C4}"/>
              </a:ext>
            </a:extLst>
          </p:cNvPr>
          <p:cNvGrpSpPr/>
          <p:nvPr/>
        </p:nvGrpSpPr>
        <p:grpSpPr>
          <a:xfrm>
            <a:off x="93034" y="6236291"/>
            <a:ext cx="11746040" cy="526017"/>
            <a:chOff x="93034" y="6236291"/>
            <a:chExt cx="11746040" cy="526017"/>
          </a:xfrm>
        </p:grpSpPr>
        <p:pic>
          <p:nvPicPr>
            <p:cNvPr id="7" name="Imagen 6" descr="Texto&#10;&#10;El contenido generado por IA puede ser incorrecto.">
              <a:extLst>
                <a:ext uri="{FF2B5EF4-FFF2-40B4-BE49-F238E27FC236}">
                  <a16:creationId xmlns:a16="http://schemas.microsoft.com/office/drawing/2014/main" id="{BC648F59-293F-927B-941B-63B79CC3323A}"/>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8" name="Picture 4" descr="Logotipo">
              <a:extLst>
                <a:ext uri="{FF2B5EF4-FFF2-40B4-BE49-F238E27FC236}">
                  <a16:creationId xmlns:a16="http://schemas.microsoft.com/office/drawing/2014/main" id="{1A6D22F9-982C-3D87-6312-B032E9828C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1" name="CuadroTexto 10">
              <a:extLst>
                <a:ext uri="{FF2B5EF4-FFF2-40B4-BE49-F238E27FC236}">
                  <a16:creationId xmlns:a16="http://schemas.microsoft.com/office/drawing/2014/main" id="{3B965D10-BF74-D08E-30F0-ACA7ED93A69D}"/>
                </a:ext>
              </a:extLst>
            </p:cNvPr>
            <p:cNvSpPr txBox="1"/>
            <p:nvPr/>
          </p:nvSpPr>
          <p:spPr>
            <a:xfrm>
              <a:off x="4001478" y="6236291"/>
              <a:ext cx="7837596" cy="523220"/>
            </a:xfrm>
            <a:prstGeom prst="rect">
              <a:avLst/>
            </a:prstGeom>
            <a:noFill/>
          </p:spPr>
          <p:txBody>
            <a:bodyPr wrap="square" rtlCol="0">
              <a:spAutoFit/>
            </a:bodyPr>
            <a:lstStyle/>
            <a:p>
              <a:r>
                <a:rPr lang="es-ES" sz="1400" i="1" dirty="0"/>
                <a:t>La colección David Gonzalo Maeso de la Biblioteca Escuela de Traductores de Toledo: dificultades y oportunidades en la gestión de un fondo histórico - </a:t>
              </a:r>
              <a:r>
                <a:rPr lang="es-ES" sz="1400" dirty="0"/>
                <a:t>César Martín Aranda y Mónica María Santos Martín</a:t>
              </a:r>
              <a:endParaRPr lang="es-ES" sz="1400" i="1" dirty="0"/>
            </a:p>
          </p:txBody>
        </p:sp>
      </p:grpSp>
    </p:spTree>
    <p:extLst>
      <p:ext uri="{BB962C8B-B14F-4D97-AF65-F5344CB8AC3E}">
        <p14:creationId xmlns:p14="http://schemas.microsoft.com/office/powerpoint/2010/main" val="21717722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29001-7AF5-0135-DECF-27E8588A7EF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17F34DA-9E90-F61C-241B-5C9F596180E1}"/>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a:p>
        </p:txBody>
      </p:sp>
      <p:sp>
        <p:nvSpPr>
          <p:cNvPr id="10" name="TextBox 10">
            <a:extLst>
              <a:ext uri="{FF2B5EF4-FFF2-40B4-BE49-F238E27FC236}">
                <a16:creationId xmlns:a16="http://schemas.microsoft.com/office/drawing/2014/main" id="{9D84D058-6D6E-8280-011A-37732778749B}"/>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6FFBAB3C-5CDE-7CB5-B7A3-84C13865495B}"/>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i="1" dirty="0">
                <a:latin typeface="+mn-lt"/>
              </a:rPr>
              <a:t>Futuros proyectos</a:t>
            </a:r>
            <a:endParaRPr lang="es-ES" sz="4200" i="1" dirty="0">
              <a:latin typeface="+mn-lt"/>
            </a:endParaRPr>
          </a:p>
        </p:txBody>
      </p:sp>
      <p:sp>
        <p:nvSpPr>
          <p:cNvPr id="13" name="Subtítulo 2">
            <a:extLst>
              <a:ext uri="{FF2B5EF4-FFF2-40B4-BE49-F238E27FC236}">
                <a16:creationId xmlns:a16="http://schemas.microsoft.com/office/drawing/2014/main" id="{186CF6E3-99A2-0586-7B06-A654D00E3AE0}"/>
              </a:ext>
            </a:extLst>
          </p:cNvPr>
          <p:cNvSpPr txBox="1">
            <a:spLocks/>
          </p:cNvSpPr>
          <p:nvPr/>
        </p:nvSpPr>
        <p:spPr>
          <a:xfrm>
            <a:off x="526232" y="631054"/>
            <a:ext cx="11796903" cy="5089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ts val="0"/>
              </a:spcBef>
              <a:spcAft>
                <a:spcPts val="1200"/>
              </a:spcAft>
              <a:buFont typeface="Arial" panose="020B0604020202020204" pitchFamily="34" charset="0"/>
              <a:buBlip>
                <a:blip r:embed="rId4"/>
              </a:buBlip>
            </a:pPr>
            <a:endParaRPr lang="es-ES" sz="2600" dirty="0"/>
          </a:p>
        </p:txBody>
      </p:sp>
      <p:pic>
        <p:nvPicPr>
          <p:cNvPr id="5" name="Imagen 4">
            <a:extLst>
              <a:ext uri="{FF2B5EF4-FFF2-40B4-BE49-F238E27FC236}">
                <a16:creationId xmlns:a16="http://schemas.microsoft.com/office/drawing/2014/main" id="{76BC9665-C6C2-EA2A-1165-04F71EC0681A}"/>
              </a:ext>
            </a:extLst>
          </p:cNvPr>
          <p:cNvPicPr>
            <a:picLocks noChangeAspect="1"/>
          </p:cNvPicPr>
          <p:nvPr/>
        </p:nvPicPr>
        <p:blipFill>
          <a:blip r:embed="rId5"/>
          <a:srcRect b="8597"/>
          <a:stretch>
            <a:fillRect/>
          </a:stretch>
        </p:blipFill>
        <p:spPr>
          <a:xfrm>
            <a:off x="96819" y="2027400"/>
            <a:ext cx="6640814" cy="2785232"/>
          </a:xfrm>
          <a:prstGeom prst="rect">
            <a:avLst/>
          </a:prstGeom>
          <a:ln>
            <a:noFill/>
          </a:ln>
          <a:effectLst>
            <a:softEdge rad="112500"/>
          </a:effectLst>
        </p:spPr>
      </p:pic>
      <p:grpSp>
        <p:nvGrpSpPr>
          <p:cNvPr id="7" name="Grupo 6">
            <a:extLst>
              <a:ext uri="{FF2B5EF4-FFF2-40B4-BE49-F238E27FC236}">
                <a16:creationId xmlns:a16="http://schemas.microsoft.com/office/drawing/2014/main" id="{49412A97-1C64-8C30-04C3-1E0147FDEDF2}"/>
              </a:ext>
            </a:extLst>
          </p:cNvPr>
          <p:cNvGrpSpPr/>
          <p:nvPr/>
        </p:nvGrpSpPr>
        <p:grpSpPr>
          <a:xfrm>
            <a:off x="93034" y="6236291"/>
            <a:ext cx="11746040" cy="526017"/>
            <a:chOff x="93034" y="6236291"/>
            <a:chExt cx="11746040" cy="526017"/>
          </a:xfrm>
        </p:grpSpPr>
        <p:pic>
          <p:nvPicPr>
            <p:cNvPr id="8" name="Imagen 7" descr="Texto&#10;&#10;El contenido generado por IA puede ser incorrecto.">
              <a:extLst>
                <a:ext uri="{FF2B5EF4-FFF2-40B4-BE49-F238E27FC236}">
                  <a16:creationId xmlns:a16="http://schemas.microsoft.com/office/drawing/2014/main" id="{C926D35F-BD65-9562-2632-0FFE953F9B11}"/>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11" name="Picture 4" descr="Logotipo">
              <a:extLst>
                <a:ext uri="{FF2B5EF4-FFF2-40B4-BE49-F238E27FC236}">
                  <a16:creationId xmlns:a16="http://schemas.microsoft.com/office/drawing/2014/main" id="{0C4F061D-BEF0-C607-C5D7-F7033D09C9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a:extLst>
                <a:ext uri="{FF2B5EF4-FFF2-40B4-BE49-F238E27FC236}">
                  <a16:creationId xmlns:a16="http://schemas.microsoft.com/office/drawing/2014/main" id="{90F9F94E-8D2F-B683-7CB4-7CF4BF4E4AFD}"/>
                </a:ext>
              </a:extLst>
            </p:cNvPr>
            <p:cNvSpPr txBox="1"/>
            <p:nvPr/>
          </p:nvSpPr>
          <p:spPr>
            <a:xfrm>
              <a:off x="4001478" y="6236291"/>
              <a:ext cx="7837596" cy="523220"/>
            </a:xfrm>
            <a:prstGeom prst="rect">
              <a:avLst/>
            </a:prstGeom>
            <a:noFill/>
          </p:spPr>
          <p:txBody>
            <a:bodyPr wrap="square" rtlCol="0">
              <a:spAutoFit/>
            </a:bodyPr>
            <a:lstStyle/>
            <a:p>
              <a:r>
                <a:rPr lang="es-ES" sz="1400" i="1" dirty="0"/>
                <a:t>La colección David Gonzalo Maeso de la Biblioteca Escuela de Traductores de Toledo: dificultades y oportunidades en la gestión de un fondo histórico - </a:t>
              </a:r>
              <a:r>
                <a:rPr lang="es-ES" sz="1400" dirty="0"/>
                <a:t>César Martín Aranda y Mónica María Santos Martín</a:t>
              </a:r>
              <a:endParaRPr lang="es-ES" sz="1400" i="1" dirty="0"/>
            </a:p>
          </p:txBody>
        </p:sp>
      </p:grpSp>
      <p:pic>
        <p:nvPicPr>
          <p:cNvPr id="16" name="Imagen 15">
            <a:extLst>
              <a:ext uri="{FF2B5EF4-FFF2-40B4-BE49-F238E27FC236}">
                <a16:creationId xmlns:a16="http://schemas.microsoft.com/office/drawing/2014/main" id="{1D7D3984-A776-4399-45A7-E9E40604F7B5}"/>
              </a:ext>
            </a:extLst>
          </p:cNvPr>
          <p:cNvPicPr>
            <a:picLocks noChangeAspect="1"/>
          </p:cNvPicPr>
          <p:nvPr/>
        </p:nvPicPr>
        <p:blipFill>
          <a:blip r:embed="rId8"/>
          <a:stretch>
            <a:fillRect/>
          </a:stretch>
        </p:blipFill>
        <p:spPr>
          <a:xfrm>
            <a:off x="6858673" y="702022"/>
            <a:ext cx="4019551" cy="5359401"/>
          </a:xfrm>
          <a:prstGeom prst="rect">
            <a:avLst/>
          </a:prstGeom>
          <a:ln>
            <a:noFill/>
          </a:ln>
          <a:effectLst>
            <a:softEdge rad="112500"/>
          </a:effectLst>
        </p:spPr>
      </p:pic>
      <p:sp>
        <p:nvSpPr>
          <p:cNvPr id="4" name="Freeform 3">
            <a:extLst>
              <a:ext uri="{FF2B5EF4-FFF2-40B4-BE49-F238E27FC236}">
                <a16:creationId xmlns:a16="http://schemas.microsoft.com/office/drawing/2014/main" id="{229E42A7-C88F-19E9-E77C-3E37663CD633}"/>
              </a:ext>
            </a:extLst>
          </p:cNvPr>
          <p:cNvSpPr>
            <a:spLocks noChangeAspect="1"/>
          </p:cNvSpPr>
          <p:nvPr/>
        </p:nvSpPr>
        <p:spPr>
          <a:xfrm rot="16200000">
            <a:off x="10838660" y="-152464"/>
            <a:ext cx="1200877" cy="1505803"/>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ca-ES" sz="900"/>
          </a:p>
        </p:txBody>
      </p:sp>
    </p:spTree>
    <p:extLst>
      <p:ext uri="{BB962C8B-B14F-4D97-AF65-F5344CB8AC3E}">
        <p14:creationId xmlns:p14="http://schemas.microsoft.com/office/powerpoint/2010/main" val="3543418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DDDEC-2504-69CD-B3D6-55F4A2D1200D}"/>
            </a:ext>
          </a:extLst>
        </p:cNvPr>
        <p:cNvGrpSpPr/>
        <p:nvPr/>
      </p:nvGrpSpPr>
      <p:grpSpPr>
        <a:xfrm>
          <a:off x="0" y="0"/>
          <a:ext cx="0" cy="0"/>
          <a:chOff x="0" y="0"/>
          <a:chExt cx="0" cy="0"/>
        </a:xfrm>
      </p:grpSpPr>
      <p:sp>
        <p:nvSpPr>
          <p:cNvPr id="6" name="Freeform 2">
            <a:extLst>
              <a:ext uri="{FF2B5EF4-FFF2-40B4-BE49-F238E27FC236}">
                <a16:creationId xmlns:a16="http://schemas.microsoft.com/office/drawing/2014/main" id="{478D537C-CF1C-3829-40F2-4AF7A42597A8}"/>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a:p>
        </p:txBody>
      </p:sp>
      <p:sp>
        <p:nvSpPr>
          <p:cNvPr id="3" name="Freeform 3">
            <a:extLst>
              <a:ext uri="{FF2B5EF4-FFF2-40B4-BE49-F238E27FC236}">
                <a16:creationId xmlns:a16="http://schemas.microsoft.com/office/drawing/2014/main" id="{FBA35C3E-EF27-958E-7462-0848ED14C53C}"/>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a:p>
        </p:txBody>
      </p:sp>
      <p:sp>
        <p:nvSpPr>
          <p:cNvPr id="10" name="TextBox 10">
            <a:extLst>
              <a:ext uri="{FF2B5EF4-FFF2-40B4-BE49-F238E27FC236}">
                <a16:creationId xmlns:a16="http://schemas.microsoft.com/office/drawing/2014/main" id="{8B99D4D8-7F08-CF17-1ABA-D6DA1515D480}"/>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D17EEF2E-AC6B-FFFD-720B-2DCCE9EF4BEA}"/>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i="1" dirty="0">
                <a:latin typeface="+mn-lt"/>
              </a:rPr>
              <a:t>Futuros proyectos</a:t>
            </a:r>
            <a:endParaRPr lang="es-ES" sz="4200" i="1" dirty="0">
              <a:latin typeface="+mn-lt"/>
            </a:endParaRPr>
          </a:p>
        </p:txBody>
      </p:sp>
      <p:sp>
        <p:nvSpPr>
          <p:cNvPr id="13" name="Subtítulo 2">
            <a:extLst>
              <a:ext uri="{FF2B5EF4-FFF2-40B4-BE49-F238E27FC236}">
                <a16:creationId xmlns:a16="http://schemas.microsoft.com/office/drawing/2014/main" id="{403D7ADB-02C2-9F71-FC38-3773F1B65740}"/>
              </a:ext>
            </a:extLst>
          </p:cNvPr>
          <p:cNvSpPr txBox="1">
            <a:spLocks/>
          </p:cNvSpPr>
          <p:nvPr/>
        </p:nvSpPr>
        <p:spPr>
          <a:xfrm>
            <a:off x="526232" y="631054"/>
            <a:ext cx="11796903" cy="5089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spcBef>
                <a:spcPts val="0"/>
              </a:spcBef>
              <a:spcAft>
                <a:spcPts val="1200"/>
              </a:spcAft>
              <a:buFont typeface="Arial" panose="020B0604020202020204" pitchFamily="34" charset="0"/>
              <a:buBlip>
                <a:blip r:embed="rId6"/>
              </a:buBlip>
            </a:pPr>
            <a:endParaRPr lang="es-ES" sz="2600" dirty="0"/>
          </a:p>
        </p:txBody>
      </p:sp>
      <p:grpSp>
        <p:nvGrpSpPr>
          <p:cNvPr id="7" name="Grupo 6">
            <a:extLst>
              <a:ext uri="{FF2B5EF4-FFF2-40B4-BE49-F238E27FC236}">
                <a16:creationId xmlns:a16="http://schemas.microsoft.com/office/drawing/2014/main" id="{39103AAC-7944-5E2F-D29D-3BA086344FB0}"/>
              </a:ext>
            </a:extLst>
          </p:cNvPr>
          <p:cNvGrpSpPr/>
          <p:nvPr/>
        </p:nvGrpSpPr>
        <p:grpSpPr>
          <a:xfrm>
            <a:off x="93034" y="6236291"/>
            <a:ext cx="11746040" cy="526017"/>
            <a:chOff x="93034" y="6236291"/>
            <a:chExt cx="11746040" cy="526017"/>
          </a:xfrm>
        </p:grpSpPr>
        <p:pic>
          <p:nvPicPr>
            <p:cNvPr id="8" name="Imagen 7" descr="Texto&#10;&#10;El contenido generado por IA puede ser incorrecto.">
              <a:extLst>
                <a:ext uri="{FF2B5EF4-FFF2-40B4-BE49-F238E27FC236}">
                  <a16:creationId xmlns:a16="http://schemas.microsoft.com/office/drawing/2014/main" id="{542F5A3F-845C-0DA1-6F3C-8248FE723E36}"/>
                </a:ext>
              </a:extLst>
            </p:cNvPr>
            <p:cNvPicPr>
              <a:picLocks noChangeAspect="1"/>
            </p:cNvPicPr>
            <p:nvPr/>
          </p:nvPicPr>
          <p:blipFill>
            <a:blip r:embed="rId7"/>
            <a:stretch>
              <a:fillRect/>
            </a:stretch>
          </p:blipFill>
          <p:spPr>
            <a:xfrm>
              <a:off x="93034" y="6262577"/>
              <a:ext cx="2312935" cy="499731"/>
            </a:xfrm>
            <a:prstGeom prst="rect">
              <a:avLst/>
            </a:prstGeom>
          </p:spPr>
        </p:pic>
        <p:pic>
          <p:nvPicPr>
            <p:cNvPr id="11" name="Picture 4" descr="Logotipo">
              <a:extLst>
                <a:ext uri="{FF2B5EF4-FFF2-40B4-BE49-F238E27FC236}">
                  <a16:creationId xmlns:a16="http://schemas.microsoft.com/office/drawing/2014/main" id="{8603E560-0F8B-8FA0-221F-77FD176037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a:extLst>
                <a:ext uri="{FF2B5EF4-FFF2-40B4-BE49-F238E27FC236}">
                  <a16:creationId xmlns:a16="http://schemas.microsoft.com/office/drawing/2014/main" id="{FFDA70D6-E6CE-5FA8-EC2B-8050266F2F24}"/>
                </a:ext>
              </a:extLst>
            </p:cNvPr>
            <p:cNvSpPr txBox="1"/>
            <p:nvPr/>
          </p:nvSpPr>
          <p:spPr>
            <a:xfrm>
              <a:off x="4001478" y="6236291"/>
              <a:ext cx="7837596" cy="523220"/>
            </a:xfrm>
            <a:prstGeom prst="rect">
              <a:avLst/>
            </a:prstGeom>
            <a:noFill/>
          </p:spPr>
          <p:txBody>
            <a:bodyPr wrap="square" rtlCol="0">
              <a:spAutoFit/>
            </a:bodyPr>
            <a:lstStyle/>
            <a:p>
              <a:r>
                <a:rPr lang="es-ES" sz="1400" i="1" dirty="0"/>
                <a:t>La colección David Gonzalo Maeso de la Biblioteca Escuela de Traductores de Toledo: dificultades y oportunidades en la gestión de un fondo histórico - </a:t>
              </a:r>
              <a:r>
                <a:rPr lang="es-ES" sz="1400" dirty="0"/>
                <a:t>César Martín Aranda y Mónica María Santos Martín</a:t>
              </a:r>
              <a:endParaRPr lang="es-ES" sz="1400" i="1" dirty="0"/>
            </a:p>
          </p:txBody>
        </p:sp>
      </p:grpSp>
      <p:pic>
        <p:nvPicPr>
          <p:cNvPr id="20" name="Imagen 19">
            <a:extLst>
              <a:ext uri="{FF2B5EF4-FFF2-40B4-BE49-F238E27FC236}">
                <a16:creationId xmlns:a16="http://schemas.microsoft.com/office/drawing/2014/main" id="{4F13B269-683B-0F22-2551-3228A179A48B}"/>
              </a:ext>
            </a:extLst>
          </p:cNvPr>
          <p:cNvPicPr>
            <a:picLocks noChangeAspect="1"/>
          </p:cNvPicPr>
          <p:nvPr/>
        </p:nvPicPr>
        <p:blipFill>
          <a:blip r:embed="rId9">
            <a:grayscl/>
            <a:extLst>
              <a:ext uri="{BEBA8EAE-BF5A-486C-A8C5-ECC9F3942E4B}">
                <a14:imgProps xmlns:a14="http://schemas.microsoft.com/office/drawing/2010/main">
                  <a14:imgLayer r:embed="rId10">
                    <a14:imgEffect>
                      <a14:saturation sat="33000"/>
                    </a14:imgEffect>
                  </a14:imgLayer>
                </a14:imgProps>
              </a:ext>
              <a:ext uri="{28A0092B-C50C-407E-A947-70E740481C1C}">
                <a14:useLocalDpi xmlns:a14="http://schemas.microsoft.com/office/drawing/2010/main" val="0"/>
              </a:ext>
            </a:extLst>
          </a:blip>
          <a:stretch>
            <a:fillRect/>
          </a:stretch>
        </p:blipFill>
        <p:spPr>
          <a:xfrm>
            <a:off x="4394377" y="2893171"/>
            <a:ext cx="3360000" cy="3098195"/>
          </a:xfrm>
          <a:prstGeom prst="ellipse">
            <a:avLst/>
          </a:prstGeom>
          <a:ln>
            <a:noFill/>
          </a:ln>
          <a:effectLst>
            <a:softEdge rad="112500"/>
          </a:effectLst>
        </p:spPr>
      </p:pic>
      <p:pic>
        <p:nvPicPr>
          <p:cNvPr id="1028" name="Picture 4">
            <a:extLst>
              <a:ext uri="{FF2B5EF4-FFF2-40B4-BE49-F238E27FC236}">
                <a16:creationId xmlns:a16="http://schemas.microsoft.com/office/drawing/2014/main" id="{1653F0E8-81FF-3E23-BDC3-7E27A0A33326}"/>
              </a:ext>
            </a:extLst>
          </p:cNvPr>
          <p:cNvPicPr>
            <a:picLocks noChangeAspect="1" noChangeArrowheads="1"/>
          </p:cNvPicPr>
          <p:nvPr/>
        </p:nvPicPr>
        <p:blipFill rotWithShape="1">
          <a:blip r:embed="rId11">
            <a:extLst>
              <a:ext uri="{BEBA8EAE-BF5A-486C-A8C5-ECC9F3942E4B}">
                <a14:imgProps xmlns:a14="http://schemas.microsoft.com/office/drawing/2010/main">
                  <a14:imgLayer r:embed="rId12">
                    <a14:imgEffect>
                      <a14:colorTemperature colorTemp="5300"/>
                    </a14:imgEffect>
                    <a14:imgEffect>
                      <a14:saturation sat="0"/>
                    </a14:imgEffect>
                  </a14:imgLayer>
                </a14:imgProps>
              </a:ext>
              <a:ext uri="{28A0092B-C50C-407E-A947-70E740481C1C}">
                <a14:useLocalDpi xmlns:a14="http://schemas.microsoft.com/office/drawing/2010/main" val="0"/>
              </a:ext>
            </a:extLst>
          </a:blip>
          <a:srcRect l="269" t="3981" b="34925"/>
          <a:stretch>
            <a:fillRect/>
          </a:stretch>
        </p:blipFill>
        <p:spPr bwMode="auto">
          <a:xfrm>
            <a:off x="6250672" y="465298"/>
            <a:ext cx="3575715" cy="336513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Título 1">
            <a:extLst>
              <a:ext uri="{FF2B5EF4-FFF2-40B4-BE49-F238E27FC236}">
                <a16:creationId xmlns:a16="http://schemas.microsoft.com/office/drawing/2014/main" id="{38B53873-4254-1008-0F67-5AA63F43AA31}"/>
              </a:ext>
            </a:extLst>
          </p:cNvPr>
          <p:cNvSpPr txBox="1">
            <a:spLocks/>
          </p:cNvSpPr>
          <p:nvPr/>
        </p:nvSpPr>
        <p:spPr>
          <a:xfrm>
            <a:off x="349460" y="3632581"/>
            <a:ext cx="3239901" cy="598226"/>
          </a:xfrm>
          <a:prstGeom prst="rect">
            <a:avLst/>
          </a:prstGeom>
          <a:ln>
            <a:noFill/>
          </a:ln>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dirty="0">
                <a:latin typeface="+mn-lt"/>
              </a:rPr>
              <a:t>+ digitalización</a:t>
            </a:r>
            <a:endParaRPr lang="es-ES" sz="4200" dirty="0">
              <a:latin typeface="+mn-lt"/>
            </a:endParaRPr>
          </a:p>
        </p:txBody>
      </p:sp>
      <p:sp>
        <p:nvSpPr>
          <p:cNvPr id="24" name="Título 1">
            <a:extLst>
              <a:ext uri="{FF2B5EF4-FFF2-40B4-BE49-F238E27FC236}">
                <a16:creationId xmlns:a16="http://schemas.microsoft.com/office/drawing/2014/main" id="{5661322F-8229-E52C-2B39-6DF9944E44EB}"/>
              </a:ext>
            </a:extLst>
          </p:cNvPr>
          <p:cNvSpPr txBox="1">
            <a:spLocks/>
          </p:cNvSpPr>
          <p:nvPr/>
        </p:nvSpPr>
        <p:spPr>
          <a:xfrm>
            <a:off x="7161967" y="5531895"/>
            <a:ext cx="1954737" cy="598226"/>
          </a:xfrm>
          <a:prstGeom prst="rect">
            <a:avLst/>
          </a:prstGeom>
          <a:ln>
            <a:noFill/>
          </a:ln>
        </p:spPr>
        <p:txBody>
          <a:bodyP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dirty="0">
                <a:latin typeface="+mn-lt"/>
              </a:rPr>
              <a:t>+ visitas</a:t>
            </a:r>
            <a:endParaRPr lang="es-ES" sz="4200" dirty="0">
              <a:latin typeface="+mn-lt"/>
            </a:endParaRPr>
          </a:p>
        </p:txBody>
      </p:sp>
      <p:sp>
        <p:nvSpPr>
          <p:cNvPr id="25" name="Título 1">
            <a:extLst>
              <a:ext uri="{FF2B5EF4-FFF2-40B4-BE49-F238E27FC236}">
                <a16:creationId xmlns:a16="http://schemas.microsoft.com/office/drawing/2014/main" id="{72966B17-BD58-852E-A923-879C307CA045}"/>
              </a:ext>
            </a:extLst>
          </p:cNvPr>
          <p:cNvSpPr txBox="1">
            <a:spLocks/>
          </p:cNvSpPr>
          <p:nvPr/>
        </p:nvSpPr>
        <p:spPr>
          <a:xfrm>
            <a:off x="8943832" y="3227698"/>
            <a:ext cx="3248168" cy="1030404"/>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dirty="0">
                <a:latin typeface="+mn-lt"/>
              </a:rPr>
              <a:t>+ exposiciones</a:t>
            </a:r>
            <a:endParaRPr lang="es-ES" sz="4200" dirty="0">
              <a:latin typeface="+mn-lt"/>
            </a:endParaRPr>
          </a:p>
        </p:txBody>
      </p:sp>
      <p:pic>
        <p:nvPicPr>
          <p:cNvPr id="5" name="Imagen 4">
            <a:extLst>
              <a:ext uri="{FF2B5EF4-FFF2-40B4-BE49-F238E27FC236}">
                <a16:creationId xmlns:a16="http://schemas.microsoft.com/office/drawing/2014/main" id="{418455AF-F30F-1AB7-05DD-B00F4D64695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6200000">
            <a:off x="2598964" y="530678"/>
            <a:ext cx="2857500" cy="3810000"/>
          </a:xfrm>
          <a:prstGeom prst="ellipse">
            <a:avLst/>
          </a:prstGeom>
          <a:ln>
            <a:noFill/>
          </a:ln>
          <a:effectLst>
            <a:softEdge rad="112500"/>
          </a:effectLst>
        </p:spPr>
      </p:pic>
    </p:spTree>
    <p:extLst>
      <p:ext uri="{BB962C8B-B14F-4D97-AF65-F5344CB8AC3E}">
        <p14:creationId xmlns:p14="http://schemas.microsoft.com/office/powerpoint/2010/main" val="3415160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FC8D5-08CC-2DDD-5C1A-C0792BB7332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F55E6B0-1F35-90CC-5C5B-D6F0877DCD2D}"/>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a:p>
        </p:txBody>
      </p:sp>
      <p:sp>
        <p:nvSpPr>
          <p:cNvPr id="3" name="Freeform 3">
            <a:extLst>
              <a:ext uri="{FF2B5EF4-FFF2-40B4-BE49-F238E27FC236}">
                <a16:creationId xmlns:a16="http://schemas.microsoft.com/office/drawing/2014/main" id="{84FD6751-7CE7-344A-6A10-BE0B861B0D67}"/>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sp>
        <p:nvSpPr>
          <p:cNvPr id="10" name="TextBox 10">
            <a:extLst>
              <a:ext uri="{FF2B5EF4-FFF2-40B4-BE49-F238E27FC236}">
                <a16:creationId xmlns:a16="http://schemas.microsoft.com/office/drawing/2014/main" id="{CF92A09C-F3B9-283B-B459-0B4042E84BFF}"/>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6025ED95-78C9-BD1B-5CAA-B28DC1A78E3D}"/>
              </a:ext>
            </a:extLst>
          </p:cNvPr>
          <p:cNvSpPr txBox="1">
            <a:spLocks/>
          </p:cNvSpPr>
          <p:nvPr/>
        </p:nvSpPr>
        <p:spPr>
          <a:xfrm>
            <a:off x="1343472" y="1"/>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800" b="1" i="1" dirty="0">
                <a:latin typeface="+mn-lt"/>
              </a:rPr>
              <a:t>Conclusiones</a:t>
            </a:r>
            <a:endParaRPr lang="es-ES" sz="4200" i="1" dirty="0">
              <a:latin typeface="+mn-lt"/>
            </a:endParaRPr>
          </a:p>
        </p:txBody>
      </p:sp>
      <p:grpSp>
        <p:nvGrpSpPr>
          <p:cNvPr id="4" name="Grupo 3">
            <a:extLst>
              <a:ext uri="{FF2B5EF4-FFF2-40B4-BE49-F238E27FC236}">
                <a16:creationId xmlns:a16="http://schemas.microsoft.com/office/drawing/2014/main" id="{82F523C9-16C7-F0DC-3C6F-0C141AB545F5}"/>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E9C93FBF-D4C7-0511-389E-D7022830AC36}"/>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C7DAB51C-8678-6AFA-E5F9-C21F8EDCEC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ABE17516-0026-09AC-C8E6-005AE87FDC7D}"/>
                </a:ext>
              </a:extLst>
            </p:cNvPr>
            <p:cNvSpPr txBox="1"/>
            <p:nvPr/>
          </p:nvSpPr>
          <p:spPr>
            <a:xfrm>
              <a:off x="4001478" y="6236291"/>
              <a:ext cx="7837596" cy="523220"/>
            </a:xfrm>
            <a:prstGeom prst="rect">
              <a:avLst/>
            </a:prstGeom>
            <a:noFill/>
          </p:spPr>
          <p:txBody>
            <a:bodyPr wrap="square" rtlCol="0">
              <a:spAutoFit/>
            </a:bodyPr>
            <a:lstStyle/>
            <a:p>
              <a:r>
                <a:rPr lang="es-ES" sz="1400" i="1" dirty="0"/>
                <a:t>La colección David Gonzalo Maeso de la Biblioteca Escuela de Traductores de Toledo: dificultades y oportunidades en la gestión de un fondo histórico - </a:t>
              </a:r>
              <a:r>
                <a:rPr lang="es-ES" sz="1400" dirty="0"/>
                <a:t>César Martín Aranda y Mónica María Santos Martín</a:t>
              </a:r>
              <a:endParaRPr lang="es-ES" sz="1400" i="1" dirty="0"/>
            </a:p>
          </p:txBody>
        </p:sp>
      </p:grpSp>
      <p:pic>
        <p:nvPicPr>
          <p:cNvPr id="6" name="Imagen 5">
            <a:extLst>
              <a:ext uri="{FF2B5EF4-FFF2-40B4-BE49-F238E27FC236}">
                <a16:creationId xmlns:a16="http://schemas.microsoft.com/office/drawing/2014/main" id="{94DFDC8F-27A0-80B7-53A5-4852CFD197EA}"/>
              </a:ext>
            </a:extLst>
          </p:cNvPr>
          <p:cNvPicPr>
            <a:picLocks noChangeAspect="1"/>
          </p:cNvPicPr>
          <p:nvPr/>
        </p:nvPicPr>
        <p:blipFill>
          <a:blip r:embed="rId8">
            <a:extLst>
              <a:ext uri="{28A0092B-C50C-407E-A947-70E740481C1C}">
                <a14:useLocalDpi xmlns:a14="http://schemas.microsoft.com/office/drawing/2010/main" val="0"/>
              </a:ext>
            </a:extLst>
          </a:blip>
          <a:srcRect l="5743"/>
          <a:stretch>
            <a:fillRect/>
          </a:stretch>
        </p:blipFill>
        <p:spPr>
          <a:xfrm>
            <a:off x="4177929" y="2019868"/>
            <a:ext cx="3492344" cy="2779308"/>
          </a:xfrm>
          <a:prstGeom prst="ellipse">
            <a:avLst/>
          </a:prstGeom>
          <a:ln>
            <a:noFill/>
          </a:ln>
          <a:effectLst>
            <a:softEdge rad="112500"/>
          </a:effectLst>
        </p:spPr>
      </p:pic>
      <p:graphicFrame>
        <p:nvGraphicFramePr>
          <p:cNvPr id="11" name="Diagrama 10">
            <a:extLst>
              <a:ext uri="{FF2B5EF4-FFF2-40B4-BE49-F238E27FC236}">
                <a16:creationId xmlns:a16="http://schemas.microsoft.com/office/drawing/2014/main" id="{278D4170-3145-E034-1172-3AC9E5BFDE81}"/>
              </a:ext>
            </a:extLst>
          </p:cNvPr>
          <p:cNvGraphicFramePr/>
          <p:nvPr>
            <p:extLst>
              <p:ext uri="{D42A27DB-BD31-4B8C-83A1-F6EECF244321}">
                <p14:modId xmlns:p14="http://schemas.microsoft.com/office/powerpoint/2010/main" val="1986852735"/>
              </p:ext>
            </p:extLst>
          </p:nvPr>
        </p:nvGraphicFramePr>
        <p:xfrm>
          <a:off x="0" y="0"/>
          <a:ext cx="12192000" cy="622337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752599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F6105-9267-43EB-12ED-6095978C636E}"/>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6167E22A-D5DE-B851-2B71-462476A54E59}"/>
              </a:ext>
            </a:extLst>
          </p:cNvPr>
          <p:cNvSpPr>
            <a:spLocks noChangeAspect="1"/>
          </p:cNvSpPr>
          <p:nvPr/>
        </p:nvSpPr>
        <p:spPr>
          <a:xfrm>
            <a:off x="0" y="0"/>
            <a:ext cx="12192000"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3"/>
            <a:stretch>
              <a:fillRect/>
            </a:stretch>
          </a:blipFill>
        </p:spPr>
        <p:txBody>
          <a:bodyPr/>
          <a:lstStyle/>
          <a:p>
            <a:endParaRPr lang="ca-ES" sz="900"/>
          </a:p>
        </p:txBody>
      </p:sp>
      <p:sp>
        <p:nvSpPr>
          <p:cNvPr id="3" name="Freeform 3">
            <a:extLst>
              <a:ext uri="{FF2B5EF4-FFF2-40B4-BE49-F238E27FC236}">
                <a16:creationId xmlns:a16="http://schemas.microsoft.com/office/drawing/2014/main" id="{D87ADB2A-18BF-7ABE-458E-254D43CBCDC8}"/>
              </a:ext>
            </a:extLst>
          </p:cNvPr>
          <p:cNvSpPr>
            <a:spLocks noChangeAspect="1"/>
          </p:cNvSpPr>
          <p:nvPr/>
        </p:nvSpPr>
        <p:spPr>
          <a:xfrm rot="16200000">
            <a:off x="10953467" y="-139529"/>
            <a:ext cx="1099004" cy="1378062"/>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ca-ES" sz="900" dirty="0"/>
          </a:p>
        </p:txBody>
      </p:sp>
      <p:sp>
        <p:nvSpPr>
          <p:cNvPr id="10" name="TextBox 10">
            <a:extLst>
              <a:ext uri="{FF2B5EF4-FFF2-40B4-BE49-F238E27FC236}">
                <a16:creationId xmlns:a16="http://schemas.microsoft.com/office/drawing/2014/main" id="{A52E6D33-30E1-EFE3-F4E5-8F459D8FC15D}"/>
              </a:ext>
            </a:extLst>
          </p:cNvPr>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sp>
        <p:nvSpPr>
          <p:cNvPr id="12" name="Título 1">
            <a:extLst>
              <a:ext uri="{FF2B5EF4-FFF2-40B4-BE49-F238E27FC236}">
                <a16:creationId xmlns:a16="http://schemas.microsoft.com/office/drawing/2014/main" id="{FC8E0401-2DBE-37E4-3B91-BF614CF2842A}"/>
              </a:ext>
            </a:extLst>
          </p:cNvPr>
          <p:cNvSpPr txBox="1">
            <a:spLocks/>
          </p:cNvSpPr>
          <p:nvPr/>
        </p:nvSpPr>
        <p:spPr>
          <a:xfrm>
            <a:off x="606493" y="5268037"/>
            <a:ext cx="12192000" cy="871870"/>
          </a:xfrm>
          <a:prstGeom prst="rect">
            <a:avLst/>
          </a:prstGeom>
          <a:ln>
            <a:noFill/>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s-ES" sz="4200" i="1" dirty="0">
              <a:latin typeface="+mn-lt"/>
            </a:endParaRPr>
          </a:p>
        </p:txBody>
      </p:sp>
      <p:grpSp>
        <p:nvGrpSpPr>
          <p:cNvPr id="4" name="Grupo 3">
            <a:extLst>
              <a:ext uri="{FF2B5EF4-FFF2-40B4-BE49-F238E27FC236}">
                <a16:creationId xmlns:a16="http://schemas.microsoft.com/office/drawing/2014/main" id="{C6C9C5CA-244A-07D8-8846-D28F41B8D24E}"/>
              </a:ext>
            </a:extLst>
          </p:cNvPr>
          <p:cNvGrpSpPr/>
          <p:nvPr/>
        </p:nvGrpSpPr>
        <p:grpSpPr>
          <a:xfrm>
            <a:off x="93034" y="6236291"/>
            <a:ext cx="11746040" cy="526017"/>
            <a:chOff x="93034" y="6236291"/>
            <a:chExt cx="11746040" cy="526017"/>
          </a:xfrm>
        </p:grpSpPr>
        <p:pic>
          <p:nvPicPr>
            <p:cNvPr id="5" name="Imagen 4" descr="Texto&#10;&#10;El contenido generado por IA puede ser incorrecto.">
              <a:extLst>
                <a:ext uri="{FF2B5EF4-FFF2-40B4-BE49-F238E27FC236}">
                  <a16:creationId xmlns:a16="http://schemas.microsoft.com/office/drawing/2014/main" id="{5193A77F-7964-DF5F-B47A-01D15BC77509}"/>
                </a:ext>
              </a:extLst>
            </p:cNvPr>
            <p:cNvPicPr>
              <a:picLocks noChangeAspect="1"/>
            </p:cNvPicPr>
            <p:nvPr/>
          </p:nvPicPr>
          <p:blipFill>
            <a:blip r:embed="rId6"/>
            <a:stretch>
              <a:fillRect/>
            </a:stretch>
          </p:blipFill>
          <p:spPr>
            <a:xfrm>
              <a:off x="93034" y="6262577"/>
              <a:ext cx="2312935" cy="499731"/>
            </a:xfrm>
            <a:prstGeom prst="rect">
              <a:avLst/>
            </a:prstGeom>
          </p:spPr>
        </p:pic>
        <p:pic>
          <p:nvPicPr>
            <p:cNvPr id="7" name="Picture 4" descr="Logotipo">
              <a:extLst>
                <a:ext uri="{FF2B5EF4-FFF2-40B4-BE49-F238E27FC236}">
                  <a16:creationId xmlns:a16="http://schemas.microsoft.com/office/drawing/2014/main" id="{27652DFE-A67C-9B50-B784-AD283CC92B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82" y="6306374"/>
              <a:ext cx="1467293" cy="4285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FBF4ACA1-3724-7C38-85BA-34D51AC37C65}"/>
                </a:ext>
              </a:extLst>
            </p:cNvPr>
            <p:cNvSpPr txBox="1"/>
            <p:nvPr/>
          </p:nvSpPr>
          <p:spPr>
            <a:xfrm>
              <a:off x="4001478" y="6236291"/>
              <a:ext cx="7837596" cy="523220"/>
            </a:xfrm>
            <a:prstGeom prst="rect">
              <a:avLst/>
            </a:prstGeom>
            <a:noFill/>
          </p:spPr>
          <p:txBody>
            <a:bodyPr wrap="square" rtlCol="0">
              <a:spAutoFit/>
            </a:bodyPr>
            <a:lstStyle/>
            <a:p>
              <a:r>
                <a:rPr lang="es-ES" sz="1400" i="1" dirty="0"/>
                <a:t>La colección David Gonzalo Maeso de la Biblioteca Escuela de Traductores de Toledo: dificultades y oportunidades en la gestión de un fondo histórico - </a:t>
              </a:r>
              <a:r>
                <a:rPr lang="es-ES" sz="1400" dirty="0"/>
                <a:t>César Martín Aranda y Mónica María Santos Martín</a:t>
              </a:r>
              <a:endParaRPr lang="es-ES" sz="1400" i="1" dirty="0"/>
            </a:p>
          </p:txBody>
        </p:sp>
      </p:grpSp>
      <p:pic>
        <p:nvPicPr>
          <p:cNvPr id="6" name="Imagen 5" descr="Vista de una biblioteca&#10;&#10;El contenido generado por IA puede ser incorrecto.">
            <a:extLst>
              <a:ext uri="{FF2B5EF4-FFF2-40B4-BE49-F238E27FC236}">
                <a16:creationId xmlns:a16="http://schemas.microsoft.com/office/drawing/2014/main" id="{D611AD3D-4AA5-6CFB-8DB7-195EF6D5097C}"/>
              </a:ext>
            </a:extLst>
          </p:cNvPr>
          <p:cNvPicPr>
            <a:picLocks noChangeAspect="1"/>
          </p:cNvPicPr>
          <p:nvPr/>
        </p:nvPicPr>
        <p:blipFill>
          <a:blip r:embed="rId8">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tretch>
            <a:fillRect/>
          </a:stretch>
        </p:blipFill>
        <p:spPr>
          <a:xfrm>
            <a:off x="3368841" y="1012650"/>
            <a:ext cx="5390147" cy="4042613"/>
          </a:xfrm>
          <a:prstGeom prst="rect">
            <a:avLst/>
          </a:prstGeom>
          <a:ln>
            <a:noFill/>
          </a:ln>
          <a:effectLst>
            <a:softEdge rad="112500"/>
          </a:effectLst>
        </p:spPr>
      </p:pic>
    </p:spTree>
    <p:extLst>
      <p:ext uri="{BB962C8B-B14F-4D97-AF65-F5344CB8AC3E}">
        <p14:creationId xmlns:p14="http://schemas.microsoft.com/office/powerpoint/2010/main" val="585515705"/>
      </p:ext>
    </p:extLst>
  </p:cSld>
  <p:clrMapOvr>
    <a:masterClrMapping/>
  </p:clrMapOvr>
</p:sld>
</file>

<file path=ppt/theme/theme1.xml><?xml version="1.0" encoding="utf-8"?>
<a:theme xmlns:a="http://schemas.openxmlformats.org/drawingml/2006/main" name="Tema de l'Office">
  <a:themeElements>
    <a:clrScheme name="Oficina">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ici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ici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E06F084CB3E94941B08C99B00740B340" ma:contentTypeVersion="15" ma:contentTypeDescription="Crear nuevo documento." ma:contentTypeScope="" ma:versionID="974e48f6f4f53ecfb479904476810395">
  <xsd:schema xmlns:xsd="http://www.w3.org/2001/XMLSchema" xmlns:xs="http://www.w3.org/2001/XMLSchema" xmlns:p="http://schemas.microsoft.com/office/2006/metadata/properties" xmlns:ns2="a752e01c-04bd-41f2-ac56-46c23207d599" xmlns:ns3="a197e62f-8909-4e64-a3f9-5eafc4c8ed3e" targetNamespace="http://schemas.microsoft.com/office/2006/metadata/properties" ma:root="true" ma:fieldsID="960ee476db9a37970fc286fd2743de62" ns2:_="" ns3:_="">
    <xsd:import namespace="a752e01c-04bd-41f2-ac56-46c23207d599"/>
    <xsd:import namespace="a197e62f-8909-4e64-a3f9-5eafc4c8ed3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ServiceSearchProperties" minOccurs="0"/>
                <xsd:element ref="ns2:lcf76f155ced4ddcb4097134ff3c332f" minOccurs="0"/>
                <xsd:element ref="ns3:TaxCatchAll"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52e01c-04bd-41f2-ac56-46c23207d5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Etiquetas de imagen" ma:readOnly="false" ma:fieldId="{5cf76f15-5ced-4ddc-b409-7134ff3c332f}" ma:taxonomyMulti="true" ma:sspId="8a698e60-3d8f-4b30-b92a-bdf31bd9d27e"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97e62f-8909-4e64-a3f9-5eafc4c8ed3e"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fffeb9fe-6d78-4876-be11-70e21853d090}" ma:internalName="TaxCatchAll" ma:showField="CatchAllData" ma:web="a197e62f-8909-4e64-a3f9-5eafc4c8ed3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a197e62f-8909-4e64-a3f9-5eafc4c8ed3e" xsi:nil="true"/>
    <lcf76f155ced4ddcb4097134ff3c332f xmlns="a752e01c-04bd-41f2-ac56-46c23207d59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7DF4F8-0B8E-4C4C-B090-BF6847579667}">
  <ds:schemaRefs>
    <ds:schemaRef ds:uri="http://schemas.microsoft.com/sharepoint/v3/contenttype/forms"/>
  </ds:schemaRefs>
</ds:datastoreItem>
</file>

<file path=customXml/itemProps2.xml><?xml version="1.0" encoding="utf-8"?>
<ds:datastoreItem xmlns:ds="http://schemas.openxmlformats.org/officeDocument/2006/customXml" ds:itemID="{6EFBC533-E4DA-4910-A9C5-6581AB67CE1E}"/>
</file>

<file path=customXml/itemProps3.xml><?xml version="1.0" encoding="utf-8"?>
<ds:datastoreItem xmlns:ds="http://schemas.openxmlformats.org/officeDocument/2006/customXml" ds:itemID="{977DF4A6-7AF7-486F-8588-F34B68AF1A79}">
  <ds:schemaRefs>
    <ds:schemaRef ds:uri="http://schemas.microsoft.com/office/2006/metadata/properties"/>
    <ds:schemaRef ds:uri="http://schemas.microsoft.com/office/infopath/2007/PartnerControls"/>
    <ds:schemaRef ds:uri="f335d21d-08a9-4b49-a854-63fbf993f17d"/>
    <ds:schemaRef ds:uri="02438a32-e18b-4eac-be57-1917724db1f8"/>
  </ds:schemaRefs>
</ds:datastoreItem>
</file>

<file path=docProps/app.xml><?xml version="1.0" encoding="utf-8"?>
<Properties xmlns="http://schemas.openxmlformats.org/officeDocument/2006/extended-properties" xmlns:vt="http://schemas.openxmlformats.org/officeDocument/2006/docPropsVTypes">
  <TotalTime>1316</TotalTime>
  <Words>4190</Words>
  <Application>Microsoft Office PowerPoint</Application>
  <PresentationFormat>Panorámica</PresentationFormat>
  <Paragraphs>285</Paragraphs>
  <Slides>27</Slides>
  <Notes>26</Notes>
  <HiddenSlides>0</HiddenSlides>
  <MMClips>0</MMClips>
  <ScaleCrop>false</ScaleCrop>
  <HeadingPairs>
    <vt:vector size="6" baseType="variant">
      <vt:variant>
        <vt:lpstr>Fuentes usadas</vt:lpstr>
      </vt:variant>
      <vt:variant>
        <vt:i4>10</vt:i4>
      </vt:variant>
      <vt:variant>
        <vt:lpstr>Tema</vt:lpstr>
      </vt:variant>
      <vt:variant>
        <vt:i4>1</vt:i4>
      </vt:variant>
      <vt:variant>
        <vt:lpstr>Títulos de diapositiva</vt:lpstr>
      </vt:variant>
      <vt:variant>
        <vt:i4>27</vt:i4>
      </vt:variant>
    </vt:vector>
  </HeadingPairs>
  <TitlesOfParts>
    <vt:vector size="38" baseType="lpstr">
      <vt:lpstr>Aptos</vt:lpstr>
      <vt:lpstr>Arial</vt:lpstr>
      <vt:lpstr>Calibri</vt:lpstr>
      <vt:lpstr>Calibri Light</vt:lpstr>
      <vt:lpstr>Constantia</vt:lpstr>
      <vt:lpstr>Corbel</vt:lpstr>
      <vt:lpstr>Garet Bold</vt:lpstr>
      <vt:lpstr>Open Sans</vt:lpstr>
      <vt:lpstr>Times New Roman</vt:lpstr>
      <vt:lpstr>Wingdings</vt:lpstr>
      <vt:lpstr>Tema de l'Office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 del PowerPoint</dc:title>
  <dc:creator>Neus Verger</dc:creator>
  <cp:lastModifiedBy>César Martín Aranda</cp:lastModifiedBy>
  <cp:revision>228</cp:revision>
  <dcterms:created xsi:type="dcterms:W3CDTF">2026-02-23T11:01:56Z</dcterms:created>
  <dcterms:modified xsi:type="dcterms:W3CDTF">2026-04-10T11:06:39Z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0x010100E06F084CB3E94941B08C99B00740B340</vt:lpwstr>
  </property>
  <property fmtid="{D5CDD505-2E9C-101B-9397-08002B2CF9AE}" pid="3" name="MediaServiceImageTags">
    <vt:lpwstr/>
  </property>
</Properties>
</file>