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36"/>
  </p:notesMasterIdLst>
  <p:sldIdLst>
    <p:sldId id="28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12192000" cy="6858000"/>
  <p:notesSz cx="6858000" cy="9144000"/>
  <p:embeddedFontLst>
    <p:embeddedFont>
      <p:font typeface="Helvetica Neue Light" panose="020B0604020202020204" charset="0"/>
      <p:regular r:id="rId37"/>
      <p:bold r:id="rId38"/>
      <p:italic r:id="rId39"/>
      <p:boldItalic r:id="rId40"/>
    </p:embeddedFont>
    <p:embeddedFont>
      <p:font typeface="Montserrat" panose="00000500000000000000" pitchFamily="2" charset="0"/>
      <p:regular r:id="rId41"/>
      <p:bold r:id="rId42"/>
      <p:italic r:id="rId43"/>
      <p:boldItalic r:id="rId44"/>
    </p:embeddedFont>
    <p:embeddedFont>
      <p:font typeface="Open Sans" panose="020B0606030504020204" pitchFamily="34" charset="0"/>
      <p:regular r:id="rId45"/>
      <p:bold r:id="rId46"/>
      <p:italic r:id="rId47"/>
      <p:boldItalic r:id="rId48"/>
    </p:embeddedFont>
    <p:embeddedFont>
      <p:font typeface="Open Sans ExtraBold" panose="020B0906030804020204" pitchFamily="34" charset="0"/>
      <p:bold r:id="rId49"/>
      <p:boldItalic r:id="rId50"/>
    </p:embeddedFont>
    <p:embeddedFont>
      <p:font typeface="Verdana" panose="020B0604030504040204" pitchFamily="34" charset="0"/>
      <p:regular r:id="rId51"/>
      <p:bold r:id="rId52"/>
      <p:italic r:id="rId53"/>
      <p:boldItalic r:id="rId5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6" roundtripDataSignature="AMtx7mhp+31g+I5RBz4NMiFL76XUaA3C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64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3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font" Target="fonts/font1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font" Target="fonts/font5.fntdata"/><Relationship Id="rId54" Type="http://schemas.openxmlformats.org/officeDocument/2006/relationships/font" Target="fonts/font1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3" Type="http://schemas.openxmlformats.org/officeDocument/2006/relationships/font" Target="fonts/font17.fntdata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49" Type="http://schemas.openxmlformats.org/officeDocument/2006/relationships/font" Target="fonts/font13.fntdata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8.fntdata"/><Relationship Id="rId52" Type="http://schemas.openxmlformats.org/officeDocument/2006/relationships/font" Target="fonts/font16.fntdata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56" Type="http://customschemas.google.com/relationships/presentationmetadata" Target="metadata"/><Relationship Id="rId8" Type="http://schemas.openxmlformats.org/officeDocument/2006/relationships/slide" Target="slides/slide4.xml"/><Relationship Id="rId51" Type="http://schemas.openxmlformats.org/officeDocument/2006/relationships/font" Target="fonts/font15.fntdata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58156-DAA8-4062-9E97-50CF2766C27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1854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db0a1fe3eb_0_7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7" name="Google Shape;227;g2db0a1fe3eb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db0a1fe3eb_0_8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g2db0a1fe3eb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dcac66da0b_0_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000"/>
              <a:t>** Color: #f6f8f8</a:t>
            </a:r>
            <a:br>
              <a:rPr lang="es-ES" sz="2000"/>
            </a:br>
            <a:r>
              <a:rPr lang="es-ES" sz="2000"/>
              <a:t>Tamany mínim de lletra: 14 </a:t>
            </a:r>
            <a:endParaRPr sz="2000"/>
          </a:p>
        </p:txBody>
      </p:sp>
      <p:sp>
        <p:nvSpPr>
          <p:cNvPr id="247" name="Google Shape;247;g2dcac66da0b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db0a1fe3eb_0_9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5" name="Google Shape;265;g2db0a1fe3eb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1" name="Google Shape;28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db0a1fe3eb_0_4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0" name="Google Shape;320;g2db0a1fe3eb_0_4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2db0a1fe3eb_0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1" name="Google Shape;331;g2db0a1fe3eb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db0a1fe3eb_0_1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5" name="Google Shape;345;g2db0a1fe3eb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db0a1fe3eb_0_4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5" name="Google Shape;355;g2db0a1fe3eb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dcac66da0b_0_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000"/>
              <a:t>** Color: #f6f8f8</a:t>
            </a:r>
            <a:br>
              <a:rPr lang="es-ES" sz="2000"/>
            </a:br>
            <a:r>
              <a:rPr lang="es-ES" sz="2000"/>
              <a:t>Tamany mínim de lletra: 14 </a:t>
            </a:r>
            <a:endParaRPr sz="2000"/>
          </a:p>
        </p:txBody>
      </p:sp>
      <p:sp>
        <p:nvSpPr>
          <p:cNvPr id="365" name="Google Shape;365;g2dcac66da0b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db0a1fe3eb_0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g2db0a1fe3eb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2db0a1fe3eb_0_3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3" name="Google Shape;383;g2db0a1fe3eb_0_3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dc918afce9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1" name="Google Shape;391;g2dc918afce9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dcac66da0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9" name="Google Shape;399;g2dcac66da0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2dcac66da0b_0_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000"/>
              <a:t>** Color: #f6f8f8</a:t>
            </a:r>
            <a:br>
              <a:rPr lang="es-ES" sz="2000"/>
            </a:br>
            <a:r>
              <a:rPr lang="es-ES" sz="2000"/>
              <a:t>Tamany mínim de lletra: 14 </a:t>
            </a:r>
            <a:endParaRPr sz="2000"/>
          </a:p>
        </p:txBody>
      </p:sp>
      <p:sp>
        <p:nvSpPr>
          <p:cNvPr id="407" name="Google Shape;407;g2dcac66da0b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2dc918afce9_0_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5" name="Google Shape;425;g2dc918afce9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2dc918afce9_0_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4" name="Google Shape;434;g2dc918afce9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2ddd107a346_1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2" name="Google Shape;552;g2ddd107a346_1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2ddd107a346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2ddd107a346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2ddd107a346_1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8" name="Google Shape;568;g2ddd107a346_1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2ddd107a34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Google Shape;575;g2ddd107a34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db0a1fe3e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000"/>
              <a:t>** Color: #f6f8f8</a:t>
            </a:r>
            <a:br>
              <a:rPr lang="es-ES" sz="2000"/>
            </a:br>
            <a:r>
              <a:rPr lang="es-ES" sz="2000"/>
              <a:t>Tamany mínim de lletra: 14 </a:t>
            </a:r>
            <a:endParaRPr sz="2000"/>
          </a:p>
        </p:txBody>
      </p:sp>
      <p:sp>
        <p:nvSpPr>
          <p:cNvPr id="116" name="Google Shape;116;g2db0a1fe3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2ddd107a346_1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2ddd107a346_1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2db0a1fe3eb_0_19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es-ES" sz="1700"/>
            </a:br>
            <a:endParaRPr/>
          </a:p>
        </p:txBody>
      </p:sp>
      <p:sp>
        <p:nvSpPr>
          <p:cNvPr id="591" name="Google Shape;591;g2db0a1fe3eb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db0a1fe3eb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g2db0a1fe3eb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db0a1fe3eb_0_4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0" name="Google Shape;160;g2db0a1fe3eb_0_4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db0a1fe3eb_0_3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2" name="Google Shape;172;g2db0a1fe3eb_0_3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db0a1fe3eb_0_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0" name="Google Shape;180;g2db0a1fe3eb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db0a1fe3eb_0_3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Ens adaptem!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g2db0a1fe3eb_0_3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dcac66da0b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000"/>
              <a:t>** Color: #f6f8f8</a:t>
            </a:r>
            <a:br>
              <a:rPr lang="es-ES" sz="2000"/>
            </a:br>
            <a:r>
              <a:rPr lang="es-ES" sz="2000"/>
              <a:t>Tamany mínim de lletra: 14 </a:t>
            </a:r>
            <a:endParaRPr sz="2000"/>
          </a:p>
        </p:txBody>
      </p:sp>
      <p:sp>
        <p:nvSpPr>
          <p:cNvPr id="209" name="Google Shape;209;g2dcac66da0b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2db0a1fe3eb_0_326"/>
          <p:cNvSpPr>
            <a:spLocks noGrp="1"/>
          </p:cNvSpPr>
          <p:nvPr>
            <p:ph type="pic" idx="2"/>
          </p:nvPr>
        </p:nvSpPr>
        <p:spPr>
          <a:xfrm>
            <a:off x="6477000" y="0"/>
            <a:ext cx="37911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2db0a1fe3eb_0_328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doi.org/10.21950/QO10CF" TargetMode="External"/><Relationship Id="rId4" Type="http://schemas.openxmlformats.org/officeDocument/2006/relationships/hyperlink" Target="https://repositoriorebiun.org/handle/20.500.11967/1346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hyperlink" Target="https://openalex.org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hdl.handle.net/20.500.11967/858" TargetMode="External"/><Relationship Id="rId4" Type="http://schemas.openxmlformats.org/officeDocument/2006/relationships/hyperlink" Target="http://hdl.handle.net/20.500.11967/35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ourresearch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2BF3EACD-922F-4458-B5FE-2C3DBDB53FBB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8301"/>
            <a:ext cx="102070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11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11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98292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11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11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-38032"/>
            <a:ext cx="854208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11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11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>
              <a:latin typeface="Arial" panose="020B0604020202020204" pitchFamily="34" charset="0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F4AC7C94-FC45-388E-937E-33CB05C2E584}"/>
              </a:ext>
            </a:extLst>
          </p:cNvPr>
          <p:cNvGrpSpPr/>
          <p:nvPr/>
        </p:nvGrpSpPr>
        <p:grpSpPr>
          <a:xfrm>
            <a:off x="-94069" y="-41767"/>
            <a:ext cx="12290608" cy="6934336"/>
            <a:chOff x="-94069" y="-41767"/>
            <a:chExt cx="12290608" cy="6934336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0" y="-34573"/>
              <a:ext cx="12191999" cy="6927142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-94069" y="-41767"/>
              <a:ext cx="12290608" cy="6934336"/>
              <a:chOff x="-4330842" y="-2947204"/>
              <a:chExt cx="16039208" cy="10959211"/>
            </a:xfrm>
          </p:grpSpPr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id="{5CE865C2-BB42-43DB-82F7-B26E0C350139}"/>
                  </a:ext>
                </a:extLst>
              </p:cNvPr>
              <p:cNvSpPr/>
              <p:nvPr/>
            </p:nvSpPr>
            <p:spPr>
              <a:xfrm>
                <a:off x="-35809" y="-2947204"/>
                <a:ext cx="7560051" cy="10959211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dirty="0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id="{6CAD875F-2B88-432F-AF55-242413B51BDD}"/>
                  </a:ext>
                </a:extLst>
              </p:cNvPr>
              <p:cNvSpPr/>
              <p:nvPr/>
            </p:nvSpPr>
            <p:spPr>
              <a:xfrm>
                <a:off x="6539994" y="-2504857"/>
                <a:ext cx="59663" cy="1911803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id="{6C7F35E3-A36F-46FB-BFB8-C0DA83C6DEAF}"/>
                  </a:ext>
                </a:extLst>
              </p:cNvPr>
              <p:cNvSpPr/>
              <p:nvPr/>
            </p:nvSpPr>
            <p:spPr>
              <a:xfrm>
                <a:off x="1732113" y="-598516"/>
                <a:ext cx="2059408" cy="5185403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id="{FD080FE7-A366-4D37-983A-258ACF101A27}"/>
                  </a:ext>
                </a:extLst>
              </p:cNvPr>
              <p:cNvSpPr/>
              <p:nvPr/>
            </p:nvSpPr>
            <p:spPr>
              <a:xfrm>
                <a:off x="3791523" y="3515681"/>
                <a:ext cx="1871725" cy="1085431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id="{5FC7E2AC-8D35-4B58-8D8B-0CC863DB9633}"/>
                  </a:ext>
                </a:extLst>
              </p:cNvPr>
              <p:cNvSpPr/>
              <p:nvPr/>
            </p:nvSpPr>
            <p:spPr>
              <a:xfrm>
                <a:off x="3618484" y="-596717"/>
                <a:ext cx="1971115" cy="2815143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614790" y="-1951627"/>
                <a:ext cx="2801602" cy="83186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2024</a:t>
                </a:r>
                <a:endParaRPr lang="es-ES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4214007" y="4939610"/>
                <a:ext cx="15922373" cy="163152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 eaLnBrk="1" hangingPunct="1"/>
                <a:r>
                  <a:rPr lang="es-ES" altLang="es-ES" sz="2800" b="1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Medición del acceso abierto en las universidades españolas </a:t>
                </a:r>
              </a:p>
              <a:p>
                <a:pPr algn="ctr" eaLnBrk="1" hangingPunct="1"/>
                <a:r>
                  <a:rPr lang="es-ES" altLang="es-ES" sz="2800" b="1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y el CSIC (2018-2022) basada en </a:t>
                </a:r>
                <a:r>
                  <a:rPr lang="es-ES" altLang="es-ES" sz="2800" b="1" dirty="0" err="1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OpenAlex</a:t>
                </a:r>
                <a:endParaRPr lang="es-ES" altLang="es-ES" sz="2800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id="{841B3A50-D219-48B1-B2B9-8D95ECB8C761}"/>
                  </a:ext>
                </a:extLst>
              </p:cNvPr>
              <p:cNvSpPr/>
              <p:nvPr/>
            </p:nvSpPr>
            <p:spPr>
              <a:xfrm>
                <a:off x="-4214007" y="-2496590"/>
                <a:ext cx="15910522" cy="944316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-4330842" y="-1346483"/>
                <a:ext cx="15910522" cy="453701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sz="2000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XX Workshop de Proyectos Digitales</a:t>
                </a:r>
              </a:p>
            </p:txBody>
          </p:sp>
        </p:grp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B2B23CA0-DACC-C9E1-2DA8-4D9780F68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770" y="5809805"/>
            <a:ext cx="2734460" cy="102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078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g2db0a1fe3eb_0_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0" name="Google Shape;230;g2db0a1fe3eb_0_79"/>
          <p:cNvCxnSpPr/>
          <p:nvPr/>
        </p:nvCxnSpPr>
        <p:spPr>
          <a:xfrm>
            <a:off x="2149621" y="2594456"/>
            <a:ext cx="187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31" name="Google Shape;231;g2db0a1fe3eb_0_79"/>
          <p:cNvCxnSpPr/>
          <p:nvPr/>
        </p:nvCxnSpPr>
        <p:spPr>
          <a:xfrm>
            <a:off x="5156872" y="2594456"/>
            <a:ext cx="187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</p:cxnSp>
      <p:sp>
        <p:nvSpPr>
          <p:cNvPr id="232" name="Google Shape;232;g2db0a1fe3eb_0_79"/>
          <p:cNvSpPr txBox="1"/>
          <p:nvPr/>
        </p:nvSpPr>
        <p:spPr>
          <a:xfrm>
            <a:off x="579800" y="1186175"/>
            <a:ext cx="10525500" cy="62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Procedimiento de medición: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Publicaciones: artículos de revista </a:t>
            </a:r>
            <a:b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2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Instituciones: 75 universidades y 126 institutos del CSIC </a:t>
            </a:r>
            <a:b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2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Identificación: ROR</a:t>
            </a:r>
            <a:b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Rango de fechas: 2018, 2019, 2020, 2021 y 2022</a:t>
            </a:r>
            <a:b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La publicación debe tener DOI (los documentos sin DOI no se procesan)</a:t>
            </a:r>
            <a:b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Uso del API de OpenAlex para la recuperación de los artículos</a:t>
            </a:r>
            <a:b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2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Uso de las categorías de Unpaywall para la clasificación de los artículos según estatus Open Access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3" name="Google Shape;233;g2db0a1fe3eb_0_79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02. Metodología</a:t>
            </a:r>
            <a:endParaRPr sz="26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34" name="Google Shape;234;g2db0a1fe3eb_0_7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g2db0a1fe3eb_0_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0" name="Google Shape;240;g2db0a1fe3eb_0_88"/>
          <p:cNvCxnSpPr/>
          <p:nvPr/>
        </p:nvCxnSpPr>
        <p:spPr>
          <a:xfrm>
            <a:off x="2149621" y="2594456"/>
            <a:ext cx="187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241" name="Google Shape;241;g2db0a1fe3eb_0_88"/>
          <p:cNvCxnSpPr/>
          <p:nvPr/>
        </p:nvCxnSpPr>
        <p:spPr>
          <a:xfrm>
            <a:off x="5156872" y="2594456"/>
            <a:ext cx="187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</p:cxnSp>
      <p:sp>
        <p:nvSpPr>
          <p:cNvPr id="242" name="Google Shape;242;g2db0a1fe3eb_0_88"/>
          <p:cNvSpPr txBox="1"/>
          <p:nvPr/>
        </p:nvSpPr>
        <p:spPr>
          <a:xfrm>
            <a:off x="491777" y="1835475"/>
            <a:ext cx="10631400" cy="47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Extracción de los datos a través de dos scripts de Python para interrogar la API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AutoNum type="arabicPeriod"/>
            </a:pPr>
            <a:r>
              <a:rPr lang="es-ES" sz="2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Un fichero por año con el total de artículos según categorías Unpaywall </a:t>
            </a:r>
            <a: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para cada institución, mediante su ROR → para tener datos individuales de acceso abierto de cada institución</a:t>
            </a:r>
            <a:b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AutoNum type="arabicPeriod"/>
            </a:pPr>
            <a: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 fichero por año con todos los artículos con DOI de todas las instituciones (para eliminar duplicados) → para tener datos agregados para el informe</a:t>
            </a: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5750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43" name="Google Shape;243;g2db0a1fe3eb_0_88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02. Metodología</a:t>
            </a:r>
            <a:endParaRPr sz="26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44" name="Google Shape;244;g2db0a1fe3eb_0_8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dcac66da0b_0_26"/>
          <p:cNvSpPr/>
          <p:nvPr/>
        </p:nvSpPr>
        <p:spPr>
          <a:xfrm>
            <a:off x="1454" y="0"/>
            <a:ext cx="4017000" cy="6858000"/>
          </a:xfrm>
          <a:prstGeom prst="rect">
            <a:avLst/>
          </a:prstGeom>
          <a:solidFill>
            <a:srgbClr val="922D5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0" name="Google Shape;250;g2dcac66da0b_0_26"/>
          <p:cNvSpPr txBox="1"/>
          <p:nvPr/>
        </p:nvSpPr>
        <p:spPr>
          <a:xfrm>
            <a:off x="647225" y="769475"/>
            <a:ext cx="2371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4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Sumario</a:t>
            </a:r>
            <a:endParaRPr sz="4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1" name="Google Shape;251;g2dcac66da0b_0_26"/>
          <p:cNvSpPr txBox="1"/>
          <p:nvPr/>
        </p:nvSpPr>
        <p:spPr>
          <a:xfrm>
            <a:off x="5488402" y="1295630"/>
            <a:ext cx="2724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Introducción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2" name="Google Shape;252;g2dcac66da0b_0_26"/>
          <p:cNvSpPr/>
          <p:nvPr/>
        </p:nvSpPr>
        <p:spPr>
          <a:xfrm>
            <a:off x="5488402" y="723080"/>
            <a:ext cx="12141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01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2dcac66da0b_0_26"/>
          <p:cNvSpPr txBox="1"/>
          <p:nvPr/>
        </p:nvSpPr>
        <p:spPr>
          <a:xfrm>
            <a:off x="5488390" y="2451867"/>
            <a:ext cx="4074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Metodología</a:t>
            </a:r>
            <a:endParaRPr sz="2400" b="0" i="0" u="none" strike="noStrike" cap="none">
              <a:solidFill>
                <a:srgbClr val="222A3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4" name="Google Shape;254;g2dcac66da0b_0_26"/>
          <p:cNvSpPr/>
          <p:nvPr/>
        </p:nvSpPr>
        <p:spPr>
          <a:xfrm>
            <a:off x="5488391" y="1844073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02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g2dcac66da0b_0_26"/>
          <p:cNvSpPr/>
          <p:nvPr/>
        </p:nvSpPr>
        <p:spPr>
          <a:xfrm>
            <a:off x="5488390" y="2992504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03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2dcac66da0b_0_26"/>
          <p:cNvSpPr txBox="1"/>
          <p:nvPr/>
        </p:nvSpPr>
        <p:spPr>
          <a:xfrm>
            <a:off x="5488400" y="3551282"/>
            <a:ext cx="2938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Resultados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7" name="Google Shape;257;g2dcac66da0b_0_26"/>
          <p:cNvSpPr/>
          <p:nvPr/>
        </p:nvSpPr>
        <p:spPr>
          <a:xfrm>
            <a:off x="5509131" y="5326298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05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2dcac66da0b_0_26"/>
          <p:cNvSpPr txBox="1"/>
          <p:nvPr/>
        </p:nvSpPr>
        <p:spPr>
          <a:xfrm>
            <a:off x="5509152" y="5864775"/>
            <a:ext cx="3709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Consulta OpenAlex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9" name="Google Shape;259;g2dcac66da0b_0_26"/>
          <p:cNvSpPr/>
          <p:nvPr/>
        </p:nvSpPr>
        <p:spPr>
          <a:xfrm>
            <a:off x="5499211" y="4119272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04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g2dcac66da0b_0_26"/>
          <p:cNvSpPr txBox="1"/>
          <p:nvPr/>
        </p:nvSpPr>
        <p:spPr>
          <a:xfrm>
            <a:off x="5499225" y="4657750"/>
            <a:ext cx="5504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Conclusiones y recomendaciones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61" name="Google Shape;261;g2dcac66da0b_0_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54011" y="229075"/>
            <a:ext cx="2016276" cy="1572702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2dcac66da0b_0_26"/>
          <p:cNvSpPr/>
          <p:nvPr/>
        </p:nvSpPr>
        <p:spPr>
          <a:xfrm>
            <a:off x="5274200" y="2959778"/>
            <a:ext cx="2938800" cy="11739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g2db0a1fe3eb_0_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2db0a1fe3eb_0_97"/>
          <p:cNvSpPr txBox="1"/>
          <p:nvPr/>
        </p:nvSpPr>
        <p:spPr>
          <a:xfrm>
            <a:off x="6763925" y="2319475"/>
            <a:ext cx="49368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325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Artículos año </a:t>
            </a:r>
            <a:r>
              <a:rPr lang="es-ES" sz="3250" b="1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2022</a:t>
            </a:r>
            <a:endParaRPr sz="2000" b="1" i="0" u="none" strike="noStrike" cap="none">
              <a:solidFill>
                <a:srgbClr val="000000"/>
              </a:solidFill>
            </a:endParaRPr>
          </a:p>
        </p:txBody>
      </p:sp>
      <p:grpSp>
        <p:nvGrpSpPr>
          <p:cNvPr id="269" name="Google Shape;269;g2db0a1fe3eb_0_97"/>
          <p:cNvGrpSpPr/>
          <p:nvPr/>
        </p:nvGrpSpPr>
        <p:grpSpPr>
          <a:xfrm>
            <a:off x="665544" y="2521364"/>
            <a:ext cx="9718297" cy="3169997"/>
            <a:chOff x="138006" y="2014116"/>
            <a:chExt cx="9718297" cy="3169997"/>
          </a:xfrm>
        </p:grpSpPr>
        <p:grpSp>
          <p:nvGrpSpPr>
            <p:cNvPr id="270" name="Google Shape;270;g2db0a1fe3eb_0_97"/>
            <p:cNvGrpSpPr/>
            <p:nvPr/>
          </p:nvGrpSpPr>
          <p:grpSpPr>
            <a:xfrm>
              <a:off x="138006" y="2258988"/>
              <a:ext cx="9718297" cy="2925125"/>
              <a:chOff x="-8056" y="2348471"/>
              <a:chExt cx="10569112" cy="3181212"/>
            </a:xfrm>
          </p:grpSpPr>
          <p:sp>
            <p:nvSpPr>
              <p:cNvPr id="271" name="Google Shape;271;g2db0a1fe3eb_0_97"/>
              <p:cNvSpPr/>
              <p:nvPr/>
            </p:nvSpPr>
            <p:spPr>
              <a:xfrm rot="-5400000">
                <a:off x="7338001" y="2311581"/>
                <a:ext cx="1666495" cy="4653752"/>
              </a:xfrm>
              <a:custGeom>
                <a:avLst/>
                <a:gdLst/>
                <a:ahLst/>
                <a:cxnLst/>
                <a:rect l="l" t="t" r="r" b="b"/>
                <a:pathLst>
                  <a:path w="3526973" h="9849211" extrusionOk="0">
                    <a:moveTo>
                      <a:pt x="0" y="1430926"/>
                    </a:moveTo>
                    <a:lnTo>
                      <a:pt x="1763486" y="0"/>
                    </a:lnTo>
                    <a:lnTo>
                      <a:pt x="3526972" y="1430926"/>
                    </a:lnTo>
                    <a:lnTo>
                      <a:pt x="3526973" y="1430926"/>
                    </a:lnTo>
                    <a:lnTo>
                      <a:pt x="3526972" y="9849211"/>
                    </a:lnTo>
                    <a:lnTo>
                      <a:pt x="0" y="9849211"/>
                    </a:lnTo>
                    <a:lnTo>
                      <a:pt x="1" y="1430926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72" name="Google Shape;272;g2db0a1fe3eb_0_97"/>
              <p:cNvSpPr/>
              <p:nvPr/>
            </p:nvSpPr>
            <p:spPr>
              <a:xfrm rot="5400000">
                <a:off x="2041017" y="299399"/>
                <a:ext cx="2354254" cy="6452399"/>
              </a:xfrm>
              <a:custGeom>
                <a:avLst/>
                <a:gdLst/>
                <a:ahLst/>
                <a:cxnLst/>
                <a:rect l="l" t="t" r="r" b="b"/>
                <a:pathLst>
                  <a:path w="3526973" h="9666515" extrusionOk="0">
                    <a:moveTo>
                      <a:pt x="0" y="1430926"/>
                    </a:moveTo>
                    <a:lnTo>
                      <a:pt x="1763486" y="0"/>
                    </a:lnTo>
                    <a:lnTo>
                      <a:pt x="3526972" y="1430926"/>
                    </a:lnTo>
                    <a:lnTo>
                      <a:pt x="3526973" y="1430926"/>
                    </a:lnTo>
                    <a:lnTo>
                      <a:pt x="3526972" y="9666515"/>
                    </a:lnTo>
                    <a:lnTo>
                      <a:pt x="0" y="9666515"/>
                    </a:lnTo>
                    <a:lnTo>
                      <a:pt x="1" y="1430926"/>
                    </a:lnTo>
                    <a:close/>
                  </a:path>
                </a:pathLst>
              </a:custGeom>
              <a:solidFill>
                <a:srgbClr val="27643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73" name="Google Shape;273;g2db0a1fe3eb_0_97"/>
              <p:cNvSpPr txBox="1"/>
              <p:nvPr/>
            </p:nvSpPr>
            <p:spPr>
              <a:xfrm>
                <a:off x="1160103" y="2644170"/>
                <a:ext cx="4124100" cy="1707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600"/>
                  <a:buFont typeface="Arial"/>
                  <a:buNone/>
                </a:pPr>
                <a:r>
                  <a:rPr lang="es-ES" sz="9600" b="1" i="0" u="none" strike="noStrike" cap="none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75,6%</a:t>
                </a:r>
                <a:endParaRPr sz="9600" b="1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74" name="Google Shape;274;g2db0a1fe3eb_0_97"/>
              <p:cNvSpPr txBox="1"/>
              <p:nvPr/>
            </p:nvSpPr>
            <p:spPr>
              <a:xfrm>
                <a:off x="6436956" y="3918407"/>
                <a:ext cx="4124100" cy="12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0"/>
                  <a:buFont typeface="Arial"/>
                  <a:buNone/>
                </a:pPr>
                <a:r>
                  <a:rPr lang="es-ES" sz="6800" b="1" i="0" u="none" strike="noStrike" cap="none">
                    <a:solidFill>
                      <a:srgbClr val="FFFFF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24,3%</a:t>
                </a:r>
                <a:endParaRPr sz="6800" b="1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75" name="Google Shape;275;g2db0a1fe3eb_0_97"/>
              <p:cNvSpPr txBox="1"/>
              <p:nvPr/>
            </p:nvSpPr>
            <p:spPr>
              <a:xfrm rot="-5400000">
                <a:off x="9043748" y="4229183"/>
                <a:ext cx="1948200" cy="65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600"/>
                  <a:buFont typeface="Arial"/>
                  <a:buNone/>
                </a:pPr>
                <a:r>
                  <a:rPr lang="es-ES" sz="3300" b="1" i="0" u="none" strike="noStrike" cap="none">
                    <a:solidFill>
                      <a:srgbClr val="FFFFFF"/>
                    </a:solidFill>
                    <a:latin typeface="Open Sans ExtraBold"/>
                    <a:ea typeface="Open Sans ExtraBold"/>
                    <a:cs typeface="Open Sans ExtraBold"/>
                    <a:sym typeface="Open Sans ExtraBold"/>
                  </a:rPr>
                  <a:t>NO AA</a:t>
                </a:r>
                <a:endParaRPr sz="3300" b="1" i="0" u="none" strike="noStrike" cap="none">
                  <a:solidFill>
                    <a:srgbClr val="FFFFFF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endParaRPr>
              </a:p>
            </p:txBody>
          </p:sp>
        </p:grpSp>
        <p:sp>
          <p:nvSpPr>
            <p:cNvPr id="276" name="Google Shape;276;g2db0a1fe3eb_0_97"/>
            <p:cNvSpPr txBox="1"/>
            <p:nvPr/>
          </p:nvSpPr>
          <p:spPr>
            <a:xfrm rot="-5400000">
              <a:off x="-466490" y="2618616"/>
              <a:ext cx="2409600" cy="120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lang="es-ES" sz="3600" b="1" i="0" u="none" strike="noStrike" cap="none">
                  <a:solidFill>
                    <a:srgbClr val="FFFFFF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ACCESO ABIERTO</a:t>
              </a:r>
              <a:endParaRPr sz="3600" b="1" i="0" u="none" strike="noStrike" cap="none">
                <a:solidFill>
                  <a:srgbClr val="FFFFFF"/>
                </a:solidFill>
                <a:latin typeface="Open Sans ExtraBold"/>
                <a:ea typeface="Open Sans ExtraBold"/>
                <a:cs typeface="Open Sans ExtraBold"/>
                <a:sym typeface="Open Sans ExtraBold"/>
              </a:endParaRPr>
            </a:p>
          </p:txBody>
        </p:sp>
      </p:grpSp>
      <p:sp>
        <p:nvSpPr>
          <p:cNvPr id="277" name="Google Shape;277;g2db0a1fe3eb_0_97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03. Resultados</a:t>
            </a:r>
            <a:endParaRPr sz="26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78" name="Google Shape;278;g2db0a1fe3eb_0_9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Google Shape;28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4"/>
          <p:cNvSpPr/>
          <p:nvPr/>
        </p:nvSpPr>
        <p:spPr>
          <a:xfrm>
            <a:off x="2900139" y="4612496"/>
            <a:ext cx="6096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Porcentaje de acceso abierto total, por años</a:t>
            </a: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4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03. Resultados</a:t>
            </a:r>
            <a:endParaRPr sz="26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6" name="Google Shape;286;p4"/>
          <p:cNvSpPr txBox="1"/>
          <p:nvPr/>
        </p:nvSpPr>
        <p:spPr>
          <a:xfrm>
            <a:off x="490500" y="5397125"/>
            <a:ext cx="11211000" cy="10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1500"/>
              </a:spcAft>
              <a:buClr>
                <a:srgbClr val="000000"/>
              </a:buClr>
              <a:buSzPts val="2650"/>
              <a:buFont typeface="Arial"/>
              <a:buNone/>
            </a:pPr>
            <a:r>
              <a:rPr lang="es-ES" sz="265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Se ha pasado del 64,2% de artículos en acceso abierto en 2018 al 75,6% en 2022.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7" name="Google Shape;287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8" name="Google Shape;288;p4"/>
          <p:cNvGrpSpPr/>
          <p:nvPr/>
        </p:nvGrpSpPr>
        <p:grpSpPr>
          <a:xfrm>
            <a:off x="97655" y="1855105"/>
            <a:ext cx="10431819" cy="2233390"/>
            <a:chOff x="-50039" y="1975597"/>
            <a:chExt cx="11314609" cy="2243404"/>
          </a:xfrm>
        </p:grpSpPr>
        <p:grpSp>
          <p:nvGrpSpPr>
            <p:cNvPr id="289" name="Google Shape;289;p4"/>
            <p:cNvGrpSpPr/>
            <p:nvPr/>
          </p:nvGrpSpPr>
          <p:grpSpPr>
            <a:xfrm>
              <a:off x="-50039" y="1993431"/>
              <a:ext cx="3468842" cy="2225570"/>
              <a:chOff x="895952" y="1837509"/>
              <a:chExt cx="3755400" cy="2384705"/>
            </a:xfrm>
          </p:grpSpPr>
          <p:sp>
            <p:nvSpPr>
              <p:cNvPr id="290" name="Google Shape;290;p4"/>
              <p:cNvSpPr/>
              <p:nvPr/>
            </p:nvSpPr>
            <p:spPr>
              <a:xfrm>
                <a:off x="2019597" y="1837509"/>
                <a:ext cx="1390200" cy="1390200"/>
              </a:xfrm>
              <a:prstGeom prst="pie">
                <a:avLst>
                  <a:gd name="adj1" fmla="val 16291160"/>
                  <a:gd name="adj2" fmla="val 7870857"/>
                </a:avLst>
              </a:prstGeom>
              <a:solidFill>
                <a:srgbClr val="C0CF3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grpSp>
            <p:nvGrpSpPr>
              <p:cNvPr id="291" name="Google Shape;291;p4"/>
              <p:cNvGrpSpPr/>
              <p:nvPr/>
            </p:nvGrpSpPr>
            <p:grpSpPr>
              <a:xfrm>
                <a:off x="895952" y="3363050"/>
                <a:ext cx="3755400" cy="859164"/>
                <a:chOff x="5666861" y="4516682"/>
                <a:chExt cx="3755400" cy="859164"/>
              </a:xfrm>
            </p:grpSpPr>
            <p:sp>
              <p:nvSpPr>
                <p:cNvPr id="292" name="Google Shape;292;p4"/>
                <p:cNvSpPr txBox="1"/>
                <p:nvPr/>
              </p:nvSpPr>
              <p:spPr>
                <a:xfrm>
                  <a:off x="6655226" y="4516682"/>
                  <a:ext cx="2158800" cy="550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60950" tIns="30475" rIns="60950" bIns="30475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C0CF3A"/>
                    </a:buClr>
                    <a:buSzPts val="3600"/>
                    <a:buFont typeface="Arial"/>
                    <a:buNone/>
                  </a:pPr>
                  <a:r>
                    <a:rPr lang="es-ES" sz="3600" b="1" i="0" u="none" strike="noStrike" cap="none">
                      <a:solidFill>
                        <a:srgbClr val="C0CF3A"/>
                      </a:solidFill>
                      <a:latin typeface="Open Sans ExtraBold"/>
                      <a:ea typeface="Open Sans ExtraBold"/>
                      <a:cs typeface="Open Sans ExtraBold"/>
                      <a:sym typeface="Open Sans ExtraBold"/>
                    </a:rPr>
                    <a:t>64,2 %</a:t>
                  </a:r>
                  <a:endParaRPr sz="3600" b="1" i="0" u="none" strike="noStrike" cap="none">
                    <a:solidFill>
                      <a:srgbClr val="C0CF3A"/>
                    </a:solidFill>
                    <a:latin typeface="Open Sans ExtraBold"/>
                    <a:ea typeface="Open Sans ExtraBold"/>
                    <a:cs typeface="Open Sans ExtraBold"/>
                    <a:sym typeface="Open Sans ExtraBold"/>
                  </a:endParaRPr>
                </a:p>
              </p:txBody>
            </p:sp>
            <p:sp>
              <p:nvSpPr>
                <p:cNvPr id="293" name="Google Shape;293;p4"/>
                <p:cNvSpPr txBox="1"/>
                <p:nvPr/>
              </p:nvSpPr>
              <p:spPr>
                <a:xfrm>
                  <a:off x="5666861" y="5078246"/>
                  <a:ext cx="3755400" cy="297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333"/>
                    <a:buFont typeface="Arial"/>
                    <a:buNone/>
                  </a:pPr>
                  <a:r>
                    <a:rPr lang="es-ES" sz="1333" b="1" i="0" u="none" strike="noStrike" cap="none">
                      <a:solidFill>
                        <a:srgbClr val="000000"/>
                      </a:solidFill>
                      <a:latin typeface="Open Sans"/>
                      <a:ea typeface="Open Sans"/>
                      <a:cs typeface="Open Sans"/>
                      <a:sym typeface="Open Sans"/>
                    </a:rPr>
                    <a:t>2018</a:t>
                  </a:r>
                  <a:endParaRPr sz="1333" b="1" i="0" u="none" strike="noStrike" cap="none">
                    <a:solidFill>
                      <a:srgbClr val="000000"/>
                    </a:solidFill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</p:grpSp>
        <p:grpSp>
          <p:nvGrpSpPr>
            <p:cNvPr id="294" name="Google Shape;294;p4"/>
            <p:cNvGrpSpPr/>
            <p:nvPr/>
          </p:nvGrpSpPr>
          <p:grpSpPr>
            <a:xfrm>
              <a:off x="1987892" y="1975597"/>
              <a:ext cx="9276678" cy="2230823"/>
              <a:chOff x="1403913" y="1831094"/>
              <a:chExt cx="9861851" cy="2371543"/>
            </a:xfrm>
          </p:grpSpPr>
          <p:sp>
            <p:nvSpPr>
              <p:cNvPr id="295" name="Google Shape;295;p4"/>
              <p:cNvSpPr/>
              <p:nvPr/>
            </p:nvSpPr>
            <p:spPr>
              <a:xfrm>
                <a:off x="4578191" y="1840353"/>
                <a:ext cx="1390500" cy="13905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96" name="Google Shape;296;p4"/>
              <p:cNvSpPr/>
              <p:nvPr/>
            </p:nvSpPr>
            <p:spPr>
              <a:xfrm>
                <a:off x="7481121" y="1840354"/>
                <a:ext cx="1390500" cy="13905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>
                <a:off x="1815259" y="1856468"/>
                <a:ext cx="1390500" cy="13905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grpSp>
            <p:nvGrpSpPr>
              <p:cNvPr id="298" name="Google Shape;298;p4"/>
              <p:cNvGrpSpPr/>
              <p:nvPr/>
            </p:nvGrpSpPr>
            <p:grpSpPr>
              <a:xfrm>
                <a:off x="3946362" y="1831094"/>
                <a:ext cx="3028800" cy="2371543"/>
                <a:chOff x="4068795" y="1802584"/>
                <a:chExt cx="3028800" cy="2371543"/>
              </a:xfrm>
            </p:grpSpPr>
            <p:sp>
              <p:nvSpPr>
                <p:cNvPr id="299" name="Google Shape;299;p4"/>
                <p:cNvSpPr/>
                <p:nvPr/>
              </p:nvSpPr>
              <p:spPr>
                <a:xfrm>
                  <a:off x="4782529" y="1802584"/>
                  <a:ext cx="1390199" cy="1390201"/>
                </a:xfrm>
                <a:prstGeom prst="pie">
                  <a:avLst>
                    <a:gd name="adj1" fmla="val 16213255"/>
                    <a:gd name="adj2" fmla="val 9650288"/>
                  </a:avLst>
                </a:prstGeom>
                <a:solidFill>
                  <a:srgbClr val="8AB83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  <p:grpSp>
              <p:nvGrpSpPr>
                <p:cNvPr id="300" name="Google Shape;300;p4"/>
                <p:cNvGrpSpPr/>
                <p:nvPr/>
              </p:nvGrpSpPr>
              <p:grpSpPr>
                <a:xfrm>
                  <a:off x="4068795" y="3382993"/>
                  <a:ext cx="3028800" cy="791134"/>
                  <a:chOff x="6085172" y="965095"/>
                  <a:chExt cx="3028800" cy="791134"/>
                </a:xfrm>
              </p:grpSpPr>
              <p:sp>
                <p:nvSpPr>
                  <p:cNvPr id="301" name="Google Shape;301;p4"/>
                  <p:cNvSpPr txBox="1"/>
                  <p:nvPr/>
                </p:nvSpPr>
                <p:spPr>
                  <a:xfrm>
                    <a:off x="6669821" y="965095"/>
                    <a:ext cx="1924119" cy="4545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60950" tIns="30475" rIns="60950" bIns="30475" anchor="ctr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8AB833"/>
                      </a:buClr>
                      <a:buSzPts val="3600"/>
                      <a:buFont typeface="Arial"/>
                      <a:buNone/>
                    </a:pPr>
                    <a:r>
                      <a:rPr lang="es-ES" sz="3600" b="1" i="0" u="none" strike="noStrike" cap="none">
                        <a:solidFill>
                          <a:srgbClr val="8AB833"/>
                        </a:solidFill>
                        <a:latin typeface="Open Sans ExtraBold"/>
                        <a:ea typeface="Open Sans ExtraBold"/>
                        <a:cs typeface="Open Sans ExtraBold"/>
                        <a:sym typeface="Open Sans ExtraBold"/>
                      </a:rPr>
                      <a:t>71,4 %</a:t>
                    </a:r>
                    <a:endParaRPr sz="3600" b="1" i="0" u="none" strike="noStrike" cap="none">
                      <a:solidFill>
                        <a:srgbClr val="8AB833"/>
                      </a:solidFill>
                      <a:latin typeface="Open Sans ExtraBold"/>
                      <a:ea typeface="Open Sans ExtraBold"/>
                      <a:cs typeface="Open Sans ExtraBold"/>
                      <a:sym typeface="Open Sans ExtraBold"/>
                    </a:endParaRPr>
                  </a:p>
                </p:txBody>
              </p:sp>
              <p:sp>
                <p:nvSpPr>
                  <p:cNvPr id="302" name="Google Shape;302;p4"/>
                  <p:cNvSpPr txBox="1"/>
                  <p:nvPr/>
                </p:nvSpPr>
                <p:spPr>
                  <a:xfrm>
                    <a:off x="6085172" y="1458629"/>
                    <a:ext cx="3028800" cy="2976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333"/>
                      <a:buFont typeface="Arial"/>
                      <a:buNone/>
                    </a:pPr>
                    <a:r>
                      <a:rPr lang="es-ES" sz="1333" b="1" i="0" u="none" strike="noStrike" cap="non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rPr>
                      <a:t>2020</a:t>
                    </a:r>
                    <a:endParaRPr sz="1333" b="1" i="0" u="none" strike="noStrike" cap="none">
                      <a:solidFill>
                        <a:srgbClr val="000000"/>
                      </a:solidFill>
                      <a:latin typeface="Open Sans"/>
                      <a:ea typeface="Open Sans"/>
                      <a:cs typeface="Open Sans"/>
                      <a:sym typeface="Open Sans"/>
                    </a:endParaRPr>
                  </a:p>
                </p:txBody>
              </p:sp>
            </p:grpSp>
          </p:grpSp>
          <p:grpSp>
            <p:nvGrpSpPr>
              <p:cNvPr id="303" name="Google Shape;303;p4"/>
              <p:cNvGrpSpPr/>
              <p:nvPr/>
            </p:nvGrpSpPr>
            <p:grpSpPr>
              <a:xfrm>
                <a:off x="8215195" y="1840353"/>
                <a:ext cx="3050569" cy="2312446"/>
                <a:chOff x="8414343" y="1866564"/>
                <a:chExt cx="3050569" cy="2312446"/>
              </a:xfrm>
            </p:grpSpPr>
            <p:sp>
              <p:nvSpPr>
                <p:cNvPr id="304" name="Google Shape;304;p4"/>
                <p:cNvSpPr/>
                <p:nvPr/>
              </p:nvSpPr>
              <p:spPr>
                <a:xfrm>
                  <a:off x="9194669" y="1866564"/>
                  <a:ext cx="1390200" cy="1390200"/>
                </a:xfrm>
                <a:prstGeom prst="pie">
                  <a:avLst>
                    <a:gd name="adj1" fmla="val 16111773"/>
                    <a:gd name="adj2" fmla="val 11114615"/>
                  </a:avLst>
                </a:prstGeom>
                <a:solidFill>
                  <a:srgbClr val="549E3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  <p:grpSp>
              <p:nvGrpSpPr>
                <p:cNvPr id="305" name="Google Shape;305;p4"/>
                <p:cNvGrpSpPr/>
                <p:nvPr/>
              </p:nvGrpSpPr>
              <p:grpSpPr>
                <a:xfrm>
                  <a:off x="8414343" y="3325360"/>
                  <a:ext cx="3050569" cy="853650"/>
                  <a:chOff x="6028638" y="2824798"/>
                  <a:chExt cx="3050569" cy="853650"/>
                </a:xfrm>
              </p:grpSpPr>
              <p:sp>
                <p:nvSpPr>
                  <p:cNvPr id="306" name="Google Shape;306;p4"/>
                  <p:cNvSpPr txBox="1"/>
                  <p:nvPr/>
                </p:nvSpPr>
                <p:spPr>
                  <a:xfrm>
                    <a:off x="6471908" y="2824798"/>
                    <a:ext cx="2607299" cy="5502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60950" tIns="30475" rIns="60950" bIns="30475" anchor="ctr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549E39"/>
                      </a:buClr>
                      <a:buSzPts val="3600"/>
                      <a:buFont typeface="Arial"/>
                      <a:buNone/>
                    </a:pPr>
                    <a:r>
                      <a:rPr lang="es-ES" sz="3600" b="1" i="0" u="none" strike="noStrike" cap="none">
                        <a:solidFill>
                          <a:srgbClr val="549E39"/>
                        </a:solidFill>
                        <a:latin typeface="Open Sans ExtraBold"/>
                        <a:ea typeface="Open Sans ExtraBold"/>
                        <a:cs typeface="Open Sans ExtraBold"/>
                        <a:sym typeface="Open Sans ExtraBold"/>
                      </a:rPr>
                      <a:t>75,6 %</a:t>
                    </a:r>
                    <a:endParaRPr sz="3600" b="1" i="0" u="none" strike="noStrike" cap="none">
                      <a:solidFill>
                        <a:srgbClr val="549E39"/>
                      </a:solidFill>
                      <a:latin typeface="Open Sans ExtraBold"/>
                      <a:ea typeface="Open Sans ExtraBold"/>
                      <a:cs typeface="Open Sans ExtraBold"/>
                      <a:sym typeface="Open Sans ExtraBold"/>
                    </a:endParaRPr>
                  </a:p>
                </p:txBody>
              </p:sp>
              <p:sp>
                <p:nvSpPr>
                  <p:cNvPr id="307" name="Google Shape;307;p4"/>
                  <p:cNvSpPr txBox="1"/>
                  <p:nvPr/>
                </p:nvSpPr>
                <p:spPr>
                  <a:xfrm>
                    <a:off x="6028638" y="3380848"/>
                    <a:ext cx="3028801" cy="2976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333"/>
                      <a:buFont typeface="Arial"/>
                      <a:buNone/>
                    </a:pPr>
                    <a:r>
                      <a:rPr lang="es-ES" sz="1333" b="1" i="0" u="none" strike="noStrike" cap="non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rPr>
                      <a:t>2022</a:t>
                    </a:r>
                    <a:endParaRPr sz="1333" b="1" i="0" u="none" strike="noStrike" cap="none">
                      <a:solidFill>
                        <a:srgbClr val="000000"/>
                      </a:solidFill>
                      <a:latin typeface="Open Sans"/>
                      <a:ea typeface="Open Sans"/>
                      <a:cs typeface="Open Sans"/>
                      <a:sym typeface="Open Sans"/>
                    </a:endParaRPr>
                  </a:p>
                </p:txBody>
              </p:sp>
            </p:grpSp>
          </p:grpSp>
          <p:grpSp>
            <p:nvGrpSpPr>
              <p:cNvPr id="308" name="Google Shape;308;p4"/>
              <p:cNvGrpSpPr/>
              <p:nvPr/>
            </p:nvGrpSpPr>
            <p:grpSpPr>
              <a:xfrm>
                <a:off x="6055376" y="1835477"/>
                <a:ext cx="3028800" cy="2294401"/>
                <a:chOff x="6219572" y="1913002"/>
                <a:chExt cx="3028800" cy="2294401"/>
              </a:xfrm>
            </p:grpSpPr>
            <p:sp>
              <p:nvSpPr>
                <p:cNvPr id="309" name="Google Shape;309;p4"/>
                <p:cNvSpPr/>
                <p:nvPr/>
              </p:nvSpPr>
              <p:spPr>
                <a:xfrm>
                  <a:off x="7038873" y="1913002"/>
                  <a:ext cx="1390200" cy="1390200"/>
                </a:xfrm>
                <a:prstGeom prst="pie">
                  <a:avLst>
                    <a:gd name="adj1" fmla="val 16111773"/>
                    <a:gd name="adj2" fmla="val 11026985"/>
                  </a:avLst>
                </a:prstGeom>
                <a:solidFill>
                  <a:srgbClr val="549E3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  <p:grpSp>
              <p:nvGrpSpPr>
                <p:cNvPr id="310" name="Google Shape;310;p4"/>
                <p:cNvGrpSpPr/>
                <p:nvPr/>
              </p:nvGrpSpPr>
              <p:grpSpPr>
                <a:xfrm>
                  <a:off x="6219572" y="3401308"/>
                  <a:ext cx="3028800" cy="806095"/>
                  <a:chOff x="5989663" y="2854308"/>
                  <a:chExt cx="3028800" cy="806095"/>
                </a:xfrm>
              </p:grpSpPr>
              <p:sp>
                <p:nvSpPr>
                  <p:cNvPr id="311" name="Google Shape;311;p4"/>
                  <p:cNvSpPr txBox="1"/>
                  <p:nvPr/>
                </p:nvSpPr>
                <p:spPr>
                  <a:xfrm>
                    <a:off x="6335282" y="2854308"/>
                    <a:ext cx="2607299" cy="5502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60950" tIns="30475" rIns="60950" bIns="30475" anchor="ctr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549E39"/>
                      </a:buClr>
                      <a:buSzPts val="3600"/>
                      <a:buFont typeface="Arial"/>
                      <a:buNone/>
                    </a:pPr>
                    <a:r>
                      <a:rPr lang="es-ES" sz="3600" b="1" i="0" u="none" strike="noStrike" cap="none">
                        <a:solidFill>
                          <a:srgbClr val="549E39"/>
                        </a:solidFill>
                        <a:latin typeface="Open Sans ExtraBold"/>
                        <a:ea typeface="Open Sans ExtraBold"/>
                        <a:cs typeface="Open Sans ExtraBold"/>
                        <a:sym typeface="Open Sans ExtraBold"/>
                      </a:rPr>
                      <a:t>75,2 %</a:t>
                    </a:r>
                    <a:endParaRPr sz="3600" b="1" i="0" u="none" strike="noStrike" cap="none">
                      <a:solidFill>
                        <a:srgbClr val="549E39"/>
                      </a:solidFill>
                      <a:latin typeface="Open Sans ExtraBold"/>
                      <a:ea typeface="Open Sans ExtraBold"/>
                      <a:cs typeface="Open Sans ExtraBold"/>
                      <a:sym typeface="Open Sans ExtraBold"/>
                    </a:endParaRPr>
                  </a:p>
                </p:txBody>
              </p:sp>
              <p:sp>
                <p:nvSpPr>
                  <p:cNvPr id="312" name="Google Shape;312;p4"/>
                  <p:cNvSpPr txBox="1"/>
                  <p:nvPr/>
                </p:nvSpPr>
                <p:spPr>
                  <a:xfrm>
                    <a:off x="5989663" y="3362803"/>
                    <a:ext cx="3028800" cy="2976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333"/>
                      <a:buFont typeface="Arial"/>
                      <a:buNone/>
                    </a:pPr>
                    <a:r>
                      <a:rPr lang="es-ES" sz="1333" b="1" i="0" u="none" strike="noStrike" cap="non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rPr>
                      <a:t>2021</a:t>
                    </a:r>
                    <a:endParaRPr sz="1333" b="1" i="0" u="none" strike="noStrike" cap="none">
                      <a:solidFill>
                        <a:srgbClr val="000000"/>
                      </a:solidFill>
                      <a:latin typeface="Open Sans"/>
                      <a:ea typeface="Open Sans"/>
                      <a:cs typeface="Open Sans"/>
                      <a:sym typeface="Open Sans"/>
                    </a:endParaRPr>
                  </a:p>
                </p:txBody>
              </p:sp>
            </p:grpSp>
          </p:grpSp>
          <p:grpSp>
            <p:nvGrpSpPr>
              <p:cNvPr id="313" name="Google Shape;313;p4"/>
              <p:cNvGrpSpPr/>
              <p:nvPr/>
            </p:nvGrpSpPr>
            <p:grpSpPr>
              <a:xfrm>
                <a:off x="1403913" y="1843911"/>
                <a:ext cx="3755400" cy="2345353"/>
                <a:chOff x="878106" y="1799739"/>
                <a:chExt cx="3755400" cy="2345353"/>
              </a:xfrm>
            </p:grpSpPr>
            <p:sp>
              <p:nvSpPr>
                <p:cNvPr id="314" name="Google Shape;314;p4"/>
                <p:cNvSpPr/>
                <p:nvPr/>
              </p:nvSpPr>
              <p:spPr>
                <a:xfrm>
                  <a:off x="2019597" y="1799739"/>
                  <a:ext cx="1390200" cy="1390200"/>
                </a:xfrm>
                <a:prstGeom prst="pie">
                  <a:avLst>
                    <a:gd name="adj1" fmla="val 16291160"/>
                    <a:gd name="adj2" fmla="val 8441884"/>
                  </a:avLst>
                </a:prstGeom>
                <a:solidFill>
                  <a:srgbClr val="C0CF3A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  <p:grpSp>
              <p:nvGrpSpPr>
                <p:cNvPr id="315" name="Google Shape;315;p4"/>
                <p:cNvGrpSpPr/>
                <p:nvPr/>
              </p:nvGrpSpPr>
              <p:grpSpPr>
                <a:xfrm>
                  <a:off x="878106" y="3297012"/>
                  <a:ext cx="3755400" cy="848080"/>
                  <a:chOff x="5649015" y="4450644"/>
                  <a:chExt cx="3755400" cy="848080"/>
                </a:xfrm>
              </p:grpSpPr>
              <p:sp>
                <p:nvSpPr>
                  <p:cNvPr id="316" name="Google Shape;316;p4"/>
                  <p:cNvSpPr txBox="1"/>
                  <p:nvPr/>
                </p:nvSpPr>
                <p:spPr>
                  <a:xfrm>
                    <a:off x="6656395" y="4450644"/>
                    <a:ext cx="2027100" cy="5502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60950" tIns="30475" rIns="60950" bIns="30475" anchor="ctr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C0CF3A"/>
                      </a:buClr>
                      <a:buSzPts val="3600"/>
                      <a:buFont typeface="Arial"/>
                      <a:buNone/>
                    </a:pPr>
                    <a:r>
                      <a:rPr lang="es-ES" sz="3600" b="1" i="0" u="none" strike="noStrike" cap="none">
                        <a:solidFill>
                          <a:srgbClr val="C0CF3A"/>
                        </a:solidFill>
                        <a:latin typeface="Open Sans ExtraBold"/>
                        <a:ea typeface="Open Sans ExtraBold"/>
                        <a:cs typeface="Open Sans ExtraBold"/>
                        <a:sym typeface="Open Sans ExtraBold"/>
                      </a:rPr>
                      <a:t>67,2 %</a:t>
                    </a:r>
                    <a:endParaRPr sz="3600" b="1" i="0" u="none" strike="noStrike" cap="none">
                      <a:solidFill>
                        <a:srgbClr val="C0CF3A"/>
                      </a:solidFill>
                      <a:latin typeface="Open Sans ExtraBold"/>
                      <a:ea typeface="Open Sans ExtraBold"/>
                      <a:cs typeface="Open Sans ExtraBold"/>
                      <a:sym typeface="Open Sans ExtraBold"/>
                    </a:endParaRPr>
                  </a:p>
                </p:txBody>
              </p:sp>
              <p:sp>
                <p:nvSpPr>
                  <p:cNvPr id="317" name="Google Shape;317;p4"/>
                  <p:cNvSpPr txBox="1"/>
                  <p:nvPr/>
                </p:nvSpPr>
                <p:spPr>
                  <a:xfrm>
                    <a:off x="5649015" y="5001124"/>
                    <a:ext cx="3755400" cy="2976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333"/>
                      <a:buFont typeface="Arial"/>
                      <a:buNone/>
                    </a:pPr>
                    <a:r>
                      <a:rPr lang="es-ES" sz="1333" b="1" i="0" u="none" strike="noStrike" cap="non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rPr>
                      <a:t>2019</a:t>
                    </a:r>
                    <a:endParaRPr sz="1333" b="1" i="0" u="none" strike="noStrike" cap="none">
                      <a:solidFill>
                        <a:srgbClr val="000000"/>
                      </a:solidFill>
                      <a:latin typeface="Open Sans"/>
                      <a:ea typeface="Open Sans"/>
                      <a:cs typeface="Open Sans"/>
                      <a:sym typeface="Open Sans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g2db0a1fe3eb_0_4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g2db0a1fe3eb_0_4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45350" y="965051"/>
            <a:ext cx="7809900" cy="4864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g2db0a1fe3eb_0_411"/>
          <p:cNvSpPr txBox="1"/>
          <p:nvPr/>
        </p:nvSpPr>
        <p:spPr>
          <a:xfrm>
            <a:off x="1070781" y="5935700"/>
            <a:ext cx="9095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Número de registros totales y duplicados obtenidos de la consulta contra el API de OpenAlex en el periodo 2018-2022.</a:t>
            </a:r>
            <a:endParaRPr sz="14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g2db0a1fe3eb_0_411"/>
          <p:cNvSpPr/>
          <p:nvPr/>
        </p:nvSpPr>
        <p:spPr>
          <a:xfrm>
            <a:off x="9901619" y="3315668"/>
            <a:ext cx="1408428" cy="49053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2850"/>
              <a:buFont typeface="Arial"/>
              <a:buNone/>
            </a:pPr>
            <a:r>
              <a:rPr lang="es-ES" sz="2850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24,7%</a:t>
            </a:r>
            <a:endParaRPr sz="2850" b="0" i="0" u="none" strike="noStrike" cap="none">
              <a:solidFill>
                <a:srgbClr val="77777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6" name="Google Shape;326;g2db0a1fe3eb_0_411"/>
          <p:cNvSpPr/>
          <p:nvPr/>
        </p:nvSpPr>
        <p:spPr>
          <a:xfrm>
            <a:off x="9495800" y="2361125"/>
            <a:ext cx="2696220" cy="106785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77776"/>
              </a:buClr>
              <a:buSzPts val="1600"/>
              <a:buFont typeface="Arial"/>
              <a:buNone/>
            </a:pPr>
            <a:r>
              <a:rPr lang="es-ES" sz="1600" b="1" i="0" u="none" strike="noStrike" cap="none">
                <a:solidFill>
                  <a:srgbClr val="777776"/>
                </a:solidFill>
                <a:latin typeface="Arial"/>
                <a:ea typeface="Arial"/>
                <a:cs typeface="Arial"/>
                <a:sym typeface="Arial"/>
              </a:rPr>
              <a:t>Grado de colaboración:</a:t>
            </a:r>
            <a:br>
              <a:rPr lang="es-ES" sz="1600" b="1" i="0" u="none" strike="noStrike" cap="none">
                <a:solidFill>
                  <a:srgbClr val="777776"/>
                </a:solidFill>
                <a:latin typeface="Arial"/>
                <a:ea typeface="Arial"/>
                <a:cs typeface="Arial"/>
                <a:sym typeface="Arial"/>
              </a:rPr>
            </a:br>
            <a:endParaRPr sz="1600" b="1" i="0" u="none" strike="noStrike" cap="none">
              <a:solidFill>
                <a:srgbClr val="7777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77776"/>
              </a:buClr>
              <a:buSzPts val="1600"/>
              <a:buFont typeface="Arial"/>
              <a:buNone/>
            </a:pPr>
            <a:r>
              <a:rPr lang="es-ES" sz="1600" b="1" i="0" u="none" strike="noStrike" cap="none">
                <a:solidFill>
                  <a:srgbClr val="777776"/>
                </a:solidFill>
                <a:latin typeface="Arial"/>
                <a:ea typeface="Arial"/>
                <a:cs typeface="Arial"/>
                <a:sym typeface="Arial"/>
              </a:rPr>
              <a:t>Media de duplicados</a:t>
            </a:r>
            <a:endParaRPr sz="1600" b="1" i="0" u="none" strike="noStrike" cap="none">
              <a:solidFill>
                <a:srgbClr val="77777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27" name="Google Shape;327;g2db0a1fe3eb_0_4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g2db0a1fe3eb_0_411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03. Resultados</a:t>
            </a:r>
            <a:endParaRPr sz="26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g2db0a1fe3eb_0_1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g2db0a1fe3eb_0_107"/>
          <p:cNvSpPr txBox="1"/>
          <p:nvPr/>
        </p:nvSpPr>
        <p:spPr>
          <a:xfrm>
            <a:off x="1151928" y="6387501"/>
            <a:ext cx="7052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Número de artículos totales por categorías de acceso abierto durante el periodo 2018-2022.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5" name="Google Shape;335;g2db0a1fe3eb_0_10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2301" y="1562447"/>
            <a:ext cx="7511100" cy="4781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6" name="Google Shape;336;g2db0a1fe3eb_0_107"/>
          <p:cNvGrpSpPr/>
          <p:nvPr/>
        </p:nvGrpSpPr>
        <p:grpSpPr>
          <a:xfrm>
            <a:off x="9083516" y="2796280"/>
            <a:ext cx="2671122" cy="1695760"/>
            <a:chOff x="8092914" y="2262910"/>
            <a:chExt cx="2177841" cy="1695760"/>
          </a:xfrm>
        </p:grpSpPr>
        <p:sp>
          <p:nvSpPr>
            <p:cNvPr id="337" name="Google Shape;337;g2db0a1fe3eb_0_107"/>
            <p:cNvSpPr/>
            <p:nvPr/>
          </p:nvSpPr>
          <p:spPr>
            <a:xfrm>
              <a:off x="8095797" y="2585443"/>
              <a:ext cx="1408428" cy="49053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3585F"/>
                </a:buClr>
                <a:buSzPts val="2850"/>
                <a:buFont typeface="Arial"/>
                <a:buNone/>
              </a:pPr>
              <a:r>
                <a:rPr lang="es-ES" sz="2850" b="0" i="0" u="none" strike="noStrike" cap="none">
                  <a:solidFill>
                    <a:srgbClr val="53585F"/>
                  </a:solidFill>
                  <a:latin typeface="Open Sans"/>
                  <a:ea typeface="Open Sans"/>
                  <a:cs typeface="Open Sans"/>
                  <a:sym typeface="Open Sans"/>
                </a:rPr>
                <a:t>70,7%</a:t>
              </a:r>
              <a:endParaRPr sz="2850" b="0" i="0" u="none" strike="noStrike" cap="none">
                <a:solidFill>
                  <a:srgbClr val="77777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8" name="Google Shape;338;g2db0a1fe3eb_0_107"/>
            <p:cNvSpPr/>
            <p:nvPr/>
          </p:nvSpPr>
          <p:spPr>
            <a:xfrm>
              <a:off x="8095797" y="2262910"/>
              <a:ext cx="2174958" cy="3034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77776"/>
                </a:buClr>
                <a:buSzPts val="1600"/>
                <a:buFont typeface="Arial"/>
                <a:buNone/>
              </a:pPr>
              <a:r>
                <a:rPr lang="es-ES" sz="1600" b="1" i="0" u="none" strike="noStrike" cap="none">
                  <a:solidFill>
                    <a:srgbClr val="777776"/>
                  </a:solidFill>
                  <a:latin typeface="Arial"/>
                  <a:ea typeface="Arial"/>
                  <a:cs typeface="Arial"/>
                  <a:sym typeface="Arial"/>
                </a:rPr>
                <a:t>Media de acceso abierto</a:t>
              </a:r>
              <a:endParaRPr sz="1600" b="1" i="0" u="none" strike="noStrike" cap="none">
                <a:solidFill>
                  <a:srgbClr val="77777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9" name="Google Shape;339;g2db0a1fe3eb_0_107"/>
            <p:cNvSpPr/>
            <p:nvPr/>
          </p:nvSpPr>
          <p:spPr>
            <a:xfrm>
              <a:off x="8092914" y="3468134"/>
              <a:ext cx="1408428" cy="49053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3585F"/>
                </a:buClr>
                <a:buSzPts val="2850"/>
                <a:buFont typeface="Arial"/>
                <a:buNone/>
              </a:pPr>
              <a:r>
                <a:rPr lang="es-ES" sz="2850" b="0" i="0" u="none" strike="noStrike" cap="none">
                  <a:solidFill>
                    <a:srgbClr val="53585F"/>
                  </a:solidFill>
                  <a:latin typeface="Open Sans"/>
                  <a:ea typeface="Open Sans"/>
                  <a:cs typeface="Open Sans"/>
                  <a:sym typeface="Open Sans"/>
                </a:rPr>
                <a:t>75,6%</a:t>
              </a:r>
              <a:endParaRPr sz="2850" b="0" i="0" u="none" strike="noStrike" cap="none">
                <a:solidFill>
                  <a:srgbClr val="77777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0" name="Google Shape;340;g2db0a1fe3eb_0_107"/>
            <p:cNvSpPr/>
            <p:nvPr/>
          </p:nvSpPr>
          <p:spPr>
            <a:xfrm>
              <a:off x="8092914" y="3145601"/>
              <a:ext cx="2174958" cy="3034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77776"/>
                </a:buClr>
                <a:buSzPts val="1600"/>
                <a:buFont typeface="Arial"/>
                <a:buNone/>
              </a:pPr>
              <a:r>
                <a:rPr lang="es-ES" sz="1600" b="1" i="0" u="none" strike="noStrike" cap="none">
                  <a:solidFill>
                    <a:srgbClr val="777776"/>
                  </a:solidFill>
                  <a:latin typeface="Arial"/>
                  <a:ea typeface="Arial"/>
                  <a:cs typeface="Arial"/>
                  <a:sym typeface="Arial"/>
                </a:rPr>
                <a:t>Acceso abierto 2022</a:t>
              </a:r>
              <a:endParaRPr sz="1600" b="1" i="0" u="none" strike="noStrike" cap="none">
                <a:solidFill>
                  <a:srgbClr val="777776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341" name="Google Shape;341;g2db0a1fe3eb_0_107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03. Resultados</a:t>
            </a:r>
            <a:endParaRPr sz="26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42" name="Google Shape;342;g2db0a1fe3eb_0_10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g2db0a1fe3eb_0_1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g2db0a1fe3eb_0_159"/>
          <p:cNvSpPr txBox="1"/>
          <p:nvPr/>
        </p:nvSpPr>
        <p:spPr>
          <a:xfrm>
            <a:off x="798990" y="1624614"/>
            <a:ext cx="7599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9" name="Google Shape;349;g2db0a1fe3eb_0_159" descr="https://lh7-eu.googleusercontent.com/Lqys_2i9DM0w4PJdfClpIH1Irt4FH07cb_EJDHVHcTSD2EGgP0fWveSUjgyQmcUIrQRXTl6phe7By4iu7Bpi3kJfRvGQGaqJCth-GGkPskFLa0EReDdH-bnDsP32mq4lvjj5dmecWyY0-iBpAtBKRNI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0901" y="1106825"/>
            <a:ext cx="8028775" cy="4834008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g2db0a1fe3eb_0_159"/>
          <p:cNvSpPr/>
          <p:nvPr/>
        </p:nvSpPr>
        <p:spPr>
          <a:xfrm>
            <a:off x="954200" y="6165832"/>
            <a:ext cx="9400500" cy="4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Comparación entre el total de artículos en acceso abierto, sumando todas las categorías,  frente a los que no lo son.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g2db0a1fe3eb_0_159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03. Resultados</a:t>
            </a:r>
            <a:endParaRPr sz="26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52" name="Google Shape;352;g2db0a1fe3eb_0_15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g2db0a1fe3eb_0_4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g2db0a1fe3eb_0_401"/>
          <p:cNvSpPr txBox="1"/>
          <p:nvPr/>
        </p:nvSpPr>
        <p:spPr>
          <a:xfrm>
            <a:off x="798990" y="1624614"/>
            <a:ext cx="7599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9" name="Google Shape;359;g2db0a1fe3eb_0_401" descr="https://lh7-eu.googleusercontent.com/tbc5Buw9PdJDaeR7bYICBY_WXaSchc8J8geo8RXQUwauKm2Mqz9y2XMyPE-OWg5aYuR9hTFQypeE8IGNtHvxOmaad8lD4bVq_I6JUyN77ohCAa_RoFDy4_MLwfggS_Hfy21w6jCUmbsixENRFuTJyo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8950" y="997375"/>
            <a:ext cx="5802900" cy="4605467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g2db0a1fe3eb_0_401"/>
          <p:cNvSpPr/>
          <p:nvPr/>
        </p:nvSpPr>
        <p:spPr>
          <a:xfrm>
            <a:off x="491775" y="5873325"/>
            <a:ext cx="5802900" cy="8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Porcentaje de artículos según las distintas categorías de acceso abierto en el periodo 2018-2022 publicados por las universidades de REBIUN y los institutos de CSIC</a:t>
            </a:r>
            <a:br>
              <a:rPr lang="es-E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2db0a1fe3eb_0_401"/>
          <p:cNvSpPr txBox="1"/>
          <p:nvPr/>
        </p:nvSpPr>
        <p:spPr>
          <a:xfrm>
            <a:off x="6195200" y="804850"/>
            <a:ext cx="5802900" cy="60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6985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06060"/>
              </a:buClr>
              <a:buSzPts val="1800"/>
              <a:buFont typeface="Arial"/>
              <a:buChar char="●"/>
            </a:pPr>
            <a: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La </a:t>
            </a:r>
            <a:r>
              <a:rPr lang="es-ES" sz="1800" b="1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vía dorada</a:t>
            </a:r>
            <a: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 alcanza el 41% en 2022 tras un crecimiento sostenido desde 2020.</a:t>
            </a:r>
            <a:b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1800" b="0" i="0" u="none" strike="noStrike" cap="none">
              <a:solidFill>
                <a:srgbClr val="60606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85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06060"/>
              </a:buClr>
              <a:buSzPts val="1800"/>
              <a:buFont typeface="Arial"/>
              <a:buChar char="●"/>
            </a:pPr>
            <a: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La </a:t>
            </a:r>
            <a:r>
              <a:rPr lang="es-ES" sz="1800" b="1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vía híbrida</a:t>
            </a:r>
            <a: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 ha pasado de representar un 6,4% a un 17,2% del total de publicaciones → </a:t>
            </a:r>
            <a:r>
              <a:rPr lang="es-ES" sz="1800" b="0" i="0" u="none" strike="noStrike" cap="none">
                <a:solidFill>
                  <a:srgbClr val="434343"/>
                </a:solidFill>
                <a:latin typeface="Verdana"/>
                <a:ea typeface="Verdana"/>
                <a:cs typeface="Verdana"/>
                <a:sym typeface="Verdana"/>
              </a:rPr>
              <a:t>refleja el impacto de los acuerdos transformativos Crue-CSIC.</a:t>
            </a:r>
            <a:b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1800" b="0" i="0" u="none" strike="noStrike" cap="none">
              <a:solidFill>
                <a:srgbClr val="60606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85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06060"/>
              </a:buClr>
              <a:buSzPts val="1800"/>
              <a:buFont typeface="Arial"/>
              <a:buChar char="●"/>
            </a:pPr>
            <a: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La </a:t>
            </a:r>
            <a:r>
              <a:rPr lang="es-ES" sz="1800" b="1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vía bronce</a:t>
            </a:r>
            <a: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 retrocede → probablemente por la conversión de publicaciones a la vía dorada.</a:t>
            </a:r>
            <a:b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1800" b="0" i="0" u="none" strike="noStrike" cap="none">
              <a:solidFill>
                <a:srgbClr val="60606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85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06060"/>
              </a:buClr>
              <a:buSzPts val="1800"/>
              <a:buFont typeface="Arial"/>
              <a:buChar char="●"/>
            </a:pPr>
            <a: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La </a:t>
            </a:r>
            <a:r>
              <a:rPr lang="es-ES" sz="1800" b="1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vía verde</a:t>
            </a:r>
            <a: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s-ES" sz="1800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parece menor</a:t>
            </a:r>
            <a:r>
              <a:rPr lang="es-ES" sz="1800" b="0" i="0" u="none" strike="noStrike" cap="none">
                <a:solidFill>
                  <a:srgbClr val="606060"/>
                </a:solidFill>
                <a:latin typeface="Verdana"/>
                <a:ea typeface="Verdana"/>
                <a:cs typeface="Verdana"/>
                <a:sym typeface="Verdana"/>
              </a:rPr>
              <a:t> pues OpenAlex prioriza la revista cuando se da solapamiento (revista - repositorio) → en realidad el % es mayor.</a:t>
            </a:r>
            <a:endParaRPr sz="1800" b="0" i="0" u="none" strike="noStrike" cap="none">
              <a:solidFill>
                <a:srgbClr val="60606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62" name="Google Shape;362;g2db0a1fe3eb_0_401"/>
          <p:cNvSpPr txBox="1"/>
          <p:nvPr/>
        </p:nvSpPr>
        <p:spPr>
          <a:xfrm>
            <a:off x="491775" y="262775"/>
            <a:ext cx="58029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03. Resultados</a:t>
            </a:r>
            <a:endParaRPr sz="26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2dcac66da0b_0_43"/>
          <p:cNvSpPr/>
          <p:nvPr/>
        </p:nvSpPr>
        <p:spPr>
          <a:xfrm>
            <a:off x="1454" y="0"/>
            <a:ext cx="4017000" cy="6858000"/>
          </a:xfrm>
          <a:prstGeom prst="rect">
            <a:avLst/>
          </a:prstGeom>
          <a:solidFill>
            <a:srgbClr val="922D5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8" name="Google Shape;368;g2dcac66da0b_0_43"/>
          <p:cNvSpPr txBox="1"/>
          <p:nvPr/>
        </p:nvSpPr>
        <p:spPr>
          <a:xfrm>
            <a:off x="647225" y="769475"/>
            <a:ext cx="2371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4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Sumario</a:t>
            </a:r>
            <a:endParaRPr sz="4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69" name="Google Shape;369;g2dcac66da0b_0_43"/>
          <p:cNvSpPr txBox="1"/>
          <p:nvPr/>
        </p:nvSpPr>
        <p:spPr>
          <a:xfrm>
            <a:off x="5488402" y="1295630"/>
            <a:ext cx="2724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Introducción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0" name="Google Shape;370;g2dcac66da0b_0_43"/>
          <p:cNvSpPr/>
          <p:nvPr/>
        </p:nvSpPr>
        <p:spPr>
          <a:xfrm>
            <a:off x="5488402" y="723080"/>
            <a:ext cx="12141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01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g2dcac66da0b_0_43"/>
          <p:cNvSpPr txBox="1"/>
          <p:nvPr/>
        </p:nvSpPr>
        <p:spPr>
          <a:xfrm>
            <a:off x="5488390" y="2451867"/>
            <a:ext cx="4074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Metodología</a:t>
            </a:r>
            <a:endParaRPr sz="2400" b="0" i="0" u="none" strike="noStrike" cap="none">
              <a:solidFill>
                <a:srgbClr val="222A3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2" name="Google Shape;372;g2dcac66da0b_0_43"/>
          <p:cNvSpPr/>
          <p:nvPr/>
        </p:nvSpPr>
        <p:spPr>
          <a:xfrm>
            <a:off x="5488391" y="1844073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02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g2dcac66da0b_0_43"/>
          <p:cNvSpPr/>
          <p:nvPr/>
        </p:nvSpPr>
        <p:spPr>
          <a:xfrm>
            <a:off x="5488390" y="2992504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03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g2dcac66da0b_0_43"/>
          <p:cNvSpPr txBox="1"/>
          <p:nvPr/>
        </p:nvSpPr>
        <p:spPr>
          <a:xfrm>
            <a:off x="5488400" y="3551282"/>
            <a:ext cx="2938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Resultados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5" name="Google Shape;375;g2dcac66da0b_0_43"/>
          <p:cNvSpPr/>
          <p:nvPr/>
        </p:nvSpPr>
        <p:spPr>
          <a:xfrm>
            <a:off x="5509131" y="5326298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05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g2dcac66da0b_0_43"/>
          <p:cNvSpPr txBox="1"/>
          <p:nvPr/>
        </p:nvSpPr>
        <p:spPr>
          <a:xfrm>
            <a:off x="5509152" y="5864775"/>
            <a:ext cx="3709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Consulta OpenAlex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7" name="Google Shape;377;g2dcac66da0b_0_43"/>
          <p:cNvSpPr/>
          <p:nvPr/>
        </p:nvSpPr>
        <p:spPr>
          <a:xfrm>
            <a:off x="5499211" y="4119272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04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g2dcac66da0b_0_43"/>
          <p:cNvSpPr txBox="1"/>
          <p:nvPr/>
        </p:nvSpPr>
        <p:spPr>
          <a:xfrm>
            <a:off x="5499225" y="4657750"/>
            <a:ext cx="5504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Conclusiones y recomendaciones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79" name="Google Shape;379;g2dcac66da0b_0_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54011" y="229075"/>
            <a:ext cx="2016276" cy="1572702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g2dcac66da0b_0_43"/>
          <p:cNvSpPr/>
          <p:nvPr/>
        </p:nvSpPr>
        <p:spPr>
          <a:xfrm>
            <a:off x="5274200" y="4054750"/>
            <a:ext cx="5605200" cy="11739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db0a1fe3eb_0_22"/>
          <p:cNvSpPr/>
          <p:nvPr/>
        </p:nvSpPr>
        <p:spPr>
          <a:xfrm>
            <a:off x="10267951" y="0"/>
            <a:ext cx="1923900" cy="6858000"/>
          </a:xfrm>
          <a:prstGeom prst="rect">
            <a:avLst/>
          </a:prstGeom>
          <a:solidFill>
            <a:srgbClr val="922D5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0" name="Google Shape;110;g2db0a1fe3eb_0_22"/>
          <p:cNvSpPr txBox="1"/>
          <p:nvPr/>
        </p:nvSpPr>
        <p:spPr>
          <a:xfrm>
            <a:off x="593225" y="709175"/>
            <a:ext cx="8252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7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REBIUN / Plan Estratégico 2020-2023</a:t>
            </a:r>
            <a:endParaRPr sz="17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7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Línea 2 Transformación digital y conocimiento abierto</a:t>
            </a:r>
            <a:endParaRPr sz="17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Objetivo general 1. Impulsar el papel de las bibliotecas en el desarrollo la de la ciencia abierta</a:t>
            </a:r>
            <a:endParaRPr sz="39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Coordinación del Grupo</a:t>
            </a:r>
            <a:r>
              <a:rPr lang="es-ES"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Obdulia Vélez (UMON)</a:t>
            </a:r>
            <a:endParaRPr sz="18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1" name="Google Shape;111;g2db0a1fe3eb_0_22"/>
          <p:cNvSpPr txBox="1"/>
          <p:nvPr/>
        </p:nvSpPr>
        <p:spPr>
          <a:xfrm>
            <a:off x="6026819" y="4481228"/>
            <a:ext cx="4494600" cy="20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21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Agradecimentos a: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Verdana"/>
              <a:buChar char="●"/>
            </a:pPr>
            <a:r>
              <a:rPr lang="es-ES" sz="2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Ignasi Labastida (UB)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Verdana"/>
              <a:buChar char="●"/>
            </a:pPr>
            <a:r>
              <a:rPr lang="es-ES" sz="2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Santiago Martínez (UC3M)</a:t>
            </a:r>
            <a:endParaRPr sz="2100" b="1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Verdana"/>
              <a:buChar char="●"/>
            </a:pPr>
            <a:r>
              <a:rPr lang="es-ES" sz="2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Toni Prieto (UPC)</a:t>
            </a:r>
            <a:endParaRPr sz="20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2" name="Google Shape;112;g2db0a1fe3eb_0_22"/>
          <p:cNvSpPr txBox="1"/>
          <p:nvPr/>
        </p:nvSpPr>
        <p:spPr>
          <a:xfrm>
            <a:off x="491775" y="2854125"/>
            <a:ext cx="5013600" cy="4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Informe elaborado por:</a:t>
            </a:r>
            <a:endParaRPr sz="2400" b="1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Verdana"/>
              <a:buChar char="●"/>
            </a:pPr>
            <a:r>
              <a:rPr lang="es-ES" sz="23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Begoña Aguilera (UOC)</a:t>
            </a:r>
            <a:endParaRPr sz="23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Verdana"/>
              <a:buChar char="●"/>
            </a:pPr>
            <a:r>
              <a:rPr lang="es-ES" sz="23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Anna Casaldàliga (UPF)</a:t>
            </a:r>
            <a:endParaRPr sz="23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Verdana"/>
              <a:buChar char="●"/>
            </a:pPr>
            <a:r>
              <a:rPr lang="es-ES" sz="23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Marina Losada (UPF)</a:t>
            </a:r>
            <a:endParaRPr sz="23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Verdana"/>
              <a:buChar char="●"/>
            </a:pPr>
            <a:r>
              <a:rPr lang="es-ES" sz="23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Lola Marset (UA)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Verdana"/>
              <a:buChar char="●"/>
            </a:pPr>
            <a:r>
              <a:rPr lang="es-ES" sz="23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Remedios Melero (CSIC)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Verdana"/>
              <a:buChar char="●"/>
            </a:pPr>
            <a:r>
              <a:rPr lang="es-ES" sz="23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Eva Ortiz (UC3M)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Verdana"/>
              <a:buChar char="●"/>
            </a:pPr>
            <a: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Encarnación Rodríguez (UMH)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Verdana"/>
              <a:buChar char="●"/>
            </a:pPr>
            <a: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Anna Rovira (UPC)</a:t>
            </a:r>
            <a:br>
              <a:rPr lang="es-ES" sz="2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2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3" name="Google Shape;113;g2db0a1fe3eb_0_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54175" y="161325"/>
            <a:ext cx="1761476" cy="1373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db0a1fe3eb_0_395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4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04. Conclusiones y recomendaciones</a:t>
            </a:r>
            <a:endParaRPr sz="3400" b="0" i="0" u="none" strike="noStrike" cap="none">
              <a:solidFill>
                <a:srgbClr val="922D5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86" name="Google Shape;386;g2db0a1fe3eb_0_3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g2db0a1fe3eb_0_395"/>
          <p:cNvSpPr txBox="1"/>
          <p:nvPr/>
        </p:nvSpPr>
        <p:spPr>
          <a:xfrm>
            <a:off x="799000" y="1186175"/>
            <a:ext cx="10412100" cy="55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8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Crecimiento del acceso abierto  (75,6%) </a:t>
            </a:r>
            <a:endParaRPr sz="28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7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6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Causas:</a:t>
            </a:r>
            <a:endParaRPr sz="26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Verdana"/>
              <a:buChar char="-"/>
            </a:pPr>
            <a:r>
              <a:rPr lang="es-ES" sz="2600" dirty="0">
                <a:latin typeface="Verdana"/>
                <a:ea typeface="Verdana"/>
                <a:cs typeface="Verdana"/>
                <a:sym typeface="Verdana"/>
              </a:rPr>
              <a:t>A</a:t>
            </a:r>
            <a:r>
              <a:rPr lang="es-ES" sz="26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umento de publicación en revistas híbridas influenciado por los acuerdos transformativos: </a:t>
            </a:r>
            <a:endParaRPr sz="26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Verdana"/>
              <a:buChar char="-"/>
            </a:pPr>
            <a:r>
              <a:rPr lang="es-ES" sz="26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CRUE-CSIC </a:t>
            </a:r>
            <a:endParaRPr sz="26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Verdana"/>
              <a:buChar char="-"/>
            </a:pPr>
            <a:r>
              <a:rPr lang="es-ES" sz="26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</a:t>
            </a:r>
            <a:r>
              <a:rPr lang="es-ES" sz="26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ítulo individual o consorciado </a:t>
            </a:r>
            <a:br>
              <a:rPr lang="es-ES" sz="26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6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Verdana"/>
              <a:buChar char="-"/>
            </a:pPr>
            <a:r>
              <a:rPr lang="es-ES" sz="2600" dirty="0">
                <a:latin typeface="Verdana"/>
                <a:ea typeface="Verdana"/>
                <a:cs typeface="Verdana"/>
                <a:sym typeface="Verdana"/>
              </a:rPr>
              <a:t>L</a:t>
            </a:r>
            <a:r>
              <a:rPr lang="es-ES" sz="26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 fuerte apuesta a favor del acceso abierto de las instituciones </a:t>
            </a:r>
            <a:endParaRPr sz="26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88" name="Google Shape;388;g2db0a1fe3eb_0_39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dc918afce9_0_31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4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04. Conclusiones y recomendaciones</a:t>
            </a:r>
            <a:endParaRPr sz="3400" b="0" i="0" u="none" strike="noStrike" cap="none">
              <a:solidFill>
                <a:srgbClr val="922D5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94" name="Google Shape;394;g2dc918afce9_0_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g2dc918afce9_0_31"/>
          <p:cNvSpPr txBox="1"/>
          <p:nvPr/>
        </p:nvSpPr>
        <p:spPr>
          <a:xfrm>
            <a:off x="799000" y="917234"/>
            <a:ext cx="10412100" cy="63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s-ES" sz="27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Proceso de medición:</a:t>
            </a:r>
            <a:br>
              <a:rPr lang="es-ES" sz="2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Verdana"/>
              <a:buChar char="-"/>
            </a:pPr>
            <a:r>
              <a:rPr lang="es-ES" sz="2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Uso de OpenAlex en sustitución de las fuentes utilizadas en anteriores mediciones (WoS y Scopus) ha simplificado el manejo de ficheros y la deduplicación de registros</a:t>
            </a:r>
            <a:endParaRPr sz="2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Verdana"/>
              <a:buChar char="-"/>
            </a:pPr>
            <a:r>
              <a:rPr lang="es-ES" sz="21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OpenAlex, más sencillo, permite el cálculo inmediato del porcentaje de acceso abierto de una institución </a:t>
            </a:r>
            <a:endParaRPr sz="2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s-ES" sz="27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Recomendaciones:</a:t>
            </a:r>
            <a:endParaRPr sz="27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Verdana"/>
              <a:buChar char="-"/>
            </a:pPr>
            <a:r>
              <a:rPr lang="es-ES" sz="2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Monitorizar y analizar el acceso abierto mediante la herramienta OpenAlex para próximos estudios a la espera del proyecto PLATICA</a:t>
            </a:r>
            <a:br>
              <a:rPr lang="es-ES" sz="2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Verdana"/>
              <a:buChar char="-"/>
            </a:pPr>
            <a:r>
              <a:rPr lang="es-ES" sz="2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Usar OpenALex en cada institución para ir monitorizando el grado de acceso abierto</a:t>
            </a:r>
            <a:endParaRPr sz="2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96" name="Google Shape;396;g2dc918afce9_0_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2dcac66da0b_0_0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4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Informe y Datos</a:t>
            </a:r>
            <a:endParaRPr sz="3400" b="0" i="0" u="none" strike="noStrike" cap="none">
              <a:solidFill>
                <a:srgbClr val="922D5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02" name="Google Shape;402;g2dcac66da0b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g2dcac66da0b_0_0"/>
          <p:cNvSpPr txBox="1"/>
          <p:nvPr/>
        </p:nvSpPr>
        <p:spPr>
          <a:xfrm>
            <a:off x="799000" y="1741725"/>
            <a:ext cx="10412100" cy="41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s-ES" sz="24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Informe completo depositado en el Repositorio de REBIUN: </a:t>
            </a:r>
            <a:r>
              <a:rPr lang="es-ES" sz="2400" b="0" i="0" u="sng" strike="noStrike" cap="none" dirty="0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https://repositoriorebiun.org/handle/20.500.11967/1346</a:t>
            </a:r>
            <a:endParaRPr sz="24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s-ES" sz="24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Datos del informe (</a:t>
            </a:r>
            <a:r>
              <a:rPr lang="es-ES" sz="24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datasets</a:t>
            </a:r>
            <a:r>
              <a:rPr lang="es-ES" sz="24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) depositados en el repositorio e-</a:t>
            </a:r>
            <a:r>
              <a:rPr lang="es-ES" sz="24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cienciaDatos</a:t>
            </a:r>
            <a:r>
              <a:rPr lang="es-ES" sz="24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</a:t>
            </a:r>
            <a:r>
              <a:rPr lang="es-ES" sz="2400" b="0" i="0" u="sng" strike="noStrike" cap="none" dirty="0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5"/>
              </a:rPr>
              <a:t>https://doi.org/10.21950/QO10CF</a:t>
            </a:r>
            <a:endParaRPr sz="24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04" name="Google Shape;404;g2dcac66da0b_0_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dcac66da0b_0_60"/>
          <p:cNvSpPr/>
          <p:nvPr/>
        </p:nvSpPr>
        <p:spPr>
          <a:xfrm>
            <a:off x="1454" y="0"/>
            <a:ext cx="4017000" cy="6858000"/>
          </a:xfrm>
          <a:prstGeom prst="rect">
            <a:avLst/>
          </a:prstGeom>
          <a:solidFill>
            <a:srgbClr val="922D5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0" name="Google Shape;410;g2dcac66da0b_0_60"/>
          <p:cNvSpPr txBox="1"/>
          <p:nvPr/>
        </p:nvSpPr>
        <p:spPr>
          <a:xfrm>
            <a:off x="647225" y="769475"/>
            <a:ext cx="2371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4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Sumario</a:t>
            </a:r>
            <a:endParaRPr sz="4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1" name="Google Shape;411;g2dcac66da0b_0_60"/>
          <p:cNvSpPr txBox="1"/>
          <p:nvPr/>
        </p:nvSpPr>
        <p:spPr>
          <a:xfrm>
            <a:off x="5488402" y="1295630"/>
            <a:ext cx="2724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Introducción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2" name="Google Shape;412;g2dcac66da0b_0_60"/>
          <p:cNvSpPr/>
          <p:nvPr/>
        </p:nvSpPr>
        <p:spPr>
          <a:xfrm>
            <a:off x="5488402" y="723080"/>
            <a:ext cx="12141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01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g2dcac66da0b_0_60"/>
          <p:cNvSpPr txBox="1"/>
          <p:nvPr/>
        </p:nvSpPr>
        <p:spPr>
          <a:xfrm>
            <a:off x="5488390" y="2451867"/>
            <a:ext cx="4074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Metodología</a:t>
            </a:r>
            <a:endParaRPr sz="2400" b="0" i="0" u="none" strike="noStrike" cap="none">
              <a:solidFill>
                <a:srgbClr val="222A3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4" name="Google Shape;414;g2dcac66da0b_0_60"/>
          <p:cNvSpPr/>
          <p:nvPr/>
        </p:nvSpPr>
        <p:spPr>
          <a:xfrm>
            <a:off x="5488391" y="1844073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02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g2dcac66da0b_0_60"/>
          <p:cNvSpPr/>
          <p:nvPr/>
        </p:nvSpPr>
        <p:spPr>
          <a:xfrm>
            <a:off x="5488390" y="2992504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03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g2dcac66da0b_0_60"/>
          <p:cNvSpPr txBox="1"/>
          <p:nvPr/>
        </p:nvSpPr>
        <p:spPr>
          <a:xfrm>
            <a:off x="5488400" y="3551282"/>
            <a:ext cx="2938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Resultados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7" name="Google Shape;417;g2dcac66da0b_0_60"/>
          <p:cNvSpPr/>
          <p:nvPr/>
        </p:nvSpPr>
        <p:spPr>
          <a:xfrm>
            <a:off x="5509131" y="5326298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05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g2dcac66da0b_0_60"/>
          <p:cNvSpPr txBox="1"/>
          <p:nvPr/>
        </p:nvSpPr>
        <p:spPr>
          <a:xfrm>
            <a:off x="5509152" y="5864775"/>
            <a:ext cx="3709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Consulta OpenAlex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9" name="Google Shape;419;g2dcac66da0b_0_60"/>
          <p:cNvSpPr/>
          <p:nvPr/>
        </p:nvSpPr>
        <p:spPr>
          <a:xfrm>
            <a:off x="5499211" y="4119272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04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g2dcac66da0b_0_60"/>
          <p:cNvSpPr txBox="1"/>
          <p:nvPr/>
        </p:nvSpPr>
        <p:spPr>
          <a:xfrm>
            <a:off x="5499225" y="4657750"/>
            <a:ext cx="5504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Conclusiones y recomendaciones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21" name="Google Shape;421;g2dcac66da0b_0_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54011" y="229075"/>
            <a:ext cx="2016276" cy="1572702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g2dcac66da0b_0_60"/>
          <p:cNvSpPr/>
          <p:nvPr/>
        </p:nvSpPr>
        <p:spPr>
          <a:xfrm>
            <a:off x="5254997" y="5284200"/>
            <a:ext cx="3818700" cy="11739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2dc918afce9_0_46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4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05. Consulta OpenAlex via web</a:t>
            </a:r>
            <a:endParaRPr sz="3400" b="0" i="0" u="none" strike="noStrike" cap="none">
              <a:solidFill>
                <a:srgbClr val="922D5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28" name="Google Shape;428;g2dc918afce9_0_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g2dc918afce9_0_46"/>
          <p:cNvSpPr txBox="1"/>
          <p:nvPr/>
        </p:nvSpPr>
        <p:spPr>
          <a:xfrm>
            <a:off x="2143700" y="5969500"/>
            <a:ext cx="10412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2100" b="0" i="0" u="sng" strike="noStrike" cap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https://openalex.org/</a:t>
            </a:r>
            <a:endParaRPr sz="18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30" name="Google Shape;430;g2dc918afce9_0_4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g2dc918afce9_0_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9500" y="1186175"/>
            <a:ext cx="8959574" cy="486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Google Shape;436;g2dc918afce9_0_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g2dc918afce9_0_53"/>
          <p:cNvSpPr txBox="1"/>
          <p:nvPr/>
        </p:nvSpPr>
        <p:spPr>
          <a:xfrm>
            <a:off x="799000" y="1186175"/>
            <a:ext cx="104121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38" name="Google Shape;438;g2dc918afce9_0_53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4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05. Consulta OpenAlex via web</a:t>
            </a:r>
            <a:endParaRPr sz="3400" b="0" i="0" u="none" strike="noStrike" cap="none">
              <a:solidFill>
                <a:srgbClr val="922D5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39" name="Google Shape;439;g2dc918afce9_0_53"/>
          <p:cNvPicPr preferRelativeResize="0"/>
          <p:nvPr/>
        </p:nvPicPr>
        <p:blipFill rotWithShape="1">
          <a:blip r:embed="rId4">
            <a:alphaModFix/>
          </a:blip>
          <a:srcRect l="1140" t="12402" r="1420" b="12790"/>
          <a:stretch/>
        </p:blipFill>
        <p:spPr>
          <a:xfrm>
            <a:off x="168400" y="1071198"/>
            <a:ext cx="11855200" cy="5119850"/>
          </a:xfrm>
          <a:prstGeom prst="rect">
            <a:avLst/>
          </a:prstGeom>
          <a:solidFill>
            <a:srgbClr val="323F4F"/>
          </a:solidFill>
          <a:ln>
            <a:noFill/>
          </a:ln>
        </p:spPr>
      </p:pic>
      <p:pic>
        <p:nvPicPr>
          <p:cNvPr id="440" name="Google Shape;440;g2dc918afce9_0_53"/>
          <p:cNvPicPr preferRelativeResize="0"/>
          <p:nvPr/>
        </p:nvPicPr>
        <p:blipFill rotWithShape="1">
          <a:blip r:embed="rId5">
            <a:alphaModFix/>
          </a:blip>
          <a:srcRect l="6312" t="4925" r="75417" b="23799"/>
          <a:stretch/>
        </p:blipFill>
        <p:spPr>
          <a:xfrm>
            <a:off x="1093713" y="2850813"/>
            <a:ext cx="1826600" cy="40083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pic>
        <p:nvPicPr>
          <p:cNvPr id="441" name="Google Shape;441;g2dc918afce9_0_53"/>
          <p:cNvPicPr preferRelativeResize="0"/>
          <p:nvPr/>
        </p:nvPicPr>
        <p:blipFill rotWithShape="1">
          <a:blip r:embed="rId5">
            <a:alphaModFix/>
          </a:blip>
          <a:srcRect l="65179" t="17736" r="23148" b="10455"/>
          <a:stretch/>
        </p:blipFill>
        <p:spPr>
          <a:xfrm>
            <a:off x="9792272" y="1823863"/>
            <a:ext cx="1182100" cy="40911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pic>
        <p:nvPicPr>
          <p:cNvPr id="442" name="Google Shape;442;g2dc918afce9_0_53"/>
          <p:cNvPicPr preferRelativeResize="0"/>
          <p:nvPr/>
        </p:nvPicPr>
        <p:blipFill rotWithShape="1">
          <a:blip r:embed="rId5">
            <a:alphaModFix/>
          </a:blip>
          <a:srcRect l="46810" t="42640" r="46693" b="42384"/>
          <a:stretch/>
        </p:blipFill>
        <p:spPr>
          <a:xfrm>
            <a:off x="1875176" y="1869412"/>
            <a:ext cx="756724" cy="98140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sp>
        <p:nvSpPr>
          <p:cNvPr id="443" name="Google Shape;443;g2dc918afce9_0_53"/>
          <p:cNvSpPr/>
          <p:nvPr/>
        </p:nvSpPr>
        <p:spPr>
          <a:xfrm>
            <a:off x="5074073" y="2459244"/>
            <a:ext cx="453181" cy="300774"/>
          </a:xfrm>
          <a:custGeom>
            <a:avLst/>
            <a:gdLst/>
            <a:ahLst/>
            <a:cxnLst/>
            <a:rect l="l" t="t" r="r" b="b"/>
            <a:pathLst>
              <a:path w="208" h="138" extrusionOk="0">
                <a:moveTo>
                  <a:pt x="13" y="125"/>
                </a:moveTo>
                <a:cubicBezTo>
                  <a:pt x="14" y="125"/>
                  <a:pt x="14" y="125"/>
                  <a:pt x="14" y="125"/>
                </a:cubicBezTo>
                <a:cubicBezTo>
                  <a:pt x="15" y="125"/>
                  <a:pt x="16" y="124"/>
                  <a:pt x="17" y="124"/>
                </a:cubicBezTo>
                <a:cubicBezTo>
                  <a:pt x="14" y="127"/>
                  <a:pt x="11" y="131"/>
                  <a:pt x="9" y="135"/>
                </a:cubicBezTo>
                <a:cubicBezTo>
                  <a:pt x="9" y="136"/>
                  <a:pt x="9" y="136"/>
                  <a:pt x="9" y="136"/>
                </a:cubicBezTo>
                <a:cubicBezTo>
                  <a:pt x="9" y="136"/>
                  <a:pt x="9" y="136"/>
                  <a:pt x="9" y="136"/>
                </a:cubicBezTo>
                <a:cubicBezTo>
                  <a:pt x="8" y="137"/>
                  <a:pt x="9" y="138"/>
                  <a:pt x="10" y="137"/>
                </a:cubicBezTo>
                <a:cubicBezTo>
                  <a:pt x="36" y="111"/>
                  <a:pt x="65" y="90"/>
                  <a:pt x="94" y="67"/>
                </a:cubicBezTo>
                <a:cubicBezTo>
                  <a:pt x="122" y="44"/>
                  <a:pt x="159" y="30"/>
                  <a:pt x="192" y="12"/>
                </a:cubicBezTo>
                <a:cubicBezTo>
                  <a:pt x="191" y="13"/>
                  <a:pt x="191" y="14"/>
                  <a:pt x="190" y="15"/>
                </a:cubicBezTo>
                <a:cubicBezTo>
                  <a:pt x="178" y="33"/>
                  <a:pt x="169" y="54"/>
                  <a:pt x="162" y="75"/>
                </a:cubicBezTo>
                <a:cubicBezTo>
                  <a:pt x="162" y="76"/>
                  <a:pt x="163" y="76"/>
                  <a:pt x="164" y="76"/>
                </a:cubicBezTo>
                <a:cubicBezTo>
                  <a:pt x="165" y="73"/>
                  <a:pt x="167" y="70"/>
                  <a:pt x="168" y="67"/>
                </a:cubicBezTo>
                <a:cubicBezTo>
                  <a:pt x="168" y="67"/>
                  <a:pt x="168" y="68"/>
                  <a:pt x="168" y="68"/>
                </a:cubicBezTo>
                <a:cubicBezTo>
                  <a:pt x="168" y="68"/>
                  <a:pt x="168" y="69"/>
                  <a:pt x="168" y="69"/>
                </a:cubicBezTo>
                <a:cubicBezTo>
                  <a:pt x="166" y="74"/>
                  <a:pt x="164" y="79"/>
                  <a:pt x="163" y="85"/>
                </a:cubicBezTo>
                <a:cubicBezTo>
                  <a:pt x="162" y="85"/>
                  <a:pt x="163" y="86"/>
                  <a:pt x="164" y="85"/>
                </a:cubicBezTo>
                <a:cubicBezTo>
                  <a:pt x="165" y="83"/>
                  <a:pt x="165" y="81"/>
                  <a:pt x="166" y="80"/>
                </a:cubicBezTo>
                <a:cubicBezTo>
                  <a:pt x="166" y="80"/>
                  <a:pt x="166" y="81"/>
                  <a:pt x="166" y="82"/>
                </a:cubicBezTo>
                <a:cubicBezTo>
                  <a:pt x="166" y="82"/>
                  <a:pt x="166" y="82"/>
                  <a:pt x="166" y="82"/>
                </a:cubicBezTo>
                <a:cubicBezTo>
                  <a:pt x="166" y="83"/>
                  <a:pt x="166" y="83"/>
                  <a:pt x="166" y="83"/>
                </a:cubicBezTo>
                <a:cubicBezTo>
                  <a:pt x="165" y="84"/>
                  <a:pt x="166" y="84"/>
                  <a:pt x="167" y="85"/>
                </a:cubicBezTo>
                <a:cubicBezTo>
                  <a:pt x="167" y="85"/>
                  <a:pt x="167" y="85"/>
                  <a:pt x="168" y="85"/>
                </a:cubicBezTo>
                <a:cubicBezTo>
                  <a:pt x="168" y="85"/>
                  <a:pt x="168" y="85"/>
                  <a:pt x="168" y="85"/>
                </a:cubicBezTo>
                <a:cubicBezTo>
                  <a:pt x="168" y="85"/>
                  <a:pt x="168" y="84"/>
                  <a:pt x="168" y="84"/>
                </a:cubicBezTo>
                <a:cubicBezTo>
                  <a:pt x="170" y="81"/>
                  <a:pt x="172" y="78"/>
                  <a:pt x="173" y="74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4" y="73"/>
                  <a:pt x="174" y="73"/>
                  <a:pt x="175" y="72"/>
                </a:cubicBezTo>
                <a:cubicBezTo>
                  <a:pt x="185" y="51"/>
                  <a:pt x="195" y="29"/>
                  <a:pt x="205" y="7"/>
                </a:cubicBezTo>
                <a:cubicBezTo>
                  <a:pt x="206" y="6"/>
                  <a:pt x="204" y="5"/>
                  <a:pt x="203" y="6"/>
                </a:cubicBezTo>
                <a:cubicBezTo>
                  <a:pt x="203" y="7"/>
                  <a:pt x="202" y="8"/>
                  <a:pt x="201" y="9"/>
                </a:cubicBezTo>
                <a:cubicBezTo>
                  <a:pt x="202" y="8"/>
                  <a:pt x="202" y="7"/>
                  <a:pt x="203" y="6"/>
                </a:cubicBezTo>
                <a:cubicBezTo>
                  <a:pt x="203" y="6"/>
                  <a:pt x="203" y="5"/>
                  <a:pt x="203" y="5"/>
                </a:cubicBezTo>
                <a:cubicBezTo>
                  <a:pt x="203" y="5"/>
                  <a:pt x="203" y="4"/>
                  <a:pt x="204" y="4"/>
                </a:cubicBezTo>
                <a:cubicBezTo>
                  <a:pt x="204" y="3"/>
                  <a:pt x="204" y="3"/>
                  <a:pt x="204" y="3"/>
                </a:cubicBezTo>
                <a:cubicBezTo>
                  <a:pt x="205" y="3"/>
                  <a:pt x="206" y="3"/>
                  <a:pt x="207" y="3"/>
                </a:cubicBezTo>
                <a:cubicBezTo>
                  <a:pt x="208" y="3"/>
                  <a:pt x="207" y="2"/>
                  <a:pt x="207" y="2"/>
                </a:cubicBezTo>
                <a:cubicBezTo>
                  <a:pt x="204" y="2"/>
                  <a:pt x="201" y="2"/>
                  <a:pt x="198" y="2"/>
                </a:cubicBezTo>
                <a:cubicBezTo>
                  <a:pt x="197" y="2"/>
                  <a:pt x="197" y="2"/>
                  <a:pt x="197" y="2"/>
                </a:cubicBezTo>
                <a:cubicBezTo>
                  <a:pt x="197" y="2"/>
                  <a:pt x="196" y="2"/>
                  <a:pt x="196" y="2"/>
                </a:cubicBezTo>
                <a:cubicBezTo>
                  <a:pt x="196" y="1"/>
                  <a:pt x="196" y="1"/>
                  <a:pt x="196" y="1"/>
                </a:cubicBezTo>
                <a:cubicBezTo>
                  <a:pt x="196" y="1"/>
                  <a:pt x="195" y="0"/>
                  <a:pt x="194" y="0"/>
                </a:cubicBezTo>
                <a:cubicBezTo>
                  <a:pt x="193" y="0"/>
                  <a:pt x="192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56" y="1"/>
                  <a:pt x="118" y="9"/>
                  <a:pt x="87" y="23"/>
                </a:cubicBezTo>
                <a:cubicBezTo>
                  <a:pt x="85" y="24"/>
                  <a:pt x="86" y="26"/>
                  <a:pt x="88" y="26"/>
                </a:cubicBezTo>
                <a:cubicBezTo>
                  <a:pt x="92" y="24"/>
                  <a:pt x="97" y="23"/>
                  <a:pt x="101" y="22"/>
                </a:cubicBezTo>
                <a:cubicBezTo>
                  <a:pt x="101" y="23"/>
                  <a:pt x="102" y="24"/>
                  <a:pt x="103" y="24"/>
                </a:cubicBezTo>
                <a:cubicBezTo>
                  <a:pt x="105" y="24"/>
                  <a:pt x="107" y="23"/>
                  <a:pt x="109" y="23"/>
                </a:cubicBezTo>
                <a:cubicBezTo>
                  <a:pt x="108" y="24"/>
                  <a:pt x="106" y="25"/>
                  <a:pt x="105" y="25"/>
                </a:cubicBezTo>
                <a:cubicBezTo>
                  <a:pt x="103" y="26"/>
                  <a:pt x="104" y="29"/>
                  <a:pt x="106" y="29"/>
                </a:cubicBezTo>
                <a:cubicBezTo>
                  <a:pt x="131" y="23"/>
                  <a:pt x="155" y="13"/>
                  <a:pt x="180" y="8"/>
                </a:cubicBezTo>
                <a:cubicBezTo>
                  <a:pt x="181" y="8"/>
                  <a:pt x="183" y="8"/>
                  <a:pt x="184" y="7"/>
                </a:cubicBezTo>
                <a:cubicBezTo>
                  <a:pt x="178" y="10"/>
                  <a:pt x="173" y="12"/>
                  <a:pt x="167" y="15"/>
                </a:cubicBezTo>
                <a:cubicBezTo>
                  <a:pt x="119" y="35"/>
                  <a:pt x="75" y="66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3" y="102"/>
                  <a:pt x="32" y="104"/>
                  <a:pt x="30" y="105"/>
                </a:cubicBezTo>
                <a:cubicBezTo>
                  <a:pt x="28" y="108"/>
                  <a:pt x="25" y="110"/>
                  <a:pt x="22" y="113"/>
                </a:cubicBezTo>
                <a:cubicBezTo>
                  <a:pt x="22" y="113"/>
                  <a:pt x="22" y="113"/>
                  <a:pt x="22" y="113"/>
                </a:cubicBezTo>
                <a:cubicBezTo>
                  <a:pt x="18" y="117"/>
                  <a:pt x="14" y="121"/>
                  <a:pt x="10" y="125"/>
                </a:cubicBezTo>
                <a:cubicBezTo>
                  <a:pt x="7" y="129"/>
                  <a:pt x="4" y="132"/>
                  <a:pt x="0" y="135"/>
                </a:cubicBezTo>
                <a:cubicBezTo>
                  <a:pt x="1" y="135"/>
                  <a:pt x="1" y="135"/>
                  <a:pt x="1" y="135"/>
                </a:cubicBezTo>
                <a:cubicBezTo>
                  <a:pt x="0" y="136"/>
                  <a:pt x="1" y="137"/>
                  <a:pt x="2" y="136"/>
                </a:cubicBezTo>
                <a:cubicBezTo>
                  <a:pt x="3" y="135"/>
                  <a:pt x="4" y="133"/>
                  <a:pt x="5" y="132"/>
                </a:cubicBezTo>
                <a:cubicBezTo>
                  <a:pt x="5" y="133"/>
                  <a:pt x="4" y="134"/>
                  <a:pt x="3" y="135"/>
                </a:cubicBezTo>
                <a:cubicBezTo>
                  <a:pt x="3" y="136"/>
                  <a:pt x="4" y="136"/>
                  <a:pt x="4" y="136"/>
                </a:cubicBezTo>
                <a:cubicBezTo>
                  <a:pt x="7" y="132"/>
                  <a:pt x="10" y="129"/>
                  <a:pt x="13" y="125"/>
                </a:cubicBezTo>
                <a:close/>
                <a:moveTo>
                  <a:pt x="192" y="16"/>
                </a:moveTo>
                <a:cubicBezTo>
                  <a:pt x="193" y="14"/>
                  <a:pt x="194" y="12"/>
                  <a:pt x="195" y="11"/>
                </a:cubicBezTo>
                <a:cubicBezTo>
                  <a:pt x="195" y="10"/>
                  <a:pt x="196" y="10"/>
                  <a:pt x="196" y="10"/>
                </a:cubicBezTo>
                <a:cubicBezTo>
                  <a:pt x="196" y="10"/>
                  <a:pt x="196" y="10"/>
                  <a:pt x="196" y="10"/>
                </a:cubicBezTo>
                <a:cubicBezTo>
                  <a:pt x="196" y="10"/>
                  <a:pt x="196" y="10"/>
                  <a:pt x="196" y="10"/>
                </a:cubicBezTo>
                <a:cubicBezTo>
                  <a:pt x="195" y="12"/>
                  <a:pt x="194" y="15"/>
                  <a:pt x="192" y="17"/>
                </a:cubicBezTo>
                <a:cubicBezTo>
                  <a:pt x="192" y="17"/>
                  <a:pt x="192" y="18"/>
                  <a:pt x="192" y="18"/>
                </a:cubicBezTo>
                <a:cubicBezTo>
                  <a:pt x="191" y="19"/>
                  <a:pt x="190" y="21"/>
                  <a:pt x="190" y="22"/>
                </a:cubicBezTo>
                <a:cubicBezTo>
                  <a:pt x="191" y="20"/>
                  <a:pt x="191" y="18"/>
                  <a:pt x="192" y="16"/>
                </a:cubicBezTo>
                <a:close/>
                <a:moveTo>
                  <a:pt x="199" y="4"/>
                </a:moveTo>
                <a:cubicBezTo>
                  <a:pt x="199" y="4"/>
                  <a:pt x="199" y="4"/>
                  <a:pt x="199" y="4"/>
                </a:cubicBezTo>
                <a:cubicBezTo>
                  <a:pt x="200" y="4"/>
                  <a:pt x="200" y="4"/>
                  <a:pt x="200" y="4"/>
                </a:cubicBezTo>
                <a:lnTo>
                  <a:pt x="199" y="4"/>
                </a:lnTo>
                <a:close/>
                <a:moveTo>
                  <a:pt x="57" y="89"/>
                </a:moveTo>
                <a:cubicBezTo>
                  <a:pt x="58" y="88"/>
                  <a:pt x="59" y="87"/>
                  <a:pt x="60" y="87"/>
                </a:cubicBezTo>
                <a:cubicBezTo>
                  <a:pt x="55" y="91"/>
                  <a:pt x="50" y="95"/>
                  <a:pt x="45" y="100"/>
                </a:cubicBezTo>
                <a:cubicBezTo>
                  <a:pt x="49" y="96"/>
                  <a:pt x="53" y="92"/>
                  <a:pt x="57" y="89"/>
                </a:cubicBezTo>
                <a:close/>
                <a:moveTo>
                  <a:pt x="33" y="109"/>
                </a:moveTo>
                <a:cubicBezTo>
                  <a:pt x="34" y="109"/>
                  <a:pt x="34" y="108"/>
                  <a:pt x="35" y="108"/>
                </a:cubicBezTo>
                <a:cubicBezTo>
                  <a:pt x="34" y="109"/>
                  <a:pt x="33" y="109"/>
                  <a:pt x="32" y="110"/>
                </a:cubicBezTo>
                <a:cubicBezTo>
                  <a:pt x="30" y="113"/>
                  <a:pt x="27" y="115"/>
                  <a:pt x="24" y="118"/>
                </a:cubicBezTo>
                <a:cubicBezTo>
                  <a:pt x="27" y="115"/>
                  <a:pt x="30" y="111"/>
                  <a:pt x="33" y="109"/>
                </a:cubicBezTo>
                <a:close/>
                <a:moveTo>
                  <a:pt x="27" y="117"/>
                </a:moveTo>
                <a:cubicBezTo>
                  <a:pt x="21" y="123"/>
                  <a:pt x="16" y="128"/>
                  <a:pt x="11" y="134"/>
                </a:cubicBezTo>
                <a:cubicBezTo>
                  <a:pt x="15" y="127"/>
                  <a:pt x="21" y="122"/>
                  <a:pt x="27" y="117"/>
                </a:cubicBezTo>
                <a:close/>
                <a:moveTo>
                  <a:pt x="202" y="3"/>
                </a:moveTo>
                <a:cubicBezTo>
                  <a:pt x="202" y="3"/>
                  <a:pt x="202" y="3"/>
                  <a:pt x="202" y="3"/>
                </a:cubicBezTo>
                <a:cubicBezTo>
                  <a:pt x="202" y="3"/>
                  <a:pt x="202" y="3"/>
                  <a:pt x="20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4" name="Google Shape;444;g2dc918afce9_0_53"/>
          <p:cNvGrpSpPr/>
          <p:nvPr/>
        </p:nvGrpSpPr>
        <p:grpSpPr>
          <a:xfrm rot="1538271">
            <a:off x="10535037" y="3492172"/>
            <a:ext cx="987444" cy="277890"/>
            <a:chOff x="6498797" y="243918"/>
            <a:chExt cx="2516188" cy="498475"/>
          </a:xfrm>
        </p:grpSpPr>
        <p:sp>
          <p:nvSpPr>
            <p:cNvPr id="445" name="Google Shape;445;g2dc918afce9_0_53"/>
            <p:cNvSpPr/>
            <p:nvPr/>
          </p:nvSpPr>
          <p:spPr>
            <a:xfrm>
              <a:off x="6930597" y="280431"/>
              <a:ext cx="3175" cy="11113"/>
            </a:xfrm>
            <a:custGeom>
              <a:avLst/>
              <a:gdLst/>
              <a:ahLst/>
              <a:cxnLst/>
              <a:rect l="l" t="t" r="r" b="b"/>
              <a:pathLst>
                <a:path w="1" h="3" extrusionOk="0">
                  <a:moveTo>
                    <a:pt x="1" y="2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g2dc918afce9_0_53"/>
            <p:cNvSpPr/>
            <p:nvPr/>
          </p:nvSpPr>
          <p:spPr>
            <a:xfrm>
              <a:off x="6919485" y="274081"/>
              <a:ext cx="11113" cy="22225"/>
            </a:xfrm>
            <a:custGeom>
              <a:avLst/>
              <a:gdLst/>
              <a:ahLst/>
              <a:cxnLst/>
              <a:rect l="l" t="t" r="r" b="b"/>
              <a:pathLst>
                <a:path w="3" h="6" extrusionOk="0">
                  <a:moveTo>
                    <a:pt x="0" y="1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1" y="4"/>
                    <a:pt x="2" y="4"/>
                    <a:pt x="1" y="2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2" y="2"/>
                    <a:pt x="3" y="3"/>
                    <a:pt x="2" y="2"/>
                  </a:cubicBezTo>
                  <a:cubicBezTo>
                    <a:pt x="1" y="0"/>
                    <a:pt x="1" y="0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g2dc918afce9_0_53"/>
            <p:cNvSpPr/>
            <p:nvPr/>
          </p:nvSpPr>
          <p:spPr>
            <a:xfrm>
              <a:off x="6806772" y="31535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g2dc918afce9_0_53"/>
            <p:cNvSpPr/>
            <p:nvPr/>
          </p:nvSpPr>
          <p:spPr>
            <a:xfrm>
              <a:off x="6735335" y="340756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w="120000" h="1" extrusionOk="0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g2dc918afce9_0_53"/>
            <p:cNvSpPr/>
            <p:nvPr/>
          </p:nvSpPr>
          <p:spPr>
            <a:xfrm>
              <a:off x="6721047" y="34075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g2dc918afce9_0_53"/>
            <p:cNvSpPr/>
            <p:nvPr/>
          </p:nvSpPr>
          <p:spPr>
            <a:xfrm>
              <a:off x="6803597" y="315356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g2dc918afce9_0_53"/>
            <p:cNvSpPr/>
            <p:nvPr/>
          </p:nvSpPr>
          <p:spPr>
            <a:xfrm>
              <a:off x="6916310" y="299481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w="120000" h="1" extrusionOk="0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g2dc918afce9_0_53"/>
            <p:cNvSpPr/>
            <p:nvPr/>
          </p:nvSpPr>
          <p:spPr>
            <a:xfrm>
              <a:off x="6828997" y="291543"/>
              <a:ext cx="4763" cy="476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g2dc918afce9_0_53"/>
            <p:cNvSpPr/>
            <p:nvPr/>
          </p:nvSpPr>
          <p:spPr>
            <a:xfrm>
              <a:off x="6851222" y="280431"/>
              <a:ext cx="7938" cy="11113"/>
            </a:xfrm>
            <a:custGeom>
              <a:avLst/>
              <a:gdLst/>
              <a:ahLst/>
              <a:cxnLst/>
              <a:rect l="l" t="t" r="r" b="b"/>
              <a:pathLst>
                <a:path w="2" h="3" extrusionOk="0">
                  <a:moveTo>
                    <a:pt x="0" y="0"/>
                  </a:moveTo>
                  <a:cubicBezTo>
                    <a:pt x="0" y="0"/>
                    <a:pt x="1" y="2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g2dc918afce9_0_53"/>
            <p:cNvSpPr/>
            <p:nvPr/>
          </p:nvSpPr>
          <p:spPr>
            <a:xfrm>
              <a:off x="6897260" y="27725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g2dc918afce9_0_53"/>
            <p:cNvSpPr/>
            <p:nvPr/>
          </p:nvSpPr>
          <p:spPr>
            <a:xfrm>
              <a:off x="6814710" y="299481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g2dc918afce9_0_53"/>
            <p:cNvSpPr/>
            <p:nvPr/>
          </p:nvSpPr>
          <p:spPr>
            <a:xfrm>
              <a:off x="6949647" y="558243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g2dc918afce9_0_53"/>
            <p:cNvSpPr/>
            <p:nvPr/>
          </p:nvSpPr>
          <p:spPr>
            <a:xfrm>
              <a:off x="6960760" y="604281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2" h="2" extrusionOk="0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g2dc918afce9_0_53"/>
            <p:cNvSpPr/>
            <p:nvPr/>
          </p:nvSpPr>
          <p:spPr>
            <a:xfrm>
              <a:off x="6694060" y="34075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g2dc918afce9_0_53"/>
            <p:cNvSpPr/>
            <p:nvPr/>
          </p:nvSpPr>
          <p:spPr>
            <a:xfrm>
              <a:off x="6536897" y="472518"/>
              <a:ext cx="30163" cy="7938"/>
            </a:xfrm>
            <a:custGeom>
              <a:avLst/>
              <a:gdLst/>
              <a:ahLst/>
              <a:cxnLst/>
              <a:rect l="l" t="t" r="r" b="b"/>
              <a:pathLst>
                <a:path w="8" h="2" extrusionOk="0">
                  <a:moveTo>
                    <a:pt x="0" y="2"/>
                  </a:moveTo>
                  <a:cubicBezTo>
                    <a:pt x="3" y="1"/>
                    <a:pt x="6" y="2"/>
                    <a:pt x="8" y="0"/>
                  </a:cubicBezTo>
                  <a:cubicBezTo>
                    <a:pt x="7" y="1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g2dc918afce9_0_53"/>
            <p:cNvSpPr/>
            <p:nvPr/>
          </p:nvSpPr>
          <p:spPr>
            <a:xfrm>
              <a:off x="6911547" y="30265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g2dc918afce9_0_53"/>
            <p:cNvSpPr/>
            <p:nvPr/>
          </p:nvSpPr>
          <p:spPr>
            <a:xfrm>
              <a:off x="6567060" y="47251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g2dc918afce9_0_53"/>
            <p:cNvSpPr/>
            <p:nvPr/>
          </p:nvSpPr>
          <p:spPr>
            <a:xfrm>
              <a:off x="6649610" y="370918"/>
              <a:ext cx="3175" cy="0"/>
            </a:xfrm>
            <a:custGeom>
              <a:avLst/>
              <a:gdLst/>
              <a:ahLst/>
              <a:cxnLst/>
              <a:rect l="l" t="t" r="r" b="b"/>
              <a:pathLst>
                <a:path w="1" h="120000" extrusionOk="0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g2dc918afce9_0_53"/>
            <p:cNvSpPr/>
            <p:nvPr/>
          </p:nvSpPr>
          <p:spPr>
            <a:xfrm>
              <a:off x="6690885" y="362981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g2dc918afce9_0_53"/>
            <p:cNvSpPr/>
            <p:nvPr/>
          </p:nvSpPr>
          <p:spPr>
            <a:xfrm>
              <a:off x="6630560" y="389968"/>
              <a:ext cx="3175" cy="0"/>
            </a:xfrm>
            <a:custGeom>
              <a:avLst/>
              <a:gdLst/>
              <a:ahLst/>
              <a:cxnLst/>
              <a:rect l="l" t="t" r="r" b="b"/>
              <a:pathLst>
                <a:path w="1" h="120000" extrusionOk="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g2dc918afce9_0_53"/>
            <p:cNvSpPr/>
            <p:nvPr/>
          </p:nvSpPr>
          <p:spPr>
            <a:xfrm>
              <a:off x="6603572" y="404256"/>
              <a:ext cx="4763" cy="0"/>
            </a:xfrm>
            <a:custGeom>
              <a:avLst/>
              <a:gdLst/>
              <a:ahLst/>
              <a:cxnLst/>
              <a:rect l="l" t="t" r="r" b="b"/>
              <a:pathLst>
                <a:path w="1" h="120000" extrusionOk="0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g2dc918afce9_0_53"/>
            <p:cNvSpPr/>
            <p:nvPr/>
          </p:nvSpPr>
          <p:spPr>
            <a:xfrm>
              <a:off x="6886147" y="540781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g2dc918afce9_0_53"/>
            <p:cNvSpPr/>
            <p:nvPr/>
          </p:nvSpPr>
          <p:spPr>
            <a:xfrm>
              <a:off x="6911547" y="299481"/>
              <a:ext cx="4763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g2dc918afce9_0_53"/>
            <p:cNvSpPr/>
            <p:nvPr/>
          </p:nvSpPr>
          <p:spPr>
            <a:xfrm>
              <a:off x="6667072" y="44235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g2dc918afce9_0_53"/>
            <p:cNvSpPr/>
            <p:nvPr/>
          </p:nvSpPr>
          <p:spPr>
            <a:xfrm>
              <a:off x="6738510" y="486806"/>
              <a:ext cx="4763" cy="0"/>
            </a:xfrm>
            <a:custGeom>
              <a:avLst/>
              <a:gdLst/>
              <a:ahLst/>
              <a:cxnLst/>
              <a:rect l="l" t="t" r="r" b="b"/>
              <a:pathLst>
                <a:path w="1" h="120000" extrusionOk="0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g2dc918afce9_0_53"/>
            <p:cNvSpPr/>
            <p:nvPr/>
          </p:nvSpPr>
          <p:spPr>
            <a:xfrm>
              <a:off x="6660722" y="439181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g2dc918afce9_0_53"/>
            <p:cNvSpPr/>
            <p:nvPr/>
          </p:nvSpPr>
          <p:spPr>
            <a:xfrm>
              <a:off x="6886147" y="54395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g2dc918afce9_0_53"/>
            <p:cNvSpPr/>
            <p:nvPr/>
          </p:nvSpPr>
          <p:spPr>
            <a:xfrm>
              <a:off x="6498797" y="269318"/>
              <a:ext cx="476250" cy="357188"/>
            </a:xfrm>
            <a:custGeom>
              <a:avLst/>
              <a:gdLst/>
              <a:ahLst/>
              <a:cxnLst/>
              <a:rect l="l" t="t" r="r" b="b"/>
              <a:pathLst>
                <a:path w="127" h="95" extrusionOk="0">
                  <a:moveTo>
                    <a:pt x="110" y="71"/>
                  </a:moveTo>
                  <a:cubicBezTo>
                    <a:pt x="109" y="71"/>
                    <a:pt x="109" y="73"/>
                    <a:pt x="108" y="75"/>
                  </a:cubicBezTo>
                  <a:cubicBezTo>
                    <a:pt x="107" y="75"/>
                    <a:pt x="108" y="73"/>
                    <a:pt x="109" y="71"/>
                  </a:cubicBezTo>
                  <a:cubicBezTo>
                    <a:pt x="108" y="72"/>
                    <a:pt x="106" y="74"/>
                    <a:pt x="106" y="74"/>
                  </a:cubicBezTo>
                  <a:cubicBezTo>
                    <a:pt x="106" y="73"/>
                    <a:pt x="106" y="73"/>
                    <a:pt x="106" y="72"/>
                  </a:cubicBezTo>
                  <a:cubicBezTo>
                    <a:pt x="105" y="74"/>
                    <a:pt x="104" y="72"/>
                    <a:pt x="103" y="74"/>
                  </a:cubicBezTo>
                  <a:cubicBezTo>
                    <a:pt x="103" y="74"/>
                    <a:pt x="103" y="74"/>
                    <a:pt x="103" y="73"/>
                  </a:cubicBezTo>
                  <a:cubicBezTo>
                    <a:pt x="103" y="75"/>
                    <a:pt x="102" y="76"/>
                    <a:pt x="102" y="77"/>
                  </a:cubicBezTo>
                  <a:cubicBezTo>
                    <a:pt x="101" y="77"/>
                    <a:pt x="100" y="78"/>
                    <a:pt x="101" y="77"/>
                  </a:cubicBezTo>
                  <a:cubicBezTo>
                    <a:pt x="101" y="77"/>
                    <a:pt x="101" y="76"/>
                    <a:pt x="102" y="76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2" y="74"/>
                    <a:pt x="102" y="76"/>
                    <a:pt x="103" y="74"/>
                  </a:cubicBezTo>
                  <a:cubicBezTo>
                    <a:pt x="101" y="74"/>
                    <a:pt x="100" y="76"/>
                    <a:pt x="100" y="75"/>
                  </a:cubicBezTo>
                  <a:cubicBezTo>
                    <a:pt x="100" y="73"/>
                    <a:pt x="101" y="75"/>
                    <a:pt x="101" y="72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2" y="70"/>
                    <a:pt x="102" y="74"/>
                    <a:pt x="103" y="70"/>
                  </a:cubicBezTo>
                  <a:cubicBezTo>
                    <a:pt x="102" y="69"/>
                    <a:pt x="101" y="71"/>
                    <a:pt x="100" y="69"/>
                  </a:cubicBezTo>
                  <a:cubicBezTo>
                    <a:pt x="100" y="71"/>
                    <a:pt x="100" y="71"/>
                    <a:pt x="99" y="73"/>
                  </a:cubicBezTo>
                  <a:cubicBezTo>
                    <a:pt x="96" y="74"/>
                    <a:pt x="100" y="66"/>
                    <a:pt x="97" y="69"/>
                  </a:cubicBezTo>
                  <a:cubicBezTo>
                    <a:pt x="97" y="70"/>
                    <a:pt x="95" y="73"/>
                    <a:pt x="95" y="71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5" y="68"/>
                    <a:pt x="94" y="73"/>
                    <a:pt x="94" y="70"/>
                  </a:cubicBezTo>
                  <a:cubicBezTo>
                    <a:pt x="94" y="69"/>
                    <a:pt x="95" y="70"/>
                    <a:pt x="95" y="69"/>
                  </a:cubicBezTo>
                  <a:cubicBezTo>
                    <a:pt x="95" y="67"/>
                    <a:pt x="94" y="71"/>
                    <a:pt x="93" y="70"/>
                  </a:cubicBezTo>
                  <a:cubicBezTo>
                    <a:pt x="94" y="68"/>
                    <a:pt x="94" y="68"/>
                    <a:pt x="94" y="68"/>
                  </a:cubicBezTo>
                  <a:cubicBezTo>
                    <a:pt x="93" y="68"/>
                    <a:pt x="91" y="69"/>
                    <a:pt x="89" y="69"/>
                  </a:cubicBezTo>
                  <a:cubicBezTo>
                    <a:pt x="90" y="68"/>
                    <a:pt x="90" y="68"/>
                    <a:pt x="90" y="67"/>
                  </a:cubicBezTo>
                  <a:cubicBezTo>
                    <a:pt x="88" y="68"/>
                    <a:pt x="87" y="65"/>
                    <a:pt x="85" y="63"/>
                  </a:cubicBezTo>
                  <a:cubicBezTo>
                    <a:pt x="84" y="65"/>
                    <a:pt x="84" y="65"/>
                    <a:pt x="84" y="65"/>
                  </a:cubicBezTo>
                  <a:cubicBezTo>
                    <a:pt x="84" y="65"/>
                    <a:pt x="84" y="64"/>
                    <a:pt x="84" y="64"/>
                  </a:cubicBezTo>
                  <a:cubicBezTo>
                    <a:pt x="84" y="63"/>
                    <a:pt x="84" y="65"/>
                    <a:pt x="83" y="66"/>
                  </a:cubicBezTo>
                  <a:cubicBezTo>
                    <a:pt x="83" y="66"/>
                    <a:pt x="83" y="64"/>
                    <a:pt x="84" y="64"/>
                  </a:cubicBezTo>
                  <a:cubicBezTo>
                    <a:pt x="82" y="65"/>
                    <a:pt x="79" y="67"/>
                    <a:pt x="79" y="64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79" y="62"/>
                    <a:pt x="77" y="67"/>
                    <a:pt x="77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5" y="63"/>
                    <a:pt x="72" y="64"/>
                    <a:pt x="72" y="60"/>
                  </a:cubicBezTo>
                  <a:cubicBezTo>
                    <a:pt x="71" y="63"/>
                    <a:pt x="70" y="58"/>
                    <a:pt x="69" y="63"/>
                  </a:cubicBezTo>
                  <a:cubicBezTo>
                    <a:pt x="68" y="60"/>
                    <a:pt x="69" y="59"/>
                    <a:pt x="68" y="58"/>
                  </a:cubicBezTo>
                  <a:cubicBezTo>
                    <a:pt x="68" y="57"/>
                    <a:pt x="66" y="60"/>
                    <a:pt x="66" y="60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8"/>
                    <a:pt x="65" y="59"/>
                    <a:pt x="65" y="59"/>
                  </a:cubicBezTo>
                  <a:cubicBezTo>
                    <a:pt x="63" y="60"/>
                    <a:pt x="63" y="57"/>
                    <a:pt x="64" y="56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6"/>
                    <a:pt x="62" y="56"/>
                    <a:pt x="62" y="56"/>
                  </a:cubicBezTo>
                  <a:cubicBezTo>
                    <a:pt x="61" y="58"/>
                    <a:pt x="63" y="53"/>
                    <a:pt x="61" y="55"/>
                  </a:cubicBezTo>
                  <a:cubicBezTo>
                    <a:pt x="61" y="56"/>
                    <a:pt x="61" y="56"/>
                    <a:pt x="61" y="57"/>
                  </a:cubicBezTo>
                  <a:cubicBezTo>
                    <a:pt x="61" y="55"/>
                    <a:pt x="60" y="55"/>
                    <a:pt x="59" y="55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53"/>
                    <a:pt x="56" y="53"/>
                    <a:pt x="55" y="53"/>
                  </a:cubicBezTo>
                  <a:cubicBezTo>
                    <a:pt x="55" y="54"/>
                    <a:pt x="54" y="56"/>
                    <a:pt x="53" y="56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5"/>
                    <a:pt x="54" y="55"/>
                    <a:pt x="53" y="56"/>
                  </a:cubicBezTo>
                  <a:cubicBezTo>
                    <a:pt x="53" y="56"/>
                    <a:pt x="54" y="54"/>
                    <a:pt x="54" y="53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3"/>
                    <a:pt x="54" y="53"/>
                    <a:pt x="54" y="52"/>
                  </a:cubicBezTo>
                  <a:cubicBezTo>
                    <a:pt x="53" y="53"/>
                    <a:pt x="54" y="49"/>
                    <a:pt x="52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1" y="50"/>
                    <a:pt x="50" y="51"/>
                    <a:pt x="49" y="50"/>
                  </a:cubicBezTo>
                  <a:cubicBezTo>
                    <a:pt x="48" y="52"/>
                    <a:pt x="48" y="52"/>
                    <a:pt x="47" y="53"/>
                  </a:cubicBezTo>
                  <a:cubicBezTo>
                    <a:pt x="46" y="52"/>
                    <a:pt x="46" y="50"/>
                    <a:pt x="45" y="50"/>
                  </a:cubicBezTo>
                  <a:cubicBezTo>
                    <a:pt x="44" y="51"/>
                    <a:pt x="44" y="52"/>
                    <a:pt x="43" y="53"/>
                  </a:cubicBezTo>
                  <a:cubicBezTo>
                    <a:pt x="44" y="51"/>
                    <a:pt x="44" y="51"/>
                    <a:pt x="44" y="50"/>
                  </a:cubicBezTo>
                  <a:cubicBezTo>
                    <a:pt x="44" y="50"/>
                    <a:pt x="44" y="50"/>
                    <a:pt x="42" y="51"/>
                  </a:cubicBezTo>
                  <a:cubicBezTo>
                    <a:pt x="42" y="52"/>
                    <a:pt x="41" y="52"/>
                    <a:pt x="41" y="53"/>
                  </a:cubicBezTo>
                  <a:cubicBezTo>
                    <a:pt x="41" y="53"/>
                    <a:pt x="41" y="52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2"/>
                    <a:pt x="41" y="51"/>
                    <a:pt x="42" y="50"/>
                  </a:cubicBezTo>
                  <a:cubicBezTo>
                    <a:pt x="43" y="49"/>
                    <a:pt x="44" y="48"/>
                    <a:pt x="42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1" y="49"/>
                    <a:pt x="40" y="50"/>
                    <a:pt x="39" y="50"/>
                  </a:cubicBezTo>
                  <a:cubicBezTo>
                    <a:pt x="39" y="50"/>
                    <a:pt x="41" y="49"/>
                    <a:pt x="42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0" y="49"/>
                    <a:pt x="41" y="49"/>
                    <a:pt x="39" y="49"/>
                  </a:cubicBezTo>
                  <a:cubicBezTo>
                    <a:pt x="43" y="48"/>
                    <a:pt x="43" y="48"/>
                    <a:pt x="42" y="48"/>
                  </a:cubicBezTo>
                  <a:cubicBezTo>
                    <a:pt x="42" y="48"/>
                    <a:pt x="40" y="48"/>
                    <a:pt x="44" y="47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38" y="48"/>
                    <a:pt x="42" y="48"/>
                    <a:pt x="43" y="48"/>
                  </a:cubicBezTo>
                  <a:cubicBezTo>
                    <a:pt x="41" y="48"/>
                    <a:pt x="41" y="48"/>
                    <a:pt x="39" y="48"/>
                  </a:cubicBezTo>
                  <a:cubicBezTo>
                    <a:pt x="37" y="48"/>
                    <a:pt x="37" y="48"/>
                    <a:pt x="39" y="48"/>
                  </a:cubicBezTo>
                  <a:cubicBezTo>
                    <a:pt x="41" y="47"/>
                    <a:pt x="44" y="47"/>
                    <a:pt x="46" y="47"/>
                  </a:cubicBezTo>
                  <a:cubicBezTo>
                    <a:pt x="46" y="47"/>
                    <a:pt x="32" y="46"/>
                    <a:pt x="39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1" y="47"/>
                    <a:pt x="41" y="47"/>
                    <a:pt x="41" y="46"/>
                  </a:cubicBezTo>
                  <a:cubicBezTo>
                    <a:pt x="42" y="46"/>
                    <a:pt x="42" y="46"/>
                    <a:pt x="41" y="46"/>
                  </a:cubicBezTo>
                  <a:cubicBezTo>
                    <a:pt x="41" y="46"/>
                    <a:pt x="42" y="46"/>
                    <a:pt x="42" y="46"/>
                  </a:cubicBezTo>
                  <a:cubicBezTo>
                    <a:pt x="45" y="47"/>
                    <a:pt x="43" y="46"/>
                    <a:pt x="41" y="45"/>
                  </a:cubicBezTo>
                  <a:cubicBezTo>
                    <a:pt x="41" y="45"/>
                    <a:pt x="43" y="46"/>
                    <a:pt x="44" y="46"/>
                  </a:cubicBezTo>
                  <a:cubicBezTo>
                    <a:pt x="45" y="47"/>
                    <a:pt x="41" y="45"/>
                    <a:pt x="43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3" y="46"/>
                    <a:pt x="44" y="46"/>
                    <a:pt x="42" y="45"/>
                  </a:cubicBezTo>
                  <a:cubicBezTo>
                    <a:pt x="43" y="46"/>
                    <a:pt x="42" y="44"/>
                    <a:pt x="43" y="45"/>
                  </a:cubicBezTo>
                  <a:cubicBezTo>
                    <a:pt x="41" y="44"/>
                    <a:pt x="44" y="46"/>
                    <a:pt x="42" y="43"/>
                  </a:cubicBezTo>
                  <a:cubicBezTo>
                    <a:pt x="44" y="46"/>
                    <a:pt x="44" y="45"/>
                    <a:pt x="43" y="44"/>
                  </a:cubicBezTo>
                  <a:cubicBezTo>
                    <a:pt x="44" y="45"/>
                    <a:pt x="44" y="45"/>
                    <a:pt x="45" y="46"/>
                  </a:cubicBezTo>
                  <a:cubicBezTo>
                    <a:pt x="45" y="46"/>
                    <a:pt x="45" y="45"/>
                    <a:pt x="44" y="44"/>
                  </a:cubicBezTo>
                  <a:cubicBezTo>
                    <a:pt x="44" y="44"/>
                    <a:pt x="44" y="44"/>
                    <a:pt x="44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6" y="43"/>
                    <a:pt x="46" y="42"/>
                    <a:pt x="47" y="44"/>
                  </a:cubicBezTo>
                  <a:cubicBezTo>
                    <a:pt x="48" y="42"/>
                    <a:pt x="49" y="40"/>
                    <a:pt x="51" y="38"/>
                  </a:cubicBezTo>
                  <a:cubicBezTo>
                    <a:pt x="52" y="41"/>
                    <a:pt x="49" y="40"/>
                    <a:pt x="51" y="43"/>
                  </a:cubicBezTo>
                  <a:cubicBezTo>
                    <a:pt x="51" y="41"/>
                    <a:pt x="51" y="38"/>
                    <a:pt x="53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4" y="38"/>
                    <a:pt x="57" y="38"/>
                    <a:pt x="57" y="36"/>
                  </a:cubicBezTo>
                  <a:cubicBezTo>
                    <a:pt x="57" y="36"/>
                    <a:pt x="57" y="37"/>
                    <a:pt x="57" y="37"/>
                  </a:cubicBezTo>
                  <a:cubicBezTo>
                    <a:pt x="57" y="37"/>
                    <a:pt x="58" y="37"/>
                    <a:pt x="57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5"/>
                    <a:pt x="56" y="32"/>
                    <a:pt x="56" y="31"/>
                  </a:cubicBezTo>
                  <a:cubicBezTo>
                    <a:pt x="57" y="35"/>
                    <a:pt x="58" y="31"/>
                    <a:pt x="59" y="36"/>
                  </a:cubicBezTo>
                  <a:cubicBezTo>
                    <a:pt x="59" y="36"/>
                    <a:pt x="59" y="35"/>
                    <a:pt x="59" y="34"/>
                  </a:cubicBezTo>
                  <a:cubicBezTo>
                    <a:pt x="59" y="34"/>
                    <a:pt x="60" y="35"/>
                    <a:pt x="60" y="36"/>
                  </a:cubicBezTo>
                  <a:cubicBezTo>
                    <a:pt x="60" y="35"/>
                    <a:pt x="59" y="34"/>
                    <a:pt x="60" y="33"/>
                  </a:cubicBezTo>
                  <a:cubicBezTo>
                    <a:pt x="61" y="34"/>
                    <a:pt x="61" y="34"/>
                    <a:pt x="61" y="35"/>
                  </a:cubicBezTo>
                  <a:cubicBezTo>
                    <a:pt x="61" y="33"/>
                    <a:pt x="60" y="32"/>
                    <a:pt x="61" y="32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3" y="32"/>
                    <a:pt x="62" y="29"/>
                    <a:pt x="64" y="29"/>
                  </a:cubicBezTo>
                  <a:cubicBezTo>
                    <a:pt x="65" y="32"/>
                    <a:pt x="65" y="30"/>
                    <a:pt x="66" y="32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7" y="30"/>
                    <a:pt x="66" y="28"/>
                    <a:pt x="67" y="28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6"/>
                    <a:pt x="65" y="25"/>
                    <a:pt x="67" y="25"/>
                  </a:cubicBezTo>
                  <a:cubicBezTo>
                    <a:pt x="67" y="26"/>
                    <a:pt x="67" y="25"/>
                    <a:pt x="68" y="26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8" y="25"/>
                    <a:pt x="68" y="24"/>
                    <a:pt x="69" y="25"/>
                  </a:cubicBezTo>
                  <a:cubicBezTo>
                    <a:pt x="70" y="25"/>
                    <a:pt x="70" y="27"/>
                    <a:pt x="71" y="28"/>
                  </a:cubicBezTo>
                  <a:cubicBezTo>
                    <a:pt x="70" y="26"/>
                    <a:pt x="72" y="27"/>
                    <a:pt x="71" y="24"/>
                  </a:cubicBezTo>
                  <a:cubicBezTo>
                    <a:pt x="71" y="25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25"/>
                    <a:pt x="72" y="25"/>
                    <a:pt x="73" y="26"/>
                  </a:cubicBezTo>
                  <a:cubicBezTo>
                    <a:pt x="74" y="26"/>
                    <a:pt x="71" y="23"/>
                    <a:pt x="73" y="24"/>
                  </a:cubicBezTo>
                  <a:cubicBezTo>
                    <a:pt x="73" y="24"/>
                    <a:pt x="73" y="24"/>
                    <a:pt x="73" y="25"/>
                  </a:cubicBezTo>
                  <a:cubicBezTo>
                    <a:pt x="74" y="25"/>
                    <a:pt x="74" y="23"/>
                    <a:pt x="76" y="23"/>
                  </a:cubicBezTo>
                  <a:cubicBezTo>
                    <a:pt x="77" y="25"/>
                    <a:pt x="75" y="24"/>
                    <a:pt x="76" y="26"/>
                  </a:cubicBezTo>
                  <a:cubicBezTo>
                    <a:pt x="78" y="25"/>
                    <a:pt x="78" y="22"/>
                    <a:pt x="80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8" y="18"/>
                    <a:pt x="81" y="23"/>
                    <a:pt x="81" y="21"/>
                  </a:cubicBezTo>
                  <a:cubicBezTo>
                    <a:pt x="81" y="21"/>
                    <a:pt x="82" y="23"/>
                    <a:pt x="82" y="22"/>
                  </a:cubicBezTo>
                  <a:cubicBezTo>
                    <a:pt x="83" y="22"/>
                    <a:pt x="83" y="20"/>
                    <a:pt x="84" y="19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5" y="20"/>
                    <a:pt x="86" y="19"/>
                    <a:pt x="87" y="19"/>
                  </a:cubicBezTo>
                  <a:cubicBezTo>
                    <a:pt x="87" y="18"/>
                    <a:pt x="87" y="18"/>
                    <a:pt x="86" y="17"/>
                  </a:cubicBezTo>
                  <a:cubicBezTo>
                    <a:pt x="90" y="21"/>
                    <a:pt x="88" y="13"/>
                    <a:pt x="92" y="16"/>
                  </a:cubicBezTo>
                  <a:cubicBezTo>
                    <a:pt x="92" y="16"/>
                    <a:pt x="92" y="17"/>
                    <a:pt x="92" y="17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2" y="14"/>
                    <a:pt x="92" y="15"/>
                    <a:pt x="92" y="14"/>
                  </a:cubicBezTo>
                  <a:cubicBezTo>
                    <a:pt x="91" y="13"/>
                    <a:pt x="91" y="12"/>
                    <a:pt x="92" y="12"/>
                  </a:cubicBezTo>
                  <a:cubicBezTo>
                    <a:pt x="92" y="13"/>
                    <a:pt x="93" y="14"/>
                    <a:pt x="94" y="15"/>
                  </a:cubicBezTo>
                  <a:cubicBezTo>
                    <a:pt x="93" y="14"/>
                    <a:pt x="93" y="14"/>
                    <a:pt x="93" y="13"/>
                  </a:cubicBezTo>
                  <a:cubicBezTo>
                    <a:pt x="95" y="16"/>
                    <a:pt x="92" y="10"/>
                    <a:pt x="93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2"/>
                    <a:pt x="94" y="10"/>
                    <a:pt x="94" y="11"/>
                  </a:cubicBezTo>
                  <a:cubicBezTo>
                    <a:pt x="95" y="12"/>
                    <a:pt x="94" y="12"/>
                    <a:pt x="95" y="13"/>
                  </a:cubicBezTo>
                  <a:cubicBezTo>
                    <a:pt x="96" y="13"/>
                    <a:pt x="94" y="9"/>
                    <a:pt x="96" y="11"/>
                  </a:cubicBezTo>
                  <a:cubicBezTo>
                    <a:pt x="96" y="11"/>
                    <a:pt x="96" y="11"/>
                    <a:pt x="96" y="12"/>
                  </a:cubicBezTo>
                  <a:cubicBezTo>
                    <a:pt x="97" y="14"/>
                    <a:pt x="97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7" y="8"/>
                    <a:pt x="99" y="12"/>
                    <a:pt x="99" y="8"/>
                  </a:cubicBezTo>
                  <a:cubicBezTo>
                    <a:pt x="99" y="12"/>
                    <a:pt x="99" y="10"/>
                    <a:pt x="100" y="12"/>
                  </a:cubicBezTo>
                  <a:cubicBezTo>
                    <a:pt x="101" y="13"/>
                    <a:pt x="102" y="13"/>
                    <a:pt x="102" y="14"/>
                  </a:cubicBezTo>
                  <a:cubicBezTo>
                    <a:pt x="101" y="12"/>
                    <a:pt x="103" y="15"/>
                    <a:pt x="103" y="12"/>
                  </a:cubicBezTo>
                  <a:cubicBezTo>
                    <a:pt x="103" y="12"/>
                    <a:pt x="103" y="12"/>
                    <a:pt x="104" y="13"/>
                  </a:cubicBezTo>
                  <a:cubicBezTo>
                    <a:pt x="104" y="13"/>
                    <a:pt x="103" y="12"/>
                    <a:pt x="103" y="11"/>
                  </a:cubicBezTo>
                  <a:cubicBezTo>
                    <a:pt x="103" y="9"/>
                    <a:pt x="106" y="13"/>
                    <a:pt x="106" y="9"/>
                  </a:cubicBezTo>
                  <a:cubicBezTo>
                    <a:pt x="107" y="8"/>
                    <a:pt x="106" y="5"/>
                    <a:pt x="106" y="4"/>
                  </a:cubicBezTo>
                  <a:cubicBezTo>
                    <a:pt x="107" y="5"/>
                    <a:pt x="107" y="6"/>
                    <a:pt x="107" y="6"/>
                  </a:cubicBezTo>
                  <a:cubicBezTo>
                    <a:pt x="108" y="7"/>
                    <a:pt x="108" y="6"/>
                    <a:pt x="109" y="5"/>
                  </a:cubicBezTo>
                  <a:cubicBezTo>
                    <a:pt x="109" y="6"/>
                    <a:pt x="109" y="7"/>
                    <a:pt x="110" y="7"/>
                  </a:cubicBezTo>
                  <a:cubicBezTo>
                    <a:pt x="110" y="7"/>
                    <a:pt x="109" y="5"/>
                    <a:pt x="110" y="5"/>
                  </a:cubicBezTo>
                  <a:cubicBezTo>
                    <a:pt x="110" y="6"/>
                    <a:pt x="111" y="7"/>
                    <a:pt x="111" y="8"/>
                  </a:cubicBezTo>
                  <a:cubicBezTo>
                    <a:pt x="111" y="7"/>
                    <a:pt x="111" y="6"/>
                    <a:pt x="111" y="5"/>
                  </a:cubicBezTo>
                  <a:cubicBezTo>
                    <a:pt x="112" y="6"/>
                    <a:pt x="112" y="7"/>
                    <a:pt x="112" y="8"/>
                  </a:cubicBezTo>
                  <a:cubicBezTo>
                    <a:pt x="112" y="7"/>
                    <a:pt x="113" y="6"/>
                    <a:pt x="112" y="4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2" y="3"/>
                    <a:pt x="112" y="5"/>
                    <a:pt x="112" y="5"/>
                  </a:cubicBezTo>
                  <a:cubicBezTo>
                    <a:pt x="112" y="7"/>
                    <a:pt x="111" y="5"/>
                    <a:pt x="111" y="5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09" y="0"/>
                    <a:pt x="110" y="5"/>
                    <a:pt x="109" y="5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5"/>
                    <a:pt x="107" y="3"/>
                    <a:pt x="107" y="3"/>
                  </a:cubicBezTo>
                  <a:cubicBezTo>
                    <a:pt x="106" y="1"/>
                    <a:pt x="107" y="4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5" y="2"/>
                    <a:pt x="104" y="1"/>
                    <a:pt x="105" y="1"/>
                  </a:cubicBezTo>
                  <a:cubicBezTo>
                    <a:pt x="103" y="0"/>
                    <a:pt x="104" y="4"/>
                    <a:pt x="103" y="2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2" y="4"/>
                    <a:pt x="104" y="4"/>
                    <a:pt x="104" y="7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2" y="4"/>
                    <a:pt x="101" y="4"/>
                    <a:pt x="101" y="4"/>
                  </a:cubicBezTo>
                  <a:cubicBezTo>
                    <a:pt x="101" y="5"/>
                    <a:pt x="102" y="4"/>
                    <a:pt x="102" y="6"/>
                  </a:cubicBezTo>
                  <a:cubicBezTo>
                    <a:pt x="100" y="4"/>
                    <a:pt x="101" y="8"/>
                    <a:pt x="99" y="4"/>
                  </a:cubicBezTo>
                  <a:cubicBezTo>
                    <a:pt x="99" y="6"/>
                    <a:pt x="100" y="5"/>
                    <a:pt x="100" y="7"/>
                  </a:cubicBezTo>
                  <a:cubicBezTo>
                    <a:pt x="98" y="3"/>
                    <a:pt x="99" y="8"/>
                    <a:pt x="98" y="6"/>
                  </a:cubicBezTo>
                  <a:cubicBezTo>
                    <a:pt x="97" y="5"/>
                    <a:pt x="98" y="5"/>
                    <a:pt x="97" y="4"/>
                  </a:cubicBezTo>
                  <a:cubicBezTo>
                    <a:pt x="98" y="7"/>
                    <a:pt x="95" y="4"/>
                    <a:pt x="95" y="5"/>
                  </a:cubicBezTo>
                  <a:cubicBezTo>
                    <a:pt x="96" y="7"/>
                    <a:pt x="95" y="6"/>
                    <a:pt x="94" y="7"/>
                  </a:cubicBezTo>
                  <a:cubicBezTo>
                    <a:pt x="94" y="7"/>
                    <a:pt x="92" y="7"/>
                    <a:pt x="91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2" y="9"/>
                    <a:pt x="91" y="8"/>
                    <a:pt x="90" y="9"/>
                  </a:cubicBezTo>
                  <a:cubicBezTo>
                    <a:pt x="89" y="8"/>
                    <a:pt x="89" y="7"/>
                    <a:pt x="89" y="6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9" y="7"/>
                    <a:pt x="89" y="8"/>
                    <a:pt x="89" y="8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7" y="7"/>
                    <a:pt x="88" y="9"/>
                    <a:pt x="86" y="9"/>
                  </a:cubicBezTo>
                  <a:cubicBezTo>
                    <a:pt x="87" y="10"/>
                    <a:pt x="89" y="13"/>
                    <a:pt x="89" y="15"/>
                  </a:cubicBezTo>
                  <a:cubicBezTo>
                    <a:pt x="88" y="14"/>
                    <a:pt x="87" y="12"/>
                    <a:pt x="88" y="12"/>
                  </a:cubicBezTo>
                  <a:cubicBezTo>
                    <a:pt x="87" y="12"/>
                    <a:pt x="88" y="13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0"/>
                    <a:pt x="87" y="12"/>
                    <a:pt x="87" y="12"/>
                  </a:cubicBezTo>
                  <a:cubicBezTo>
                    <a:pt x="86" y="11"/>
                    <a:pt x="86" y="11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5" y="9"/>
                    <a:pt x="84" y="8"/>
                  </a:cubicBezTo>
                  <a:cubicBezTo>
                    <a:pt x="85" y="9"/>
                    <a:pt x="85" y="10"/>
                    <a:pt x="85" y="10"/>
                  </a:cubicBezTo>
                  <a:cubicBezTo>
                    <a:pt x="84" y="11"/>
                    <a:pt x="84" y="9"/>
                    <a:pt x="83" y="9"/>
                  </a:cubicBezTo>
                  <a:cubicBezTo>
                    <a:pt x="83" y="10"/>
                    <a:pt x="82" y="9"/>
                    <a:pt x="83" y="11"/>
                  </a:cubicBezTo>
                  <a:cubicBezTo>
                    <a:pt x="83" y="11"/>
                    <a:pt x="83" y="10"/>
                    <a:pt x="82" y="10"/>
                  </a:cubicBezTo>
                  <a:cubicBezTo>
                    <a:pt x="82" y="11"/>
                    <a:pt x="81" y="11"/>
                    <a:pt x="82" y="13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5"/>
                    <a:pt x="79" y="13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5"/>
                    <a:pt x="76" y="15"/>
                    <a:pt x="77" y="17"/>
                  </a:cubicBezTo>
                  <a:cubicBezTo>
                    <a:pt x="76" y="17"/>
                    <a:pt x="76" y="16"/>
                    <a:pt x="75" y="15"/>
                  </a:cubicBezTo>
                  <a:cubicBezTo>
                    <a:pt x="75" y="16"/>
                    <a:pt x="75" y="16"/>
                    <a:pt x="74" y="16"/>
                  </a:cubicBezTo>
                  <a:cubicBezTo>
                    <a:pt x="74" y="14"/>
                    <a:pt x="73" y="15"/>
                    <a:pt x="74" y="15"/>
                  </a:cubicBezTo>
                  <a:cubicBezTo>
                    <a:pt x="73" y="14"/>
                    <a:pt x="72" y="13"/>
                    <a:pt x="72" y="16"/>
                  </a:cubicBezTo>
                  <a:cubicBezTo>
                    <a:pt x="72" y="14"/>
                    <a:pt x="71" y="14"/>
                    <a:pt x="71" y="14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6"/>
                    <a:pt x="71" y="16"/>
                    <a:pt x="71" y="16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67" y="12"/>
                    <a:pt x="69" y="19"/>
                    <a:pt x="66" y="16"/>
                  </a:cubicBezTo>
                  <a:cubicBezTo>
                    <a:pt x="66" y="17"/>
                    <a:pt x="67" y="16"/>
                    <a:pt x="68" y="18"/>
                  </a:cubicBezTo>
                  <a:cubicBezTo>
                    <a:pt x="67" y="18"/>
                    <a:pt x="65" y="15"/>
                    <a:pt x="65" y="16"/>
                  </a:cubicBezTo>
                  <a:cubicBezTo>
                    <a:pt x="63" y="15"/>
                    <a:pt x="65" y="19"/>
                    <a:pt x="64" y="19"/>
                  </a:cubicBezTo>
                  <a:cubicBezTo>
                    <a:pt x="64" y="20"/>
                    <a:pt x="66" y="22"/>
                    <a:pt x="65" y="23"/>
                  </a:cubicBezTo>
                  <a:cubicBezTo>
                    <a:pt x="64" y="23"/>
                    <a:pt x="63" y="20"/>
                    <a:pt x="63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9"/>
                    <a:pt x="63" y="18"/>
                    <a:pt x="63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2" y="18"/>
                    <a:pt x="61" y="18"/>
                    <a:pt x="61" y="17"/>
                  </a:cubicBezTo>
                  <a:cubicBezTo>
                    <a:pt x="61" y="18"/>
                    <a:pt x="61" y="18"/>
                    <a:pt x="62" y="19"/>
                  </a:cubicBezTo>
                  <a:cubicBezTo>
                    <a:pt x="61" y="18"/>
                    <a:pt x="61" y="19"/>
                    <a:pt x="59" y="19"/>
                  </a:cubicBezTo>
                  <a:cubicBezTo>
                    <a:pt x="60" y="19"/>
                    <a:pt x="60" y="20"/>
                    <a:pt x="60" y="20"/>
                  </a:cubicBezTo>
                  <a:cubicBezTo>
                    <a:pt x="58" y="20"/>
                    <a:pt x="60" y="22"/>
                    <a:pt x="60" y="23"/>
                  </a:cubicBezTo>
                  <a:cubicBezTo>
                    <a:pt x="58" y="22"/>
                    <a:pt x="58" y="20"/>
                    <a:pt x="58" y="21"/>
                  </a:cubicBezTo>
                  <a:cubicBezTo>
                    <a:pt x="57" y="21"/>
                    <a:pt x="57" y="19"/>
                    <a:pt x="57" y="19"/>
                  </a:cubicBezTo>
                  <a:cubicBezTo>
                    <a:pt x="57" y="21"/>
                    <a:pt x="55" y="18"/>
                    <a:pt x="54" y="18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19"/>
                    <a:pt x="54" y="20"/>
                    <a:pt x="54" y="19"/>
                  </a:cubicBezTo>
                  <a:cubicBezTo>
                    <a:pt x="54" y="20"/>
                    <a:pt x="55" y="21"/>
                    <a:pt x="55" y="23"/>
                  </a:cubicBezTo>
                  <a:cubicBezTo>
                    <a:pt x="55" y="22"/>
                    <a:pt x="55" y="24"/>
                    <a:pt x="54" y="22"/>
                  </a:cubicBezTo>
                  <a:cubicBezTo>
                    <a:pt x="55" y="23"/>
                    <a:pt x="52" y="20"/>
                    <a:pt x="53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19"/>
                    <a:pt x="52" y="19"/>
                  </a:cubicBezTo>
                  <a:cubicBezTo>
                    <a:pt x="50" y="18"/>
                    <a:pt x="53" y="22"/>
                    <a:pt x="52" y="22"/>
                  </a:cubicBezTo>
                  <a:cubicBezTo>
                    <a:pt x="51" y="21"/>
                    <a:pt x="51" y="20"/>
                    <a:pt x="51" y="21"/>
                  </a:cubicBezTo>
                  <a:cubicBezTo>
                    <a:pt x="51" y="20"/>
                    <a:pt x="52" y="22"/>
                    <a:pt x="52" y="24"/>
                  </a:cubicBezTo>
                  <a:cubicBezTo>
                    <a:pt x="51" y="23"/>
                    <a:pt x="51" y="25"/>
                    <a:pt x="51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2" y="26"/>
                    <a:pt x="52" y="26"/>
                    <a:pt x="51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2" y="28"/>
                    <a:pt x="49" y="24"/>
                    <a:pt x="49" y="26"/>
                  </a:cubicBezTo>
                  <a:cubicBezTo>
                    <a:pt x="48" y="25"/>
                    <a:pt x="48" y="24"/>
                    <a:pt x="47" y="23"/>
                  </a:cubicBezTo>
                  <a:cubicBezTo>
                    <a:pt x="47" y="25"/>
                    <a:pt x="45" y="22"/>
                    <a:pt x="45" y="24"/>
                  </a:cubicBezTo>
                  <a:cubicBezTo>
                    <a:pt x="46" y="25"/>
                    <a:pt x="46" y="25"/>
                    <a:pt x="46" y="27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8" y="27"/>
                    <a:pt x="48" y="26"/>
                    <a:pt x="48" y="26"/>
                  </a:cubicBezTo>
                  <a:cubicBezTo>
                    <a:pt x="48" y="28"/>
                    <a:pt x="48" y="27"/>
                    <a:pt x="49" y="29"/>
                  </a:cubicBezTo>
                  <a:cubicBezTo>
                    <a:pt x="47" y="27"/>
                    <a:pt x="48" y="31"/>
                    <a:pt x="47" y="29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3" y="24"/>
                    <a:pt x="44" y="28"/>
                    <a:pt x="42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30"/>
                    <a:pt x="42" y="29"/>
                    <a:pt x="42" y="30"/>
                  </a:cubicBezTo>
                  <a:cubicBezTo>
                    <a:pt x="42" y="29"/>
                    <a:pt x="41" y="28"/>
                    <a:pt x="41" y="27"/>
                  </a:cubicBezTo>
                  <a:cubicBezTo>
                    <a:pt x="41" y="28"/>
                    <a:pt x="40" y="28"/>
                    <a:pt x="41" y="31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40" y="33"/>
                    <a:pt x="39" y="34"/>
                  </a:cubicBezTo>
                  <a:cubicBezTo>
                    <a:pt x="38" y="32"/>
                    <a:pt x="37" y="31"/>
                    <a:pt x="38" y="30"/>
                  </a:cubicBezTo>
                  <a:cubicBezTo>
                    <a:pt x="37" y="30"/>
                    <a:pt x="36" y="30"/>
                    <a:pt x="37" y="31"/>
                  </a:cubicBezTo>
                  <a:cubicBezTo>
                    <a:pt x="36" y="30"/>
                    <a:pt x="37" y="33"/>
                    <a:pt x="35" y="32"/>
                  </a:cubicBezTo>
                  <a:cubicBezTo>
                    <a:pt x="36" y="33"/>
                    <a:pt x="36" y="34"/>
                    <a:pt x="36" y="35"/>
                  </a:cubicBezTo>
                  <a:cubicBezTo>
                    <a:pt x="36" y="34"/>
                    <a:pt x="35" y="34"/>
                    <a:pt x="35" y="34"/>
                  </a:cubicBezTo>
                  <a:cubicBezTo>
                    <a:pt x="36" y="35"/>
                    <a:pt x="35" y="35"/>
                    <a:pt x="37" y="36"/>
                  </a:cubicBezTo>
                  <a:cubicBezTo>
                    <a:pt x="35" y="35"/>
                    <a:pt x="33" y="35"/>
                    <a:pt x="33" y="36"/>
                  </a:cubicBezTo>
                  <a:cubicBezTo>
                    <a:pt x="32" y="36"/>
                    <a:pt x="31" y="37"/>
                    <a:pt x="29" y="36"/>
                  </a:cubicBezTo>
                  <a:cubicBezTo>
                    <a:pt x="28" y="37"/>
                    <a:pt x="27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3" y="38"/>
                    <a:pt x="30" y="41"/>
                    <a:pt x="27" y="40"/>
                  </a:cubicBezTo>
                  <a:cubicBezTo>
                    <a:pt x="23" y="40"/>
                    <a:pt x="26" y="39"/>
                    <a:pt x="25" y="39"/>
                  </a:cubicBezTo>
                  <a:cubicBezTo>
                    <a:pt x="21" y="38"/>
                    <a:pt x="21" y="38"/>
                    <a:pt x="21" y="39"/>
                  </a:cubicBezTo>
                  <a:cubicBezTo>
                    <a:pt x="21" y="39"/>
                    <a:pt x="21" y="40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5" y="39"/>
                    <a:pt x="19" y="41"/>
                    <a:pt x="17" y="42"/>
                  </a:cubicBezTo>
                  <a:cubicBezTo>
                    <a:pt x="17" y="42"/>
                    <a:pt x="17" y="42"/>
                    <a:pt x="16" y="42"/>
                  </a:cubicBezTo>
                  <a:cubicBezTo>
                    <a:pt x="19" y="43"/>
                    <a:pt x="19" y="44"/>
                    <a:pt x="19" y="44"/>
                  </a:cubicBezTo>
                  <a:cubicBezTo>
                    <a:pt x="16" y="44"/>
                    <a:pt x="18" y="44"/>
                    <a:pt x="14" y="44"/>
                  </a:cubicBezTo>
                  <a:cubicBezTo>
                    <a:pt x="14" y="44"/>
                    <a:pt x="20" y="44"/>
                    <a:pt x="20" y="45"/>
                  </a:cubicBezTo>
                  <a:cubicBezTo>
                    <a:pt x="18" y="45"/>
                    <a:pt x="16" y="45"/>
                    <a:pt x="11" y="45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7" y="44"/>
                    <a:pt x="11" y="45"/>
                    <a:pt x="10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6"/>
                    <a:pt x="12" y="46"/>
                    <a:pt x="1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8" y="47"/>
                    <a:pt x="8" y="47"/>
                    <a:pt x="12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6" y="48"/>
                    <a:pt x="10" y="49"/>
                    <a:pt x="10" y="49"/>
                  </a:cubicBezTo>
                  <a:cubicBezTo>
                    <a:pt x="5" y="49"/>
                    <a:pt x="4" y="48"/>
                    <a:pt x="2" y="48"/>
                  </a:cubicBezTo>
                  <a:cubicBezTo>
                    <a:pt x="1" y="48"/>
                    <a:pt x="0" y="49"/>
                    <a:pt x="3" y="49"/>
                  </a:cubicBezTo>
                  <a:cubicBezTo>
                    <a:pt x="3" y="49"/>
                    <a:pt x="1" y="49"/>
                    <a:pt x="3" y="49"/>
                  </a:cubicBezTo>
                  <a:cubicBezTo>
                    <a:pt x="6" y="49"/>
                    <a:pt x="8" y="49"/>
                    <a:pt x="8" y="49"/>
                  </a:cubicBezTo>
                  <a:cubicBezTo>
                    <a:pt x="9" y="49"/>
                    <a:pt x="10" y="49"/>
                    <a:pt x="10" y="50"/>
                  </a:cubicBezTo>
                  <a:cubicBezTo>
                    <a:pt x="3" y="50"/>
                    <a:pt x="3" y="50"/>
                    <a:pt x="4" y="51"/>
                  </a:cubicBezTo>
                  <a:cubicBezTo>
                    <a:pt x="4" y="51"/>
                    <a:pt x="5" y="52"/>
                    <a:pt x="1" y="52"/>
                  </a:cubicBezTo>
                  <a:cubicBezTo>
                    <a:pt x="5" y="53"/>
                    <a:pt x="5" y="53"/>
                    <a:pt x="6" y="54"/>
                  </a:cubicBezTo>
                  <a:cubicBezTo>
                    <a:pt x="6" y="54"/>
                    <a:pt x="7" y="55"/>
                    <a:pt x="9" y="56"/>
                  </a:cubicBezTo>
                  <a:cubicBezTo>
                    <a:pt x="15" y="53"/>
                    <a:pt x="10" y="56"/>
                    <a:pt x="17" y="54"/>
                  </a:cubicBezTo>
                  <a:cubicBezTo>
                    <a:pt x="19" y="54"/>
                    <a:pt x="19" y="54"/>
                    <a:pt x="18" y="54"/>
                  </a:cubicBezTo>
                  <a:cubicBezTo>
                    <a:pt x="17" y="55"/>
                    <a:pt x="16" y="56"/>
                    <a:pt x="16" y="56"/>
                  </a:cubicBezTo>
                  <a:cubicBezTo>
                    <a:pt x="14" y="57"/>
                    <a:pt x="13" y="56"/>
                    <a:pt x="12" y="57"/>
                  </a:cubicBezTo>
                  <a:cubicBezTo>
                    <a:pt x="13" y="58"/>
                    <a:pt x="9" y="58"/>
                    <a:pt x="9" y="59"/>
                  </a:cubicBezTo>
                  <a:cubicBezTo>
                    <a:pt x="11" y="58"/>
                    <a:pt x="13" y="58"/>
                    <a:pt x="13" y="59"/>
                  </a:cubicBezTo>
                  <a:cubicBezTo>
                    <a:pt x="14" y="58"/>
                    <a:pt x="14" y="58"/>
                    <a:pt x="15" y="57"/>
                  </a:cubicBezTo>
                  <a:cubicBezTo>
                    <a:pt x="20" y="57"/>
                    <a:pt x="11" y="60"/>
                    <a:pt x="17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7" y="60"/>
                    <a:pt x="19" y="62"/>
                    <a:pt x="25" y="60"/>
                  </a:cubicBezTo>
                  <a:cubicBezTo>
                    <a:pt x="24" y="61"/>
                    <a:pt x="23" y="61"/>
                    <a:pt x="22" y="61"/>
                  </a:cubicBezTo>
                  <a:cubicBezTo>
                    <a:pt x="23" y="62"/>
                    <a:pt x="26" y="62"/>
                    <a:pt x="28" y="62"/>
                  </a:cubicBezTo>
                  <a:cubicBezTo>
                    <a:pt x="30" y="62"/>
                    <a:pt x="32" y="62"/>
                    <a:pt x="32" y="63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2" y="64"/>
                    <a:pt x="33" y="63"/>
                    <a:pt x="33" y="64"/>
                  </a:cubicBezTo>
                  <a:cubicBezTo>
                    <a:pt x="33" y="64"/>
                    <a:pt x="32" y="65"/>
                    <a:pt x="33" y="65"/>
                  </a:cubicBezTo>
                  <a:cubicBezTo>
                    <a:pt x="33" y="65"/>
                    <a:pt x="35" y="64"/>
                    <a:pt x="36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5" y="67"/>
                    <a:pt x="37" y="66"/>
                    <a:pt x="38" y="66"/>
                  </a:cubicBezTo>
                  <a:cubicBezTo>
                    <a:pt x="39" y="65"/>
                    <a:pt x="39" y="65"/>
                    <a:pt x="40" y="65"/>
                  </a:cubicBezTo>
                  <a:cubicBezTo>
                    <a:pt x="40" y="64"/>
                    <a:pt x="41" y="64"/>
                    <a:pt x="41" y="64"/>
                  </a:cubicBezTo>
                  <a:cubicBezTo>
                    <a:pt x="40" y="67"/>
                    <a:pt x="41" y="68"/>
                    <a:pt x="41" y="69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3" y="71"/>
                    <a:pt x="45" y="68"/>
                    <a:pt x="47" y="68"/>
                  </a:cubicBezTo>
                  <a:cubicBezTo>
                    <a:pt x="47" y="71"/>
                    <a:pt x="51" y="70"/>
                    <a:pt x="52" y="73"/>
                  </a:cubicBezTo>
                  <a:cubicBezTo>
                    <a:pt x="52" y="72"/>
                    <a:pt x="53" y="70"/>
                    <a:pt x="53" y="70"/>
                  </a:cubicBezTo>
                  <a:cubicBezTo>
                    <a:pt x="53" y="71"/>
                    <a:pt x="55" y="69"/>
                    <a:pt x="54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3" y="74"/>
                    <a:pt x="54" y="74"/>
                    <a:pt x="55" y="74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6"/>
                    <a:pt x="61" y="70"/>
                    <a:pt x="60" y="75"/>
                  </a:cubicBezTo>
                  <a:cubicBezTo>
                    <a:pt x="61" y="74"/>
                    <a:pt x="62" y="75"/>
                    <a:pt x="62" y="74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3" y="77"/>
                    <a:pt x="63" y="77"/>
                    <a:pt x="65" y="77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5" y="79"/>
                    <a:pt x="67" y="73"/>
                    <a:pt x="68" y="73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8" y="77"/>
                    <a:pt x="69" y="80"/>
                    <a:pt x="71" y="78"/>
                  </a:cubicBezTo>
                  <a:cubicBezTo>
                    <a:pt x="71" y="78"/>
                    <a:pt x="71" y="79"/>
                    <a:pt x="70" y="79"/>
                  </a:cubicBezTo>
                  <a:cubicBezTo>
                    <a:pt x="71" y="79"/>
                    <a:pt x="72" y="82"/>
                    <a:pt x="73" y="78"/>
                  </a:cubicBezTo>
                  <a:cubicBezTo>
                    <a:pt x="72" y="80"/>
                    <a:pt x="75" y="79"/>
                    <a:pt x="76" y="78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77" y="77"/>
                    <a:pt x="77" y="77"/>
                    <a:pt x="78" y="76"/>
                  </a:cubicBezTo>
                  <a:cubicBezTo>
                    <a:pt x="78" y="77"/>
                    <a:pt x="78" y="78"/>
                    <a:pt x="77" y="77"/>
                  </a:cubicBezTo>
                  <a:cubicBezTo>
                    <a:pt x="78" y="79"/>
                    <a:pt x="79" y="76"/>
                    <a:pt x="79" y="77"/>
                  </a:cubicBezTo>
                  <a:cubicBezTo>
                    <a:pt x="78" y="78"/>
                    <a:pt x="78" y="78"/>
                    <a:pt x="78" y="78"/>
                  </a:cubicBezTo>
                  <a:cubicBezTo>
                    <a:pt x="79" y="79"/>
                    <a:pt x="79" y="78"/>
                    <a:pt x="80" y="77"/>
                  </a:cubicBezTo>
                  <a:cubicBezTo>
                    <a:pt x="81" y="76"/>
                    <a:pt x="81" y="78"/>
                    <a:pt x="81" y="79"/>
                  </a:cubicBezTo>
                  <a:cubicBezTo>
                    <a:pt x="81" y="78"/>
                    <a:pt x="82" y="77"/>
                    <a:pt x="82" y="78"/>
                  </a:cubicBezTo>
                  <a:cubicBezTo>
                    <a:pt x="82" y="78"/>
                    <a:pt x="82" y="79"/>
                    <a:pt x="82" y="79"/>
                  </a:cubicBezTo>
                  <a:cubicBezTo>
                    <a:pt x="82" y="81"/>
                    <a:pt x="84" y="77"/>
                    <a:pt x="84" y="79"/>
                  </a:cubicBezTo>
                  <a:cubicBezTo>
                    <a:pt x="84" y="80"/>
                    <a:pt x="84" y="80"/>
                    <a:pt x="84" y="81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2" y="82"/>
                    <a:pt x="83" y="82"/>
                    <a:pt x="81" y="84"/>
                  </a:cubicBezTo>
                  <a:cubicBezTo>
                    <a:pt x="82" y="83"/>
                    <a:pt x="84" y="81"/>
                    <a:pt x="85" y="82"/>
                  </a:cubicBezTo>
                  <a:cubicBezTo>
                    <a:pt x="85" y="82"/>
                    <a:pt x="85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6" y="83"/>
                  </a:cubicBezTo>
                  <a:cubicBezTo>
                    <a:pt x="85" y="85"/>
                    <a:pt x="86" y="84"/>
                    <a:pt x="86" y="85"/>
                  </a:cubicBezTo>
                  <a:cubicBezTo>
                    <a:pt x="87" y="83"/>
                    <a:pt x="88" y="83"/>
                    <a:pt x="88" y="81"/>
                  </a:cubicBezTo>
                  <a:cubicBezTo>
                    <a:pt x="88" y="82"/>
                    <a:pt x="88" y="82"/>
                    <a:pt x="87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7" y="82"/>
                    <a:pt x="86" y="81"/>
                    <a:pt x="86" y="81"/>
                  </a:cubicBezTo>
                  <a:cubicBezTo>
                    <a:pt x="87" y="80"/>
                    <a:pt x="87" y="80"/>
                    <a:pt x="87" y="81"/>
                  </a:cubicBezTo>
                  <a:cubicBezTo>
                    <a:pt x="88" y="80"/>
                    <a:pt x="89" y="79"/>
                    <a:pt x="89" y="78"/>
                  </a:cubicBezTo>
                  <a:cubicBezTo>
                    <a:pt x="89" y="81"/>
                    <a:pt x="89" y="83"/>
                    <a:pt x="89" y="85"/>
                  </a:cubicBezTo>
                  <a:cubicBezTo>
                    <a:pt x="90" y="84"/>
                    <a:pt x="92" y="85"/>
                    <a:pt x="94" y="81"/>
                  </a:cubicBezTo>
                  <a:cubicBezTo>
                    <a:pt x="94" y="81"/>
                    <a:pt x="94" y="83"/>
                    <a:pt x="94" y="83"/>
                  </a:cubicBezTo>
                  <a:cubicBezTo>
                    <a:pt x="93" y="84"/>
                    <a:pt x="93" y="83"/>
                    <a:pt x="93" y="84"/>
                  </a:cubicBezTo>
                  <a:cubicBezTo>
                    <a:pt x="94" y="83"/>
                    <a:pt x="95" y="84"/>
                    <a:pt x="96" y="82"/>
                  </a:cubicBezTo>
                  <a:cubicBezTo>
                    <a:pt x="96" y="83"/>
                    <a:pt x="95" y="84"/>
                    <a:pt x="96" y="84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6" y="90"/>
                    <a:pt x="102" y="79"/>
                    <a:pt x="102" y="86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4" y="88"/>
                    <a:pt x="109" y="85"/>
                    <a:pt x="110" y="89"/>
                  </a:cubicBezTo>
                  <a:cubicBezTo>
                    <a:pt x="111" y="90"/>
                    <a:pt x="112" y="89"/>
                    <a:pt x="112" y="88"/>
                  </a:cubicBezTo>
                  <a:cubicBezTo>
                    <a:pt x="112" y="90"/>
                    <a:pt x="112" y="90"/>
                    <a:pt x="112" y="90"/>
                  </a:cubicBezTo>
                  <a:cubicBezTo>
                    <a:pt x="114" y="88"/>
                    <a:pt x="114" y="88"/>
                    <a:pt x="114" y="88"/>
                  </a:cubicBezTo>
                  <a:cubicBezTo>
                    <a:pt x="115" y="86"/>
                    <a:pt x="114" y="94"/>
                    <a:pt x="116" y="91"/>
                  </a:cubicBezTo>
                  <a:cubicBezTo>
                    <a:pt x="117" y="89"/>
                    <a:pt x="117" y="89"/>
                    <a:pt x="117" y="89"/>
                  </a:cubicBezTo>
                  <a:cubicBezTo>
                    <a:pt x="117" y="90"/>
                    <a:pt x="119" y="89"/>
                    <a:pt x="118" y="91"/>
                  </a:cubicBezTo>
                  <a:cubicBezTo>
                    <a:pt x="118" y="90"/>
                    <a:pt x="119" y="89"/>
                    <a:pt x="119" y="90"/>
                  </a:cubicBezTo>
                  <a:cubicBezTo>
                    <a:pt x="118" y="91"/>
                    <a:pt x="118" y="91"/>
                    <a:pt x="118" y="91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1" y="91"/>
                    <a:pt x="119" y="94"/>
                    <a:pt x="120" y="95"/>
                  </a:cubicBezTo>
                  <a:cubicBezTo>
                    <a:pt x="121" y="95"/>
                    <a:pt x="123" y="92"/>
                    <a:pt x="123" y="91"/>
                  </a:cubicBezTo>
                  <a:cubicBezTo>
                    <a:pt x="123" y="91"/>
                    <a:pt x="123" y="90"/>
                    <a:pt x="123" y="89"/>
                  </a:cubicBezTo>
                  <a:cubicBezTo>
                    <a:pt x="124" y="89"/>
                    <a:pt x="124" y="89"/>
                    <a:pt x="124" y="89"/>
                  </a:cubicBezTo>
                  <a:cubicBezTo>
                    <a:pt x="125" y="86"/>
                    <a:pt x="127" y="83"/>
                    <a:pt x="126" y="80"/>
                  </a:cubicBezTo>
                  <a:cubicBezTo>
                    <a:pt x="125" y="82"/>
                    <a:pt x="125" y="82"/>
                    <a:pt x="125" y="82"/>
                  </a:cubicBezTo>
                  <a:cubicBezTo>
                    <a:pt x="125" y="80"/>
                    <a:pt x="125" y="80"/>
                    <a:pt x="125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78"/>
                    <a:pt x="125" y="80"/>
                    <a:pt x="124" y="80"/>
                  </a:cubicBezTo>
                  <a:cubicBezTo>
                    <a:pt x="125" y="80"/>
                    <a:pt x="125" y="79"/>
                    <a:pt x="125" y="79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3" y="80"/>
                    <a:pt x="124" y="79"/>
                    <a:pt x="124" y="78"/>
                  </a:cubicBezTo>
                  <a:cubicBezTo>
                    <a:pt x="123" y="79"/>
                    <a:pt x="123" y="81"/>
                    <a:pt x="122" y="82"/>
                  </a:cubicBezTo>
                  <a:cubicBezTo>
                    <a:pt x="122" y="80"/>
                    <a:pt x="123" y="79"/>
                    <a:pt x="122" y="80"/>
                  </a:cubicBezTo>
                  <a:cubicBezTo>
                    <a:pt x="122" y="79"/>
                    <a:pt x="122" y="79"/>
                    <a:pt x="123" y="78"/>
                  </a:cubicBezTo>
                  <a:cubicBezTo>
                    <a:pt x="122" y="79"/>
                    <a:pt x="121" y="78"/>
                    <a:pt x="120" y="80"/>
                  </a:cubicBezTo>
                  <a:cubicBezTo>
                    <a:pt x="121" y="78"/>
                    <a:pt x="119" y="80"/>
                    <a:pt x="120" y="77"/>
                  </a:cubicBezTo>
                  <a:cubicBezTo>
                    <a:pt x="120" y="78"/>
                    <a:pt x="118" y="79"/>
                    <a:pt x="118" y="79"/>
                  </a:cubicBezTo>
                  <a:cubicBezTo>
                    <a:pt x="120" y="76"/>
                    <a:pt x="116" y="78"/>
                    <a:pt x="118" y="74"/>
                  </a:cubicBezTo>
                  <a:cubicBezTo>
                    <a:pt x="116" y="78"/>
                    <a:pt x="116" y="75"/>
                    <a:pt x="114" y="77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14" y="76"/>
                    <a:pt x="114" y="75"/>
                    <a:pt x="114" y="74"/>
                  </a:cubicBezTo>
                  <a:cubicBezTo>
                    <a:pt x="113" y="77"/>
                    <a:pt x="112" y="77"/>
                    <a:pt x="111" y="78"/>
                  </a:cubicBezTo>
                  <a:cubicBezTo>
                    <a:pt x="111" y="76"/>
                    <a:pt x="112" y="75"/>
                    <a:pt x="113" y="73"/>
                  </a:cubicBezTo>
                  <a:cubicBezTo>
                    <a:pt x="112" y="75"/>
                    <a:pt x="111" y="75"/>
                    <a:pt x="111" y="76"/>
                  </a:cubicBezTo>
                  <a:cubicBezTo>
                    <a:pt x="111" y="75"/>
                    <a:pt x="111" y="76"/>
                    <a:pt x="111" y="73"/>
                  </a:cubicBezTo>
                  <a:cubicBezTo>
                    <a:pt x="110" y="77"/>
                    <a:pt x="110" y="74"/>
                    <a:pt x="109" y="75"/>
                  </a:cubicBezTo>
                  <a:cubicBezTo>
                    <a:pt x="109" y="74"/>
                    <a:pt x="110" y="72"/>
                    <a:pt x="109" y="73"/>
                  </a:cubicBezTo>
                  <a:cubicBezTo>
                    <a:pt x="109" y="72"/>
                    <a:pt x="110" y="71"/>
                    <a:pt x="110" y="71"/>
                  </a:cubicBezTo>
                  <a:close/>
                  <a:moveTo>
                    <a:pt x="89" y="70"/>
                  </a:move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lose/>
                  <a:moveTo>
                    <a:pt x="87" y="69"/>
                  </a:moveTo>
                  <a:cubicBezTo>
                    <a:pt x="88" y="69"/>
                    <a:pt x="88" y="69"/>
                    <a:pt x="88" y="70"/>
                  </a:cubicBezTo>
                  <a:cubicBezTo>
                    <a:pt x="88" y="70"/>
                    <a:pt x="88" y="71"/>
                    <a:pt x="87" y="71"/>
                  </a:cubicBezTo>
                  <a:cubicBezTo>
                    <a:pt x="88" y="70"/>
                    <a:pt x="87" y="70"/>
                    <a:pt x="87" y="69"/>
                  </a:cubicBezTo>
                  <a:close/>
                  <a:moveTo>
                    <a:pt x="86" y="84"/>
                  </a:moveTo>
                  <a:cubicBezTo>
                    <a:pt x="85" y="84"/>
                    <a:pt x="86" y="84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4"/>
                    <a:pt x="86" y="84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g2dc918afce9_0_53"/>
            <p:cNvSpPr/>
            <p:nvPr/>
          </p:nvSpPr>
          <p:spPr>
            <a:xfrm>
              <a:off x="6825822" y="574118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w="120000" h="1" extrusionOk="0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g2dc918afce9_0_53"/>
            <p:cNvSpPr/>
            <p:nvPr/>
          </p:nvSpPr>
          <p:spPr>
            <a:xfrm>
              <a:off x="6806772" y="315356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w="120000" h="1" extrusionOk="0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g2dc918afce9_0_53"/>
            <p:cNvSpPr/>
            <p:nvPr/>
          </p:nvSpPr>
          <p:spPr>
            <a:xfrm>
              <a:off x="6746447" y="483631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2" h="2" extrusionOk="0">
                  <a:moveTo>
                    <a:pt x="2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g2dc918afce9_0_53"/>
            <p:cNvSpPr/>
            <p:nvPr/>
          </p:nvSpPr>
          <p:spPr>
            <a:xfrm>
              <a:off x="6851222" y="32646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g2dc918afce9_0_53"/>
            <p:cNvSpPr/>
            <p:nvPr/>
          </p:nvSpPr>
          <p:spPr>
            <a:xfrm>
              <a:off x="6862335" y="318531"/>
              <a:ext cx="4763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g2dc918afce9_0_53"/>
            <p:cNvSpPr/>
            <p:nvPr/>
          </p:nvSpPr>
          <p:spPr>
            <a:xfrm>
              <a:off x="6875035" y="315356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g2dc918afce9_0_53"/>
            <p:cNvSpPr/>
            <p:nvPr/>
          </p:nvSpPr>
          <p:spPr>
            <a:xfrm>
              <a:off x="6713110" y="409018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w="120000" h="1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g2dc918afce9_0_53"/>
            <p:cNvSpPr/>
            <p:nvPr/>
          </p:nvSpPr>
          <p:spPr>
            <a:xfrm>
              <a:off x="6754385" y="367743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g2dc918afce9_0_53"/>
            <p:cNvSpPr/>
            <p:nvPr/>
          </p:nvSpPr>
          <p:spPr>
            <a:xfrm>
              <a:off x="6667072" y="442356"/>
              <a:ext cx="1588" cy="1588"/>
            </a:xfrm>
            <a:prstGeom prst="rect">
              <a:avLst/>
            </a:pr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g2dc918afce9_0_53"/>
            <p:cNvSpPr/>
            <p:nvPr/>
          </p:nvSpPr>
          <p:spPr>
            <a:xfrm>
              <a:off x="6754385" y="370918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w="120000" h="1" extrusionOk="0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g2dc918afce9_0_53"/>
            <p:cNvSpPr/>
            <p:nvPr/>
          </p:nvSpPr>
          <p:spPr>
            <a:xfrm>
              <a:off x="6922660" y="299481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g2dc918afce9_0_53"/>
            <p:cNvSpPr/>
            <p:nvPr/>
          </p:nvSpPr>
          <p:spPr>
            <a:xfrm>
              <a:off x="6922660" y="296306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w="120000" h="1" extrusionOk="0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g2dc918afce9_0_53"/>
            <p:cNvSpPr/>
            <p:nvPr/>
          </p:nvSpPr>
          <p:spPr>
            <a:xfrm>
              <a:off x="6922660" y="296306"/>
              <a:ext cx="4763" cy="0"/>
            </a:xfrm>
            <a:custGeom>
              <a:avLst/>
              <a:gdLst/>
              <a:ahLst/>
              <a:cxnLst/>
              <a:rect l="l" t="t" r="r" b="b"/>
              <a:pathLst>
                <a:path w="1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g2dc918afce9_0_53"/>
            <p:cNvSpPr/>
            <p:nvPr/>
          </p:nvSpPr>
          <p:spPr>
            <a:xfrm>
              <a:off x="6908372" y="30265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g2dc918afce9_0_53"/>
            <p:cNvSpPr/>
            <p:nvPr/>
          </p:nvSpPr>
          <p:spPr>
            <a:xfrm>
              <a:off x="6903610" y="299481"/>
              <a:ext cx="7938" cy="11113"/>
            </a:xfrm>
            <a:custGeom>
              <a:avLst/>
              <a:gdLst/>
              <a:ahLst/>
              <a:cxnLst/>
              <a:rect l="l" t="t" r="r" b="b"/>
              <a:pathLst>
                <a:path w="2" h="3" extrusionOk="0">
                  <a:moveTo>
                    <a:pt x="0" y="2"/>
                  </a:moveTo>
                  <a:cubicBezTo>
                    <a:pt x="0" y="2"/>
                    <a:pt x="2" y="3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3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g2dc918afce9_0_53"/>
            <p:cNvSpPr/>
            <p:nvPr/>
          </p:nvSpPr>
          <p:spPr>
            <a:xfrm>
              <a:off x="6862335" y="269318"/>
              <a:ext cx="15875" cy="15875"/>
            </a:xfrm>
            <a:custGeom>
              <a:avLst/>
              <a:gdLst/>
              <a:ahLst/>
              <a:cxnLst/>
              <a:rect l="l" t="t" r="r" b="b"/>
              <a:pathLst>
                <a:path w="4" h="4" extrusionOk="0">
                  <a:moveTo>
                    <a:pt x="2" y="3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2"/>
                    <a:pt x="3" y="2"/>
                  </a:cubicBezTo>
                  <a:cubicBezTo>
                    <a:pt x="0" y="0"/>
                    <a:pt x="4" y="3"/>
                    <a:pt x="2" y="3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g2dc918afce9_0_53"/>
            <p:cNvSpPr/>
            <p:nvPr/>
          </p:nvSpPr>
          <p:spPr>
            <a:xfrm>
              <a:off x="6855985" y="277256"/>
              <a:ext cx="3175" cy="7938"/>
            </a:xfrm>
            <a:custGeom>
              <a:avLst/>
              <a:gdLst/>
              <a:ahLst/>
              <a:cxnLst/>
              <a:rect l="l" t="t" r="r" b="b"/>
              <a:pathLst>
                <a:path w="1" h="2" extrusionOk="0">
                  <a:moveTo>
                    <a:pt x="1" y="2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g2dc918afce9_0_53"/>
            <p:cNvSpPr/>
            <p:nvPr/>
          </p:nvSpPr>
          <p:spPr>
            <a:xfrm>
              <a:off x="6776610" y="318531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g2dc918afce9_0_53"/>
            <p:cNvSpPr/>
            <p:nvPr/>
          </p:nvSpPr>
          <p:spPr>
            <a:xfrm>
              <a:off x="6779785" y="359806"/>
              <a:ext cx="4763" cy="7938"/>
            </a:xfrm>
            <a:custGeom>
              <a:avLst/>
              <a:gdLst/>
              <a:ahLst/>
              <a:cxnLst/>
              <a:rect l="l" t="t" r="r" b="b"/>
              <a:pathLst>
                <a:path w="3" h="5" extrusionOk="0">
                  <a:moveTo>
                    <a:pt x="0" y="2"/>
                  </a:moveTo>
                  <a:lnTo>
                    <a:pt x="3" y="5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g2dc918afce9_0_53"/>
            <p:cNvSpPr/>
            <p:nvPr/>
          </p:nvSpPr>
          <p:spPr>
            <a:xfrm>
              <a:off x="6746447" y="321706"/>
              <a:ext cx="3175" cy="4763"/>
            </a:xfrm>
            <a:custGeom>
              <a:avLst/>
              <a:gdLst/>
              <a:ahLst/>
              <a:cxnLst/>
              <a:rect l="l" t="t" r="r" b="b"/>
              <a:pathLst>
                <a:path w="2" h="3" extrusionOk="0">
                  <a:moveTo>
                    <a:pt x="2" y="0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g2dc918afce9_0_53"/>
            <p:cNvSpPr/>
            <p:nvPr/>
          </p:nvSpPr>
          <p:spPr>
            <a:xfrm>
              <a:off x="6603572" y="393143"/>
              <a:ext cx="7938" cy="11113"/>
            </a:xfrm>
            <a:custGeom>
              <a:avLst/>
              <a:gdLst/>
              <a:ahLst/>
              <a:cxnLst/>
              <a:rect l="l" t="t" r="r" b="b"/>
              <a:pathLst>
                <a:path w="2" h="3" extrusionOk="0">
                  <a:moveTo>
                    <a:pt x="0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g2dc918afce9_0_53"/>
            <p:cNvSpPr/>
            <p:nvPr/>
          </p:nvSpPr>
          <p:spPr>
            <a:xfrm>
              <a:off x="6506735" y="445531"/>
              <a:ext cx="22225" cy="0"/>
            </a:xfrm>
            <a:custGeom>
              <a:avLst/>
              <a:gdLst/>
              <a:ahLst/>
              <a:cxnLst/>
              <a:rect l="l" t="t" r="r" b="b"/>
              <a:pathLst>
                <a:path w="6" h="120000" extrusionOk="0">
                  <a:moveTo>
                    <a:pt x="6" y="0"/>
                  </a:moveTo>
                  <a:cubicBezTo>
                    <a:pt x="3" y="0"/>
                    <a:pt x="0" y="0"/>
                    <a:pt x="3" y="0"/>
                  </a:cubicBezTo>
                  <a:cubicBezTo>
                    <a:pt x="4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g2dc918afce9_0_53"/>
            <p:cNvSpPr/>
            <p:nvPr/>
          </p:nvSpPr>
          <p:spPr>
            <a:xfrm>
              <a:off x="6705172" y="543956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2" h="2" extrusionOk="0">
                  <a:moveTo>
                    <a:pt x="2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g2dc918afce9_0_53"/>
            <p:cNvSpPr/>
            <p:nvPr/>
          </p:nvSpPr>
          <p:spPr>
            <a:xfrm>
              <a:off x="9003872" y="736043"/>
              <a:ext cx="11113" cy="6350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2" y="2"/>
                  </a:moveTo>
                  <a:cubicBezTo>
                    <a:pt x="2" y="2"/>
                    <a:pt x="3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g2dc918afce9_0_53"/>
            <p:cNvSpPr/>
            <p:nvPr/>
          </p:nvSpPr>
          <p:spPr>
            <a:xfrm>
              <a:off x="8981647" y="716993"/>
              <a:ext cx="26988" cy="19050"/>
            </a:xfrm>
            <a:custGeom>
              <a:avLst/>
              <a:gdLst/>
              <a:ahLst/>
              <a:cxnLst/>
              <a:rect l="l" t="t" r="r" b="b"/>
              <a:pathLst>
                <a:path w="7" h="5" extrusionOk="0">
                  <a:moveTo>
                    <a:pt x="5" y="0"/>
                  </a:moveTo>
                  <a:cubicBezTo>
                    <a:pt x="3" y="0"/>
                    <a:pt x="1" y="1"/>
                    <a:pt x="0" y="3"/>
                  </a:cubicBezTo>
                  <a:cubicBezTo>
                    <a:pt x="3" y="2"/>
                    <a:pt x="2" y="3"/>
                    <a:pt x="5" y="1"/>
                  </a:cubicBezTo>
                  <a:cubicBezTo>
                    <a:pt x="6" y="1"/>
                    <a:pt x="6" y="3"/>
                    <a:pt x="5" y="3"/>
                  </a:cubicBezTo>
                  <a:cubicBezTo>
                    <a:pt x="6" y="3"/>
                    <a:pt x="6" y="5"/>
                    <a:pt x="7" y="4"/>
                  </a:cubicBezTo>
                  <a:cubicBezTo>
                    <a:pt x="7" y="1"/>
                    <a:pt x="6" y="0"/>
                    <a:pt x="4" y="1"/>
                  </a:cubicBezTo>
                  <a:cubicBezTo>
                    <a:pt x="4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g2dc918afce9_0_53"/>
            <p:cNvSpPr/>
            <p:nvPr/>
          </p:nvSpPr>
          <p:spPr>
            <a:xfrm>
              <a:off x="8695897" y="513793"/>
              <a:ext cx="4763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g2dc918afce9_0_53"/>
            <p:cNvSpPr/>
            <p:nvPr/>
          </p:nvSpPr>
          <p:spPr>
            <a:xfrm>
              <a:off x="8492697" y="420131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g2dc918afce9_0_53"/>
            <p:cNvSpPr/>
            <p:nvPr/>
          </p:nvSpPr>
          <p:spPr>
            <a:xfrm>
              <a:off x="8459360" y="39790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g2dc918afce9_0_53"/>
            <p:cNvSpPr/>
            <p:nvPr/>
          </p:nvSpPr>
          <p:spPr>
            <a:xfrm>
              <a:off x="8692722" y="510618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g2dc918afce9_0_53"/>
            <p:cNvSpPr/>
            <p:nvPr/>
          </p:nvSpPr>
          <p:spPr>
            <a:xfrm>
              <a:off x="8948310" y="701118"/>
              <a:ext cx="3175" cy="476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g2dc918afce9_0_53"/>
            <p:cNvSpPr/>
            <p:nvPr/>
          </p:nvSpPr>
          <p:spPr>
            <a:xfrm>
              <a:off x="8789560" y="551893"/>
              <a:ext cx="4763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g2dc918afce9_0_53"/>
            <p:cNvSpPr/>
            <p:nvPr/>
          </p:nvSpPr>
          <p:spPr>
            <a:xfrm>
              <a:off x="8846710" y="588406"/>
              <a:ext cx="11113" cy="12700"/>
            </a:xfrm>
            <a:custGeom>
              <a:avLst/>
              <a:gdLst/>
              <a:ahLst/>
              <a:cxnLst/>
              <a:rect l="l" t="t" r="r" b="b"/>
              <a:pathLst>
                <a:path w="3" h="3" extrusionOk="0">
                  <a:moveTo>
                    <a:pt x="3" y="1"/>
                  </a:moveTo>
                  <a:cubicBezTo>
                    <a:pt x="2" y="0"/>
                    <a:pt x="1" y="2"/>
                    <a:pt x="0" y="3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g2dc918afce9_0_53"/>
            <p:cNvSpPr/>
            <p:nvPr/>
          </p:nvSpPr>
          <p:spPr>
            <a:xfrm>
              <a:off x="8951485" y="667781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g2dc918afce9_0_53"/>
            <p:cNvSpPr/>
            <p:nvPr/>
          </p:nvSpPr>
          <p:spPr>
            <a:xfrm>
              <a:off x="8741935" y="52490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g2dc918afce9_0_53"/>
            <p:cNvSpPr/>
            <p:nvPr/>
          </p:nvSpPr>
          <p:spPr>
            <a:xfrm>
              <a:off x="6675010" y="46140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g2dc918afce9_0_53"/>
            <p:cNvSpPr/>
            <p:nvPr/>
          </p:nvSpPr>
          <p:spPr>
            <a:xfrm>
              <a:off x="6578172" y="450293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g2dc918afce9_0_53"/>
            <p:cNvSpPr/>
            <p:nvPr/>
          </p:nvSpPr>
          <p:spPr>
            <a:xfrm>
              <a:off x="8395860" y="362981"/>
              <a:ext cx="0" cy="4763"/>
            </a:xfrm>
            <a:custGeom>
              <a:avLst/>
              <a:gdLst/>
              <a:ahLst/>
              <a:cxnLst/>
              <a:rect l="l" t="t" r="r" b="b"/>
              <a:pathLst>
                <a:path w="120000" h="1" extrusionOk="0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g2dc918afce9_0_53"/>
            <p:cNvSpPr/>
            <p:nvPr/>
          </p:nvSpPr>
          <p:spPr>
            <a:xfrm>
              <a:off x="7741810" y="258206"/>
              <a:ext cx="19050" cy="15875"/>
            </a:xfrm>
            <a:custGeom>
              <a:avLst/>
              <a:gdLst/>
              <a:ahLst/>
              <a:cxnLst/>
              <a:rect l="l" t="t" r="r" b="b"/>
              <a:pathLst>
                <a:path w="5" h="4" extrusionOk="0">
                  <a:moveTo>
                    <a:pt x="3" y="0"/>
                  </a:moveTo>
                  <a:cubicBezTo>
                    <a:pt x="5" y="2"/>
                    <a:pt x="0" y="2"/>
                    <a:pt x="2" y="4"/>
                  </a:cubicBezTo>
                  <a:cubicBezTo>
                    <a:pt x="2" y="3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g2dc918afce9_0_53"/>
            <p:cNvSpPr/>
            <p:nvPr/>
          </p:nvSpPr>
          <p:spPr>
            <a:xfrm>
              <a:off x="8943547" y="70111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g2dc918afce9_0_53"/>
            <p:cNvSpPr/>
            <p:nvPr/>
          </p:nvSpPr>
          <p:spPr>
            <a:xfrm>
              <a:off x="7749747" y="274081"/>
              <a:ext cx="3175" cy="0"/>
            </a:xfrm>
            <a:custGeom>
              <a:avLst/>
              <a:gdLst/>
              <a:ahLst/>
              <a:cxnLst/>
              <a:rect l="l" t="t" r="r" b="b"/>
              <a:pathLst>
                <a:path w="1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g2dc918afce9_0_53"/>
            <p:cNvSpPr/>
            <p:nvPr/>
          </p:nvSpPr>
          <p:spPr>
            <a:xfrm>
              <a:off x="8233935" y="326468"/>
              <a:ext cx="4763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g2dc918afce9_0_53"/>
            <p:cNvSpPr/>
            <p:nvPr/>
          </p:nvSpPr>
          <p:spPr>
            <a:xfrm>
              <a:off x="8346647" y="367743"/>
              <a:ext cx="4763" cy="0"/>
            </a:xfrm>
            <a:custGeom>
              <a:avLst/>
              <a:gdLst/>
              <a:ahLst/>
              <a:cxnLst/>
              <a:rect l="l" t="t" r="r" b="b"/>
              <a:pathLst>
                <a:path w="1" h="120000" extrusionOk="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g2dc918afce9_0_53"/>
            <p:cNvSpPr/>
            <p:nvPr/>
          </p:nvSpPr>
          <p:spPr>
            <a:xfrm>
              <a:off x="8167260" y="318531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ubicBezTo>
                    <a:pt x="1" y="1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g2dc918afce9_0_53"/>
            <p:cNvSpPr/>
            <p:nvPr/>
          </p:nvSpPr>
          <p:spPr>
            <a:xfrm>
              <a:off x="8106935" y="310593"/>
              <a:ext cx="3175" cy="0"/>
            </a:xfrm>
            <a:custGeom>
              <a:avLst/>
              <a:gdLst/>
              <a:ahLst/>
              <a:cxnLst/>
              <a:rect l="l" t="t" r="r" b="b"/>
              <a:pathLst>
                <a:path w="1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g2dc918afce9_0_53"/>
            <p:cNvSpPr/>
            <p:nvPr/>
          </p:nvSpPr>
          <p:spPr>
            <a:xfrm>
              <a:off x="6851222" y="401081"/>
              <a:ext cx="11113" cy="7938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3" y="2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1"/>
                    <a:pt x="0" y="2"/>
                    <a:pt x="3" y="2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g2dc918afce9_0_53"/>
            <p:cNvSpPr/>
            <p:nvPr/>
          </p:nvSpPr>
          <p:spPr>
            <a:xfrm>
              <a:off x="8943547" y="701118"/>
              <a:ext cx="4763" cy="0"/>
            </a:xfrm>
            <a:custGeom>
              <a:avLst/>
              <a:gdLst/>
              <a:ahLst/>
              <a:cxnLst/>
              <a:rect l="l" t="t" r="r" b="b"/>
              <a:pathLst>
                <a:path w="1" h="120000" extrusionOk="0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g2dc918afce9_0_53"/>
            <p:cNvSpPr/>
            <p:nvPr/>
          </p:nvSpPr>
          <p:spPr>
            <a:xfrm>
              <a:off x="8148210" y="378856"/>
              <a:ext cx="6350" cy="3175"/>
            </a:xfrm>
            <a:custGeom>
              <a:avLst/>
              <a:gdLst/>
              <a:ahLst/>
              <a:cxnLst/>
              <a:rect l="l" t="t" r="r" b="b"/>
              <a:pathLst>
                <a:path w="2" h="1" extrusionOk="0">
                  <a:moveTo>
                    <a:pt x="2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g2dc918afce9_0_53"/>
            <p:cNvSpPr/>
            <p:nvPr/>
          </p:nvSpPr>
          <p:spPr>
            <a:xfrm>
              <a:off x="7313185" y="329643"/>
              <a:ext cx="4763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g2dc918afce9_0_53"/>
            <p:cNvSpPr/>
            <p:nvPr/>
          </p:nvSpPr>
          <p:spPr>
            <a:xfrm>
              <a:off x="8110110" y="367743"/>
              <a:ext cx="7938" cy="6350"/>
            </a:xfrm>
            <a:custGeom>
              <a:avLst/>
              <a:gdLst/>
              <a:ahLst/>
              <a:cxnLst/>
              <a:rect l="l" t="t" r="r" b="b"/>
              <a:pathLst>
                <a:path w="2" h="2" extrusionOk="0">
                  <a:moveTo>
                    <a:pt x="2" y="2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g2dc918afce9_0_53"/>
            <p:cNvSpPr/>
            <p:nvPr/>
          </p:nvSpPr>
          <p:spPr>
            <a:xfrm>
              <a:off x="6855985" y="401081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g2dc918afce9_0_53"/>
            <p:cNvSpPr/>
            <p:nvPr/>
          </p:nvSpPr>
          <p:spPr>
            <a:xfrm>
              <a:off x="6573410" y="243918"/>
              <a:ext cx="2411413" cy="476250"/>
            </a:xfrm>
            <a:custGeom>
              <a:avLst/>
              <a:gdLst/>
              <a:ahLst/>
              <a:cxnLst/>
              <a:rect l="l" t="t" r="r" b="b"/>
              <a:pathLst>
                <a:path w="642" h="127" extrusionOk="0">
                  <a:moveTo>
                    <a:pt x="59" y="51"/>
                  </a:moveTo>
                  <a:cubicBezTo>
                    <a:pt x="62" y="50"/>
                    <a:pt x="60" y="48"/>
                    <a:pt x="60" y="47"/>
                  </a:cubicBezTo>
                  <a:cubicBezTo>
                    <a:pt x="63" y="45"/>
                    <a:pt x="62" y="48"/>
                    <a:pt x="63" y="49"/>
                  </a:cubicBezTo>
                  <a:cubicBezTo>
                    <a:pt x="65" y="48"/>
                    <a:pt x="66" y="45"/>
                    <a:pt x="67" y="45"/>
                  </a:cubicBezTo>
                  <a:cubicBezTo>
                    <a:pt x="67" y="45"/>
                    <a:pt x="68" y="45"/>
                    <a:pt x="67" y="46"/>
                  </a:cubicBezTo>
                  <a:cubicBezTo>
                    <a:pt x="69" y="44"/>
                    <a:pt x="73" y="45"/>
                    <a:pt x="75" y="4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1"/>
                    <a:pt x="74" y="39"/>
                    <a:pt x="74" y="38"/>
                  </a:cubicBezTo>
                  <a:cubicBezTo>
                    <a:pt x="75" y="38"/>
                    <a:pt x="76" y="36"/>
                    <a:pt x="77" y="38"/>
                  </a:cubicBezTo>
                  <a:cubicBezTo>
                    <a:pt x="76" y="38"/>
                    <a:pt x="76" y="39"/>
                    <a:pt x="76" y="39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9" y="40"/>
                    <a:pt x="75" y="39"/>
                    <a:pt x="76" y="41"/>
                  </a:cubicBezTo>
                  <a:cubicBezTo>
                    <a:pt x="78" y="40"/>
                    <a:pt x="80" y="37"/>
                    <a:pt x="82" y="38"/>
                  </a:cubicBezTo>
                  <a:cubicBezTo>
                    <a:pt x="83" y="40"/>
                    <a:pt x="78" y="39"/>
                    <a:pt x="81" y="41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81" y="44"/>
                    <a:pt x="76" y="41"/>
                    <a:pt x="79" y="44"/>
                  </a:cubicBezTo>
                  <a:cubicBezTo>
                    <a:pt x="83" y="44"/>
                    <a:pt x="83" y="42"/>
                    <a:pt x="87" y="42"/>
                  </a:cubicBezTo>
                  <a:cubicBezTo>
                    <a:pt x="87" y="41"/>
                    <a:pt x="86" y="40"/>
                    <a:pt x="87" y="39"/>
                  </a:cubicBezTo>
                  <a:cubicBezTo>
                    <a:pt x="91" y="35"/>
                    <a:pt x="92" y="44"/>
                    <a:pt x="95" y="40"/>
                  </a:cubicBezTo>
                  <a:cubicBezTo>
                    <a:pt x="96" y="38"/>
                    <a:pt x="95" y="35"/>
                    <a:pt x="98" y="36"/>
                  </a:cubicBezTo>
                  <a:cubicBezTo>
                    <a:pt x="98" y="39"/>
                    <a:pt x="98" y="39"/>
                    <a:pt x="98" y="39"/>
                  </a:cubicBezTo>
                  <a:cubicBezTo>
                    <a:pt x="102" y="38"/>
                    <a:pt x="99" y="34"/>
                    <a:pt x="103" y="36"/>
                  </a:cubicBezTo>
                  <a:cubicBezTo>
                    <a:pt x="103" y="37"/>
                    <a:pt x="101" y="37"/>
                    <a:pt x="101" y="37"/>
                  </a:cubicBezTo>
                  <a:cubicBezTo>
                    <a:pt x="104" y="39"/>
                    <a:pt x="103" y="35"/>
                    <a:pt x="105" y="35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9" y="36"/>
                    <a:pt x="113" y="34"/>
                    <a:pt x="117" y="32"/>
                  </a:cubicBezTo>
                  <a:cubicBezTo>
                    <a:pt x="117" y="33"/>
                    <a:pt x="116" y="34"/>
                    <a:pt x="118" y="35"/>
                  </a:cubicBezTo>
                  <a:cubicBezTo>
                    <a:pt x="123" y="32"/>
                    <a:pt x="129" y="33"/>
                    <a:pt x="134" y="33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7" y="32"/>
                    <a:pt x="136" y="32"/>
                  </a:cubicBezTo>
                  <a:cubicBezTo>
                    <a:pt x="138" y="33"/>
                    <a:pt x="136" y="31"/>
                    <a:pt x="137" y="30"/>
                  </a:cubicBezTo>
                  <a:cubicBezTo>
                    <a:pt x="138" y="30"/>
                    <a:pt x="139" y="31"/>
                    <a:pt x="138" y="32"/>
                  </a:cubicBezTo>
                  <a:cubicBezTo>
                    <a:pt x="141" y="29"/>
                    <a:pt x="147" y="26"/>
                    <a:pt x="151" y="28"/>
                  </a:cubicBezTo>
                  <a:cubicBezTo>
                    <a:pt x="151" y="29"/>
                    <a:pt x="151" y="29"/>
                    <a:pt x="151" y="29"/>
                  </a:cubicBezTo>
                  <a:cubicBezTo>
                    <a:pt x="154" y="29"/>
                    <a:pt x="153" y="24"/>
                    <a:pt x="156" y="25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62" y="26"/>
                    <a:pt x="169" y="23"/>
                    <a:pt x="174" y="26"/>
                  </a:cubicBezTo>
                  <a:cubicBezTo>
                    <a:pt x="175" y="22"/>
                    <a:pt x="181" y="26"/>
                    <a:pt x="180" y="22"/>
                  </a:cubicBezTo>
                  <a:cubicBezTo>
                    <a:pt x="184" y="24"/>
                    <a:pt x="183" y="25"/>
                    <a:pt x="189" y="26"/>
                  </a:cubicBezTo>
                  <a:cubicBezTo>
                    <a:pt x="190" y="26"/>
                    <a:pt x="190" y="23"/>
                    <a:pt x="192" y="22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4" y="22"/>
                    <a:pt x="194" y="22"/>
                    <a:pt x="194" y="22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6" y="23"/>
                    <a:pt x="196" y="22"/>
                  </a:cubicBezTo>
                  <a:cubicBezTo>
                    <a:pt x="198" y="21"/>
                    <a:pt x="202" y="23"/>
                    <a:pt x="202" y="24"/>
                  </a:cubicBezTo>
                  <a:cubicBezTo>
                    <a:pt x="208" y="22"/>
                    <a:pt x="208" y="22"/>
                    <a:pt x="208" y="22"/>
                  </a:cubicBezTo>
                  <a:cubicBezTo>
                    <a:pt x="208" y="23"/>
                    <a:pt x="207" y="23"/>
                    <a:pt x="206" y="24"/>
                  </a:cubicBezTo>
                  <a:cubicBezTo>
                    <a:pt x="209" y="21"/>
                    <a:pt x="207" y="26"/>
                    <a:pt x="209" y="24"/>
                  </a:cubicBezTo>
                  <a:cubicBezTo>
                    <a:pt x="209" y="23"/>
                    <a:pt x="209" y="22"/>
                    <a:pt x="210" y="22"/>
                  </a:cubicBezTo>
                  <a:cubicBezTo>
                    <a:pt x="211" y="23"/>
                    <a:pt x="214" y="23"/>
                    <a:pt x="217" y="22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21" y="24"/>
                    <a:pt x="225" y="22"/>
                    <a:pt x="230" y="22"/>
                  </a:cubicBezTo>
                  <a:cubicBezTo>
                    <a:pt x="228" y="22"/>
                    <a:pt x="229" y="19"/>
                    <a:pt x="230" y="19"/>
                  </a:cubicBezTo>
                  <a:cubicBezTo>
                    <a:pt x="231" y="21"/>
                    <a:pt x="231" y="21"/>
                    <a:pt x="231" y="21"/>
                  </a:cubicBezTo>
                  <a:cubicBezTo>
                    <a:pt x="231" y="19"/>
                    <a:pt x="229" y="20"/>
                    <a:pt x="231" y="18"/>
                  </a:cubicBezTo>
                  <a:cubicBezTo>
                    <a:pt x="233" y="18"/>
                    <a:pt x="232" y="21"/>
                    <a:pt x="231" y="22"/>
                  </a:cubicBezTo>
                  <a:cubicBezTo>
                    <a:pt x="233" y="21"/>
                    <a:pt x="233" y="21"/>
                    <a:pt x="233" y="21"/>
                  </a:cubicBezTo>
                  <a:cubicBezTo>
                    <a:pt x="234" y="21"/>
                    <a:pt x="233" y="22"/>
                    <a:pt x="233" y="23"/>
                  </a:cubicBezTo>
                  <a:cubicBezTo>
                    <a:pt x="234" y="21"/>
                    <a:pt x="237" y="25"/>
                    <a:pt x="238" y="22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3" y="23"/>
                    <a:pt x="245" y="22"/>
                    <a:pt x="249" y="22"/>
                  </a:cubicBezTo>
                  <a:cubicBezTo>
                    <a:pt x="249" y="20"/>
                    <a:pt x="251" y="20"/>
                    <a:pt x="252" y="18"/>
                  </a:cubicBezTo>
                  <a:cubicBezTo>
                    <a:pt x="255" y="19"/>
                    <a:pt x="258" y="20"/>
                    <a:pt x="261" y="20"/>
                  </a:cubicBezTo>
                  <a:cubicBezTo>
                    <a:pt x="264" y="19"/>
                    <a:pt x="262" y="18"/>
                    <a:pt x="263" y="17"/>
                  </a:cubicBezTo>
                  <a:cubicBezTo>
                    <a:pt x="263" y="19"/>
                    <a:pt x="267" y="19"/>
                    <a:pt x="265" y="20"/>
                  </a:cubicBezTo>
                  <a:cubicBezTo>
                    <a:pt x="269" y="20"/>
                    <a:pt x="270" y="20"/>
                    <a:pt x="276" y="18"/>
                  </a:cubicBezTo>
                  <a:cubicBezTo>
                    <a:pt x="275" y="18"/>
                    <a:pt x="274" y="17"/>
                    <a:pt x="275" y="17"/>
                  </a:cubicBezTo>
                  <a:cubicBezTo>
                    <a:pt x="276" y="16"/>
                    <a:pt x="277" y="17"/>
                    <a:pt x="277" y="18"/>
                  </a:cubicBezTo>
                  <a:cubicBezTo>
                    <a:pt x="277" y="18"/>
                    <a:pt x="277" y="18"/>
                    <a:pt x="277" y="18"/>
                  </a:cubicBezTo>
                  <a:cubicBezTo>
                    <a:pt x="283" y="16"/>
                    <a:pt x="290" y="24"/>
                    <a:pt x="295" y="20"/>
                  </a:cubicBezTo>
                  <a:cubicBezTo>
                    <a:pt x="295" y="20"/>
                    <a:pt x="295" y="20"/>
                    <a:pt x="295" y="20"/>
                  </a:cubicBezTo>
                  <a:cubicBezTo>
                    <a:pt x="300" y="19"/>
                    <a:pt x="300" y="19"/>
                    <a:pt x="300" y="19"/>
                  </a:cubicBezTo>
                  <a:cubicBezTo>
                    <a:pt x="302" y="19"/>
                    <a:pt x="298" y="20"/>
                    <a:pt x="300" y="21"/>
                  </a:cubicBezTo>
                  <a:cubicBezTo>
                    <a:pt x="305" y="18"/>
                    <a:pt x="308" y="22"/>
                    <a:pt x="313" y="20"/>
                  </a:cubicBezTo>
                  <a:cubicBezTo>
                    <a:pt x="314" y="23"/>
                    <a:pt x="317" y="23"/>
                    <a:pt x="320" y="23"/>
                  </a:cubicBezTo>
                  <a:cubicBezTo>
                    <a:pt x="323" y="23"/>
                    <a:pt x="327" y="22"/>
                    <a:pt x="329" y="24"/>
                  </a:cubicBezTo>
                  <a:cubicBezTo>
                    <a:pt x="329" y="23"/>
                    <a:pt x="329" y="23"/>
                    <a:pt x="329" y="23"/>
                  </a:cubicBezTo>
                  <a:cubicBezTo>
                    <a:pt x="330" y="22"/>
                    <a:pt x="330" y="24"/>
                    <a:pt x="331" y="24"/>
                  </a:cubicBezTo>
                  <a:cubicBezTo>
                    <a:pt x="331" y="23"/>
                    <a:pt x="330" y="23"/>
                    <a:pt x="330" y="22"/>
                  </a:cubicBezTo>
                  <a:cubicBezTo>
                    <a:pt x="336" y="22"/>
                    <a:pt x="341" y="23"/>
                    <a:pt x="346" y="24"/>
                  </a:cubicBezTo>
                  <a:cubicBezTo>
                    <a:pt x="351" y="25"/>
                    <a:pt x="356" y="27"/>
                    <a:pt x="361" y="28"/>
                  </a:cubicBezTo>
                  <a:cubicBezTo>
                    <a:pt x="364" y="29"/>
                    <a:pt x="364" y="22"/>
                    <a:pt x="368" y="26"/>
                  </a:cubicBezTo>
                  <a:cubicBezTo>
                    <a:pt x="366" y="28"/>
                    <a:pt x="366" y="28"/>
                    <a:pt x="366" y="28"/>
                  </a:cubicBezTo>
                  <a:cubicBezTo>
                    <a:pt x="374" y="26"/>
                    <a:pt x="381" y="30"/>
                    <a:pt x="389" y="29"/>
                  </a:cubicBezTo>
                  <a:cubicBezTo>
                    <a:pt x="389" y="29"/>
                    <a:pt x="388" y="30"/>
                    <a:pt x="388" y="30"/>
                  </a:cubicBezTo>
                  <a:cubicBezTo>
                    <a:pt x="389" y="32"/>
                    <a:pt x="393" y="31"/>
                    <a:pt x="394" y="29"/>
                  </a:cubicBezTo>
                  <a:cubicBezTo>
                    <a:pt x="395" y="30"/>
                    <a:pt x="394" y="31"/>
                    <a:pt x="394" y="32"/>
                  </a:cubicBezTo>
                  <a:cubicBezTo>
                    <a:pt x="396" y="33"/>
                    <a:pt x="398" y="30"/>
                    <a:pt x="399" y="32"/>
                  </a:cubicBezTo>
                  <a:cubicBezTo>
                    <a:pt x="399" y="32"/>
                    <a:pt x="398" y="32"/>
                    <a:pt x="398" y="32"/>
                  </a:cubicBezTo>
                  <a:cubicBezTo>
                    <a:pt x="399" y="32"/>
                    <a:pt x="403" y="33"/>
                    <a:pt x="402" y="31"/>
                  </a:cubicBezTo>
                  <a:cubicBezTo>
                    <a:pt x="405" y="33"/>
                    <a:pt x="408" y="31"/>
                    <a:pt x="409" y="33"/>
                  </a:cubicBezTo>
                  <a:cubicBezTo>
                    <a:pt x="411" y="31"/>
                    <a:pt x="414" y="35"/>
                    <a:pt x="415" y="32"/>
                  </a:cubicBezTo>
                  <a:cubicBezTo>
                    <a:pt x="414" y="35"/>
                    <a:pt x="419" y="36"/>
                    <a:pt x="421" y="34"/>
                  </a:cubicBezTo>
                  <a:cubicBezTo>
                    <a:pt x="420" y="35"/>
                    <a:pt x="422" y="36"/>
                    <a:pt x="421" y="37"/>
                  </a:cubicBezTo>
                  <a:cubicBezTo>
                    <a:pt x="423" y="37"/>
                    <a:pt x="425" y="37"/>
                    <a:pt x="425" y="35"/>
                  </a:cubicBezTo>
                  <a:cubicBezTo>
                    <a:pt x="428" y="40"/>
                    <a:pt x="433" y="34"/>
                    <a:pt x="434" y="39"/>
                  </a:cubicBezTo>
                  <a:cubicBezTo>
                    <a:pt x="440" y="39"/>
                    <a:pt x="446" y="39"/>
                    <a:pt x="451" y="40"/>
                  </a:cubicBezTo>
                  <a:cubicBezTo>
                    <a:pt x="450" y="43"/>
                    <a:pt x="445" y="39"/>
                    <a:pt x="445" y="42"/>
                  </a:cubicBezTo>
                  <a:cubicBezTo>
                    <a:pt x="450" y="42"/>
                    <a:pt x="454" y="40"/>
                    <a:pt x="458" y="42"/>
                  </a:cubicBezTo>
                  <a:cubicBezTo>
                    <a:pt x="459" y="43"/>
                    <a:pt x="457" y="43"/>
                    <a:pt x="457" y="44"/>
                  </a:cubicBezTo>
                  <a:cubicBezTo>
                    <a:pt x="462" y="44"/>
                    <a:pt x="466" y="47"/>
                    <a:pt x="471" y="46"/>
                  </a:cubicBezTo>
                  <a:cubicBezTo>
                    <a:pt x="471" y="47"/>
                    <a:pt x="470" y="47"/>
                    <a:pt x="470" y="47"/>
                  </a:cubicBezTo>
                  <a:cubicBezTo>
                    <a:pt x="470" y="47"/>
                    <a:pt x="471" y="48"/>
                    <a:pt x="472" y="46"/>
                  </a:cubicBezTo>
                  <a:cubicBezTo>
                    <a:pt x="471" y="47"/>
                    <a:pt x="471" y="47"/>
                    <a:pt x="471" y="47"/>
                  </a:cubicBezTo>
                  <a:cubicBezTo>
                    <a:pt x="470" y="44"/>
                    <a:pt x="475" y="43"/>
                    <a:pt x="476" y="42"/>
                  </a:cubicBezTo>
                  <a:cubicBezTo>
                    <a:pt x="473" y="46"/>
                    <a:pt x="480" y="44"/>
                    <a:pt x="476" y="49"/>
                  </a:cubicBezTo>
                  <a:cubicBezTo>
                    <a:pt x="477" y="49"/>
                    <a:pt x="478" y="48"/>
                    <a:pt x="478" y="47"/>
                  </a:cubicBezTo>
                  <a:cubicBezTo>
                    <a:pt x="478" y="48"/>
                    <a:pt x="479" y="49"/>
                    <a:pt x="477" y="49"/>
                  </a:cubicBezTo>
                  <a:cubicBezTo>
                    <a:pt x="481" y="50"/>
                    <a:pt x="480" y="48"/>
                    <a:pt x="483" y="49"/>
                  </a:cubicBezTo>
                  <a:cubicBezTo>
                    <a:pt x="483" y="49"/>
                    <a:pt x="482" y="49"/>
                    <a:pt x="481" y="50"/>
                  </a:cubicBezTo>
                  <a:cubicBezTo>
                    <a:pt x="483" y="49"/>
                    <a:pt x="485" y="48"/>
                    <a:pt x="487" y="50"/>
                  </a:cubicBezTo>
                  <a:cubicBezTo>
                    <a:pt x="487" y="50"/>
                    <a:pt x="487" y="51"/>
                    <a:pt x="486" y="50"/>
                  </a:cubicBezTo>
                  <a:cubicBezTo>
                    <a:pt x="490" y="52"/>
                    <a:pt x="494" y="49"/>
                    <a:pt x="498" y="52"/>
                  </a:cubicBezTo>
                  <a:cubicBezTo>
                    <a:pt x="496" y="55"/>
                    <a:pt x="499" y="54"/>
                    <a:pt x="499" y="56"/>
                  </a:cubicBezTo>
                  <a:cubicBezTo>
                    <a:pt x="501" y="56"/>
                    <a:pt x="501" y="56"/>
                    <a:pt x="501" y="56"/>
                  </a:cubicBezTo>
                  <a:cubicBezTo>
                    <a:pt x="501" y="55"/>
                    <a:pt x="501" y="55"/>
                    <a:pt x="501" y="55"/>
                  </a:cubicBezTo>
                  <a:cubicBezTo>
                    <a:pt x="503" y="55"/>
                    <a:pt x="505" y="54"/>
                    <a:pt x="507" y="56"/>
                  </a:cubicBezTo>
                  <a:cubicBezTo>
                    <a:pt x="505" y="56"/>
                    <a:pt x="505" y="56"/>
                    <a:pt x="505" y="56"/>
                  </a:cubicBezTo>
                  <a:cubicBezTo>
                    <a:pt x="509" y="57"/>
                    <a:pt x="509" y="57"/>
                    <a:pt x="509" y="57"/>
                  </a:cubicBezTo>
                  <a:cubicBezTo>
                    <a:pt x="507" y="55"/>
                    <a:pt x="507" y="55"/>
                    <a:pt x="507" y="55"/>
                  </a:cubicBezTo>
                  <a:cubicBezTo>
                    <a:pt x="509" y="55"/>
                    <a:pt x="508" y="52"/>
                    <a:pt x="510" y="54"/>
                  </a:cubicBezTo>
                  <a:cubicBezTo>
                    <a:pt x="510" y="54"/>
                    <a:pt x="512" y="54"/>
                    <a:pt x="513" y="56"/>
                  </a:cubicBezTo>
                  <a:cubicBezTo>
                    <a:pt x="513" y="56"/>
                    <a:pt x="513" y="56"/>
                    <a:pt x="513" y="56"/>
                  </a:cubicBezTo>
                  <a:cubicBezTo>
                    <a:pt x="514" y="56"/>
                    <a:pt x="516" y="55"/>
                    <a:pt x="517" y="57"/>
                  </a:cubicBezTo>
                  <a:cubicBezTo>
                    <a:pt x="517" y="58"/>
                    <a:pt x="515" y="59"/>
                    <a:pt x="515" y="60"/>
                  </a:cubicBezTo>
                  <a:cubicBezTo>
                    <a:pt x="517" y="58"/>
                    <a:pt x="520" y="61"/>
                    <a:pt x="522" y="60"/>
                  </a:cubicBezTo>
                  <a:cubicBezTo>
                    <a:pt x="522" y="60"/>
                    <a:pt x="521" y="61"/>
                    <a:pt x="521" y="62"/>
                  </a:cubicBezTo>
                  <a:cubicBezTo>
                    <a:pt x="523" y="60"/>
                    <a:pt x="523" y="60"/>
                    <a:pt x="523" y="60"/>
                  </a:cubicBezTo>
                  <a:cubicBezTo>
                    <a:pt x="524" y="61"/>
                    <a:pt x="524" y="62"/>
                    <a:pt x="523" y="63"/>
                  </a:cubicBezTo>
                  <a:cubicBezTo>
                    <a:pt x="526" y="64"/>
                    <a:pt x="523" y="59"/>
                    <a:pt x="526" y="62"/>
                  </a:cubicBezTo>
                  <a:cubicBezTo>
                    <a:pt x="526" y="62"/>
                    <a:pt x="526" y="62"/>
                    <a:pt x="525" y="62"/>
                  </a:cubicBezTo>
                  <a:cubicBezTo>
                    <a:pt x="528" y="64"/>
                    <a:pt x="532" y="64"/>
                    <a:pt x="535" y="66"/>
                  </a:cubicBezTo>
                  <a:cubicBezTo>
                    <a:pt x="535" y="69"/>
                    <a:pt x="532" y="65"/>
                    <a:pt x="532" y="68"/>
                  </a:cubicBezTo>
                  <a:cubicBezTo>
                    <a:pt x="534" y="69"/>
                    <a:pt x="537" y="69"/>
                    <a:pt x="539" y="69"/>
                  </a:cubicBezTo>
                  <a:cubicBezTo>
                    <a:pt x="542" y="69"/>
                    <a:pt x="544" y="70"/>
                    <a:pt x="546" y="71"/>
                  </a:cubicBezTo>
                  <a:cubicBezTo>
                    <a:pt x="546" y="71"/>
                    <a:pt x="546" y="71"/>
                    <a:pt x="546" y="71"/>
                  </a:cubicBezTo>
                  <a:cubicBezTo>
                    <a:pt x="548" y="67"/>
                    <a:pt x="548" y="74"/>
                    <a:pt x="551" y="73"/>
                  </a:cubicBezTo>
                  <a:cubicBezTo>
                    <a:pt x="550" y="73"/>
                    <a:pt x="549" y="75"/>
                    <a:pt x="550" y="74"/>
                  </a:cubicBezTo>
                  <a:cubicBezTo>
                    <a:pt x="552" y="76"/>
                    <a:pt x="556" y="76"/>
                    <a:pt x="561" y="77"/>
                  </a:cubicBezTo>
                  <a:cubicBezTo>
                    <a:pt x="560" y="78"/>
                    <a:pt x="560" y="78"/>
                    <a:pt x="560" y="78"/>
                  </a:cubicBezTo>
                  <a:cubicBezTo>
                    <a:pt x="561" y="80"/>
                    <a:pt x="564" y="81"/>
                    <a:pt x="565" y="82"/>
                  </a:cubicBezTo>
                  <a:cubicBezTo>
                    <a:pt x="566" y="81"/>
                    <a:pt x="567" y="82"/>
                    <a:pt x="567" y="80"/>
                  </a:cubicBezTo>
                  <a:cubicBezTo>
                    <a:pt x="570" y="88"/>
                    <a:pt x="579" y="83"/>
                    <a:pt x="582" y="90"/>
                  </a:cubicBezTo>
                  <a:cubicBezTo>
                    <a:pt x="581" y="90"/>
                    <a:pt x="580" y="90"/>
                    <a:pt x="581" y="90"/>
                  </a:cubicBezTo>
                  <a:cubicBezTo>
                    <a:pt x="585" y="92"/>
                    <a:pt x="585" y="92"/>
                    <a:pt x="585" y="92"/>
                  </a:cubicBezTo>
                  <a:cubicBezTo>
                    <a:pt x="586" y="90"/>
                    <a:pt x="585" y="90"/>
                    <a:pt x="585" y="89"/>
                  </a:cubicBezTo>
                  <a:cubicBezTo>
                    <a:pt x="586" y="88"/>
                    <a:pt x="587" y="88"/>
                    <a:pt x="588" y="89"/>
                  </a:cubicBezTo>
                  <a:cubicBezTo>
                    <a:pt x="586" y="89"/>
                    <a:pt x="587" y="91"/>
                    <a:pt x="587" y="92"/>
                  </a:cubicBezTo>
                  <a:cubicBezTo>
                    <a:pt x="588" y="92"/>
                    <a:pt x="588" y="92"/>
                    <a:pt x="588" y="91"/>
                  </a:cubicBezTo>
                  <a:cubicBezTo>
                    <a:pt x="589" y="95"/>
                    <a:pt x="590" y="88"/>
                    <a:pt x="592" y="92"/>
                  </a:cubicBezTo>
                  <a:cubicBezTo>
                    <a:pt x="592" y="92"/>
                    <a:pt x="592" y="92"/>
                    <a:pt x="592" y="92"/>
                  </a:cubicBezTo>
                  <a:cubicBezTo>
                    <a:pt x="593" y="93"/>
                    <a:pt x="595" y="92"/>
                    <a:pt x="596" y="93"/>
                  </a:cubicBezTo>
                  <a:cubicBezTo>
                    <a:pt x="595" y="95"/>
                    <a:pt x="594" y="93"/>
                    <a:pt x="593" y="94"/>
                  </a:cubicBezTo>
                  <a:cubicBezTo>
                    <a:pt x="595" y="95"/>
                    <a:pt x="598" y="93"/>
                    <a:pt x="599" y="96"/>
                  </a:cubicBezTo>
                  <a:cubicBezTo>
                    <a:pt x="598" y="96"/>
                    <a:pt x="597" y="95"/>
                    <a:pt x="596" y="95"/>
                  </a:cubicBezTo>
                  <a:cubicBezTo>
                    <a:pt x="596" y="98"/>
                    <a:pt x="597" y="98"/>
                    <a:pt x="598" y="99"/>
                  </a:cubicBezTo>
                  <a:cubicBezTo>
                    <a:pt x="598" y="99"/>
                    <a:pt x="598" y="99"/>
                    <a:pt x="598" y="99"/>
                  </a:cubicBezTo>
                  <a:cubicBezTo>
                    <a:pt x="600" y="101"/>
                    <a:pt x="600" y="101"/>
                    <a:pt x="600" y="101"/>
                  </a:cubicBezTo>
                  <a:cubicBezTo>
                    <a:pt x="600" y="100"/>
                    <a:pt x="600" y="100"/>
                    <a:pt x="600" y="100"/>
                  </a:cubicBezTo>
                  <a:cubicBezTo>
                    <a:pt x="604" y="97"/>
                    <a:pt x="604" y="102"/>
                    <a:pt x="609" y="101"/>
                  </a:cubicBezTo>
                  <a:cubicBezTo>
                    <a:pt x="604" y="102"/>
                    <a:pt x="607" y="102"/>
                    <a:pt x="606" y="104"/>
                  </a:cubicBezTo>
                  <a:cubicBezTo>
                    <a:pt x="606" y="105"/>
                    <a:pt x="607" y="106"/>
                    <a:pt x="606" y="106"/>
                  </a:cubicBezTo>
                  <a:cubicBezTo>
                    <a:pt x="608" y="106"/>
                    <a:pt x="608" y="109"/>
                    <a:pt x="611" y="108"/>
                  </a:cubicBezTo>
                  <a:cubicBezTo>
                    <a:pt x="611" y="109"/>
                    <a:pt x="612" y="109"/>
                    <a:pt x="611" y="110"/>
                  </a:cubicBezTo>
                  <a:cubicBezTo>
                    <a:pt x="613" y="111"/>
                    <a:pt x="611" y="109"/>
                    <a:pt x="612" y="108"/>
                  </a:cubicBezTo>
                  <a:cubicBezTo>
                    <a:pt x="616" y="108"/>
                    <a:pt x="616" y="114"/>
                    <a:pt x="622" y="114"/>
                  </a:cubicBezTo>
                  <a:cubicBezTo>
                    <a:pt x="626" y="115"/>
                    <a:pt x="627" y="113"/>
                    <a:pt x="631" y="114"/>
                  </a:cubicBezTo>
                  <a:cubicBezTo>
                    <a:pt x="631" y="116"/>
                    <a:pt x="629" y="116"/>
                    <a:pt x="629" y="116"/>
                  </a:cubicBezTo>
                  <a:cubicBezTo>
                    <a:pt x="630" y="118"/>
                    <a:pt x="631" y="118"/>
                    <a:pt x="633" y="119"/>
                  </a:cubicBezTo>
                  <a:cubicBezTo>
                    <a:pt x="632" y="119"/>
                    <a:pt x="632" y="120"/>
                    <a:pt x="632" y="121"/>
                  </a:cubicBezTo>
                  <a:cubicBezTo>
                    <a:pt x="634" y="121"/>
                    <a:pt x="635" y="119"/>
                    <a:pt x="636" y="121"/>
                  </a:cubicBezTo>
                  <a:cubicBezTo>
                    <a:pt x="635" y="122"/>
                    <a:pt x="634" y="122"/>
                    <a:pt x="633" y="123"/>
                  </a:cubicBezTo>
                  <a:cubicBezTo>
                    <a:pt x="634" y="123"/>
                    <a:pt x="637" y="123"/>
                    <a:pt x="638" y="123"/>
                  </a:cubicBezTo>
                  <a:cubicBezTo>
                    <a:pt x="638" y="125"/>
                    <a:pt x="636" y="124"/>
                    <a:pt x="635" y="125"/>
                  </a:cubicBezTo>
                  <a:cubicBezTo>
                    <a:pt x="637" y="125"/>
                    <a:pt x="640" y="127"/>
                    <a:pt x="642" y="125"/>
                  </a:cubicBezTo>
                  <a:cubicBezTo>
                    <a:pt x="641" y="124"/>
                    <a:pt x="641" y="124"/>
                    <a:pt x="641" y="124"/>
                  </a:cubicBezTo>
                  <a:cubicBezTo>
                    <a:pt x="642" y="124"/>
                    <a:pt x="641" y="126"/>
                    <a:pt x="640" y="126"/>
                  </a:cubicBezTo>
                  <a:cubicBezTo>
                    <a:pt x="638" y="126"/>
                    <a:pt x="638" y="124"/>
                    <a:pt x="639" y="123"/>
                  </a:cubicBezTo>
                  <a:cubicBezTo>
                    <a:pt x="640" y="123"/>
                    <a:pt x="640" y="123"/>
                    <a:pt x="640" y="123"/>
                  </a:cubicBezTo>
                  <a:cubicBezTo>
                    <a:pt x="641" y="119"/>
                    <a:pt x="636" y="121"/>
                    <a:pt x="634" y="119"/>
                  </a:cubicBezTo>
                  <a:cubicBezTo>
                    <a:pt x="636" y="118"/>
                    <a:pt x="636" y="118"/>
                    <a:pt x="636" y="118"/>
                  </a:cubicBezTo>
                  <a:cubicBezTo>
                    <a:pt x="633" y="118"/>
                    <a:pt x="633" y="118"/>
                    <a:pt x="633" y="118"/>
                  </a:cubicBezTo>
                  <a:cubicBezTo>
                    <a:pt x="633" y="117"/>
                    <a:pt x="633" y="116"/>
                    <a:pt x="635" y="116"/>
                  </a:cubicBezTo>
                  <a:cubicBezTo>
                    <a:pt x="634" y="114"/>
                    <a:pt x="633" y="116"/>
                    <a:pt x="632" y="114"/>
                  </a:cubicBezTo>
                  <a:cubicBezTo>
                    <a:pt x="632" y="113"/>
                    <a:pt x="632" y="113"/>
                    <a:pt x="633" y="113"/>
                  </a:cubicBezTo>
                  <a:cubicBezTo>
                    <a:pt x="631" y="113"/>
                    <a:pt x="631" y="113"/>
                    <a:pt x="631" y="113"/>
                  </a:cubicBezTo>
                  <a:cubicBezTo>
                    <a:pt x="631" y="113"/>
                    <a:pt x="632" y="111"/>
                    <a:pt x="632" y="112"/>
                  </a:cubicBezTo>
                  <a:cubicBezTo>
                    <a:pt x="631" y="109"/>
                    <a:pt x="627" y="111"/>
                    <a:pt x="627" y="108"/>
                  </a:cubicBezTo>
                  <a:cubicBezTo>
                    <a:pt x="627" y="108"/>
                    <a:pt x="627" y="108"/>
                    <a:pt x="627" y="108"/>
                  </a:cubicBezTo>
                  <a:cubicBezTo>
                    <a:pt x="623" y="107"/>
                    <a:pt x="626" y="110"/>
                    <a:pt x="622" y="110"/>
                  </a:cubicBezTo>
                  <a:cubicBezTo>
                    <a:pt x="623" y="104"/>
                    <a:pt x="623" y="104"/>
                    <a:pt x="623" y="104"/>
                  </a:cubicBezTo>
                  <a:cubicBezTo>
                    <a:pt x="621" y="106"/>
                    <a:pt x="621" y="106"/>
                    <a:pt x="621" y="106"/>
                  </a:cubicBezTo>
                  <a:cubicBezTo>
                    <a:pt x="621" y="106"/>
                    <a:pt x="620" y="105"/>
                    <a:pt x="621" y="105"/>
                  </a:cubicBezTo>
                  <a:cubicBezTo>
                    <a:pt x="619" y="105"/>
                    <a:pt x="621" y="106"/>
                    <a:pt x="619" y="106"/>
                  </a:cubicBezTo>
                  <a:cubicBezTo>
                    <a:pt x="618" y="103"/>
                    <a:pt x="613" y="104"/>
                    <a:pt x="615" y="101"/>
                  </a:cubicBezTo>
                  <a:cubicBezTo>
                    <a:pt x="613" y="102"/>
                    <a:pt x="616" y="103"/>
                    <a:pt x="613" y="103"/>
                  </a:cubicBezTo>
                  <a:cubicBezTo>
                    <a:pt x="615" y="99"/>
                    <a:pt x="611" y="102"/>
                    <a:pt x="610" y="99"/>
                  </a:cubicBezTo>
                  <a:cubicBezTo>
                    <a:pt x="611" y="98"/>
                    <a:pt x="612" y="100"/>
                    <a:pt x="612" y="97"/>
                  </a:cubicBezTo>
                  <a:cubicBezTo>
                    <a:pt x="609" y="99"/>
                    <a:pt x="609" y="94"/>
                    <a:pt x="607" y="94"/>
                  </a:cubicBezTo>
                  <a:cubicBezTo>
                    <a:pt x="605" y="96"/>
                    <a:pt x="603" y="93"/>
                    <a:pt x="600" y="92"/>
                  </a:cubicBezTo>
                  <a:cubicBezTo>
                    <a:pt x="601" y="92"/>
                    <a:pt x="596" y="88"/>
                    <a:pt x="595" y="86"/>
                  </a:cubicBezTo>
                  <a:cubicBezTo>
                    <a:pt x="595" y="86"/>
                    <a:pt x="595" y="86"/>
                    <a:pt x="595" y="86"/>
                  </a:cubicBezTo>
                  <a:cubicBezTo>
                    <a:pt x="593" y="88"/>
                    <a:pt x="591" y="86"/>
                    <a:pt x="589" y="86"/>
                  </a:cubicBezTo>
                  <a:cubicBezTo>
                    <a:pt x="590" y="84"/>
                    <a:pt x="590" y="84"/>
                    <a:pt x="592" y="84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89" y="84"/>
                    <a:pt x="589" y="84"/>
                    <a:pt x="587" y="83"/>
                  </a:cubicBezTo>
                  <a:cubicBezTo>
                    <a:pt x="589" y="82"/>
                    <a:pt x="589" y="82"/>
                    <a:pt x="589" y="82"/>
                  </a:cubicBezTo>
                  <a:cubicBezTo>
                    <a:pt x="586" y="81"/>
                    <a:pt x="583" y="82"/>
                    <a:pt x="581" y="79"/>
                  </a:cubicBezTo>
                  <a:cubicBezTo>
                    <a:pt x="580" y="80"/>
                    <a:pt x="581" y="85"/>
                    <a:pt x="577" y="84"/>
                  </a:cubicBezTo>
                  <a:cubicBezTo>
                    <a:pt x="578" y="83"/>
                    <a:pt x="578" y="82"/>
                    <a:pt x="579" y="82"/>
                  </a:cubicBezTo>
                  <a:cubicBezTo>
                    <a:pt x="579" y="82"/>
                    <a:pt x="578" y="82"/>
                    <a:pt x="578" y="81"/>
                  </a:cubicBezTo>
                  <a:cubicBezTo>
                    <a:pt x="580" y="80"/>
                    <a:pt x="580" y="80"/>
                    <a:pt x="580" y="80"/>
                  </a:cubicBezTo>
                  <a:cubicBezTo>
                    <a:pt x="579" y="79"/>
                    <a:pt x="578" y="81"/>
                    <a:pt x="577" y="81"/>
                  </a:cubicBezTo>
                  <a:cubicBezTo>
                    <a:pt x="578" y="79"/>
                    <a:pt x="577" y="79"/>
                    <a:pt x="578" y="78"/>
                  </a:cubicBezTo>
                  <a:cubicBezTo>
                    <a:pt x="578" y="78"/>
                    <a:pt x="578" y="79"/>
                    <a:pt x="579" y="79"/>
                  </a:cubicBezTo>
                  <a:cubicBezTo>
                    <a:pt x="578" y="78"/>
                    <a:pt x="577" y="77"/>
                    <a:pt x="577" y="75"/>
                  </a:cubicBezTo>
                  <a:cubicBezTo>
                    <a:pt x="577" y="76"/>
                    <a:pt x="576" y="77"/>
                    <a:pt x="575" y="77"/>
                  </a:cubicBezTo>
                  <a:cubicBezTo>
                    <a:pt x="573" y="76"/>
                    <a:pt x="575" y="75"/>
                    <a:pt x="574" y="74"/>
                  </a:cubicBezTo>
                  <a:cubicBezTo>
                    <a:pt x="573" y="74"/>
                    <a:pt x="572" y="72"/>
                    <a:pt x="571" y="74"/>
                  </a:cubicBezTo>
                  <a:cubicBezTo>
                    <a:pt x="571" y="74"/>
                    <a:pt x="571" y="73"/>
                    <a:pt x="571" y="72"/>
                  </a:cubicBezTo>
                  <a:cubicBezTo>
                    <a:pt x="569" y="73"/>
                    <a:pt x="565" y="70"/>
                    <a:pt x="566" y="73"/>
                  </a:cubicBezTo>
                  <a:cubicBezTo>
                    <a:pt x="566" y="73"/>
                    <a:pt x="566" y="73"/>
                    <a:pt x="566" y="73"/>
                  </a:cubicBezTo>
                  <a:cubicBezTo>
                    <a:pt x="566" y="73"/>
                    <a:pt x="566" y="73"/>
                    <a:pt x="566" y="73"/>
                  </a:cubicBezTo>
                  <a:cubicBezTo>
                    <a:pt x="566" y="73"/>
                    <a:pt x="566" y="73"/>
                    <a:pt x="566" y="73"/>
                  </a:cubicBezTo>
                  <a:cubicBezTo>
                    <a:pt x="566" y="73"/>
                    <a:pt x="566" y="73"/>
                    <a:pt x="566" y="73"/>
                  </a:cubicBezTo>
                  <a:cubicBezTo>
                    <a:pt x="561" y="73"/>
                    <a:pt x="558" y="68"/>
                    <a:pt x="554" y="67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2" y="66"/>
                    <a:pt x="549" y="65"/>
                    <a:pt x="547" y="65"/>
                  </a:cubicBezTo>
                  <a:cubicBezTo>
                    <a:pt x="546" y="65"/>
                    <a:pt x="546" y="63"/>
                    <a:pt x="547" y="63"/>
                  </a:cubicBezTo>
                  <a:cubicBezTo>
                    <a:pt x="545" y="62"/>
                    <a:pt x="544" y="63"/>
                    <a:pt x="542" y="61"/>
                  </a:cubicBezTo>
                  <a:cubicBezTo>
                    <a:pt x="544" y="60"/>
                    <a:pt x="542" y="60"/>
                    <a:pt x="544" y="61"/>
                  </a:cubicBezTo>
                  <a:cubicBezTo>
                    <a:pt x="542" y="59"/>
                    <a:pt x="542" y="58"/>
                    <a:pt x="539" y="59"/>
                  </a:cubicBezTo>
                  <a:cubicBezTo>
                    <a:pt x="541" y="57"/>
                    <a:pt x="538" y="56"/>
                    <a:pt x="537" y="56"/>
                  </a:cubicBezTo>
                  <a:cubicBezTo>
                    <a:pt x="538" y="58"/>
                    <a:pt x="538" y="58"/>
                    <a:pt x="538" y="58"/>
                  </a:cubicBezTo>
                  <a:cubicBezTo>
                    <a:pt x="537" y="58"/>
                    <a:pt x="536" y="57"/>
                    <a:pt x="535" y="56"/>
                  </a:cubicBezTo>
                  <a:cubicBezTo>
                    <a:pt x="536" y="54"/>
                    <a:pt x="536" y="54"/>
                    <a:pt x="536" y="54"/>
                  </a:cubicBezTo>
                  <a:cubicBezTo>
                    <a:pt x="533" y="50"/>
                    <a:pt x="526" y="56"/>
                    <a:pt x="524" y="49"/>
                  </a:cubicBezTo>
                  <a:cubicBezTo>
                    <a:pt x="522" y="50"/>
                    <a:pt x="526" y="52"/>
                    <a:pt x="524" y="53"/>
                  </a:cubicBezTo>
                  <a:cubicBezTo>
                    <a:pt x="522" y="52"/>
                    <a:pt x="521" y="48"/>
                    <a:pt x="521" y="47"/>
                  </a:cubicBezTo>
                  <a:cubicBezTo>
                    <a:pt x="518" y="45"/>
                    <a:pt x="516" y="49"/>
                    <a:pt x="514" y="47"/>
                  </a:cubicBezTo>
                  <a:cubicBezTo>
                    <a:pt x="514" y="48"/>
                    <a:pt x="513" y="51"/>
                    <a:pt x="511" y="51"/>
                  </a:cubicBezTo>
                  <a:cubicBezTo>
                    <a:pt x="509" y="50"/>
                    <a:pt x="509" y="46"/>
                    <a:pt x="511" y="46"/>
                  </a:cubicBezTo>
                  <a:cubicBezTo>
                    <a:pt x="511" y="46"/>
                    <a:pt x="512" y="47"/>
                    <a:pt x="511" y="47"/>
                  </a:cubicBezTo>
                  <a:cubicBezTo>
                    <a:pt x="512" y="47"/>
                    <a:pt x="513" y="47"/>
                    <a:pt x="513" y="46"/>
                  </a:cubicBezTo>
                  <a:cubicBezTo>
                    <a:pt x="512" y="46"/>
                    <a:pt x="512" y="46"/>
                    <a:pt x="512" y="46"/>
                  </a:cubicBezTo>
                  <a:cubicBezTo>
                    <a:pt x="511" y="45"/>
                    <a:pt x="508" y="44"/>
                    <a:pt x="510" y="43"/>
                  </a:cubicBezTo>
                  <a:cubicBezTo>
                    <a:pt x="508" y="43"/>
                    <a:pt x="508" y="44"/>
                    <a:pt x="509" y="45"/>
                  </a:cubicBezTo>
                  <a:cubicBezTo>
                    <a:pt x="507" y="43"/>
                    <a:pt x="505" y="43"/>
                    <a:pt x="502" y="41"/>
                  </a:cubicBezTo>
                  <a:cubicBezTo>
                    <a:pt x="503" y="42"/>
                    <a:pt x="503" y="43"/>
                    <a:pt x="502" y="43"/>
                  </a:cubicBezTo>
                  <a:cubicBezTo>
                    <a:pt x="498" y="41"/>
                    <a:pt x="500" y="44"/>
                    <a:pt x="497" y="43"/>
                  </a:cubicBezTo>
                  <a:cubicBezTo>
                    <a:pt x="496" y="41"/>
                    <a:pt x="498" y="40"/>
                    <a:pt x="495" y="41"/>
                  </a:cubicBezTo>
                  <a:cubicBezTo>
                    <a:pt x="494" y="39"/>
                    <a:pt x="496" y="38"/>
                    <a:pt x="496" y="38"/>
                  </a:cubicBezTo>
                  <a:cubicBezTo>
                    <a:pt x="493" y="38"/>
                    <a:pt x="492" y="35"/>
                    <a:pt x="490" y="34"/>
                  </a:cubicBezTo>
                  <a:cubicBezTo>
                    <a:pt x="492" y="34"/>
                    <a:pt x="492" y="34"/>
                    <a:pt x="492" y="34"/>
                  </a:cubicBezTo>
                  <a:cubicBezTo>
                    <a:pt x="491" y="34"/>
                    <a:pt x="490" y="34"/>
                    <a:pt x="490" y="34"/>
                  </a:cubicBezTo>
                  <a:cubicBezTo>
                    <a:pt x="490" y="35"/>
                    <a:pt x="490" y="35"/>
                    <a:pt x="490" y="35"/>
                  </a:cubicBezTo>
                  <a:cubicBezTo>
                    <a:pt x="489" y="35"/>
                    <a:pt x="488" y="35"/>
                    <a:pt x="489" y="34"/>
                  </a:cubicBezTo>
                  <a:cubicBezTo>
                    <a:pt x="487" y="35"/>
                    <a:pt x="488" y="37"/>
                    <a:pt x="486" y="38"/>
                  </a:cubicBezTo>
                  <a:cubicBezTo>
                    <a:pt x="485" y="37"/>
                    <a:pt x="483" y="38"/>
                    <a:pt x="483" y="35"/>
                  </a:cubicBezTo>
                  <a:cubicBezTo>
                    <a:pt x="486" y="37"/>
                    <a:pt x="483" y="33"/>
                    <a:pt x="486" y="34"/>
                  </a:cubicBezTo>
                  <a:cubicBezTo>
                    <a:pt x="486" y="34"/>
                    <a:pt x="485" y="34"/>
                    <a:pt x="484" y="33"/>
                  </a:cubicBezTo>
                  <a:cubicBezTo>
                    <a:pt x="484" y="33"/>
                    <a:pt x="484" y="33"/>
                    <a:pt x="485" y="32"/>
                  </a:cubicBezTo>
                  <a:cubicBezTo>
                    <a:pt x="482" y="29"/>
                    <a:pt x="482" y="35"/>
                    <a:pt x="479" y="33"/>
                  </a:cubicBezTo>
                  <a:cubicBezTo>
                    <a:pt x="480" y="32"/>
                    <a:pt x="479" y="31"/>
                    <a:pt x="478" y="31"/>
                  </a:cubicBezTo>
                  <a:cubicBezTo>
                    <a:pt x="480" y="31"/>
                    <a:pt x="478" y="33"/>
                    <a:pt x="477" y="34"/>
                  </a:cubicBezTo>
                  <a:cubicBezTo>
                    <a:pt x="475" y="32"/>
                    <a:pt x="474" y="34"/>
                    <a:pt x="473" y="33"/>
                  </a:cubicBezTo>
                  <a:cubicBezTo>
                    <a:pt x="474" y="34"/>
                    <a:pt x="474" y="34"/>
                    <a:pt x="474" y="34"/>
                  </a:cubicBezTo>
                  <a:cubicBezTo>
                    <a:pt x="473" y="35"/>
                    <a:pt x="472" y="35"/>
                    <a:pt x="471" y="35"/>
                  </a:cubicBezTo>
                  <a:cubicBezTo>
                    <a:pt x="471" y="34"/>
                    <a:pt x="472" y="34"/>
                    <a:pt x="472" y="34"/>
                  </a:cubicBezTo>
                  <a:cubicBezTo>
                    <a:pt x="469" y="36"/>
                    <a:pt x="468" y="30"/>
                    <a:pt x="466" y="31"/>
                  </a:cubicBezTo>
                  <a:cubicBezTo>
                    <a:pt x="465" y="30"/>
                    <a:pt x="466" y="29"/>
                    <a:pt x="465" y="28"/>
                  </a:cubicBezTo>
                  <a:cubicBezTo>
                    <a:pt x="462" y="29"/>
                    <a:pt x="463" y="25"/>
                    <a:pt x="460" y="26"/>
                  </a:cubicBezTo>
                  <a:cubicBezTo>
                    <a:pt x="460" y="28"/>
                    <a:pt x="460" y="27"/>
                    <a:pt x="458" y="28"/>
                  </a:cubicBezTo>
                  <a:cubicBezTo>
                    <a:pt x="460" y="28"/>
                    <a:pt x="461" y="29"/>
                    <a:pt x="463" y="29"/>
                  </a:cubicBezTo>
                  <a:cubicBezTo>
                    <a:pt x="459" y="30"/>
                    <a:pt x="459" y="30"/>
                    <a:pt x="459" y="30"/>
                  </a:cubicBezTo>
                  <a:cubicBezTo>
                    <a:pt x="461" y="31"/>
                    <a:pt x="462" y="30"/>
                    <a:pt x="463" y="31"/>
                  </a:cubicBezTo>
                  <a:cubicBezTo>
                    <a:pt x="461" y="32"/>
                    <a:pt x="462" y="31"/>
                    <a:pt x="462" y="33"/>
                  </a:cubicBezTo>
                  <a:cubicBezTo>
                    <a:pt x="461" y="30"/>
                    <a:pt x="458" y="33"/>
                    <a:pt x="456" y="31"/>
                  </a:cubicBezTo>
                  <a:cubicBezTo>
                    <a:pt x="457" y="27"/>
                    <a:pt x="457" y="27"/>
                    <a:pt x="457" y="27"/>
                  </a:cubicBezTo>
                  <a:cubicBezTo>
                    <a:pt x="454" y="24"/>
                    <a:pt x="451" y="27"/>
                    <a:pt x="446" y="25"/>
                  </a:cubicBezTo>
                  <a:cubicBezTo>
                    <a:pt x="448" y="26"/>
                    <a:pt x="448" y="26"/>
                    <a:pt x="448" y="26"/>
                  </a:cubicBezTo>
                  <a:cubicBezTo>
                    <a:pt x="447" y="28"/>
                    <a:pt x="445" y="26"/>
                    <a:pt x="443" y="26"/>
                  </a:cubicBezTo>
                  <a:cubicBezTo>
                    <a:pt x="444" y="25"/>
                    <a:pt x="443" y="24"/>
                    <a:pt x="443" y="23"/>
                  </a:cubicBezTo>
                  <a:cubicBezTo>
                    <a:pt x="442" y="24"/>
                    <a:pt x="439" y="22"/>
                    <a:pt x="438" y="25"/>
                  </a:cubicBezTo>
                  <a:cubicBezTo>
                    <a:pt x="437" y="22"/>
                    <a:pt x="437" y="22"/>
                    <a:pt x="437" y="22"/>
                  </a:cubicBezTo>
                  <a:cubicBezTo>
                    <a:pt x="433" y="21"/>
                    <a:pt x="432" y="25"/>
                    <a:pt x="428" y="24"/>
                  </a:cubicBezTo>
                  <a:cubicBezTo>
                    <a:pt x="430" y="23"/>
                    <a:pt x="429" y="22"/>
                    <a:pt x="431" y="21"/>
                  </a:cubicBezTo>
                  <a:cubicBezTo>
                    <a:pt x="430" y="21"/>
                    <a:pt x="429" y="20"/>
                    <a:pt x="429" y="21"/>
                  </a:cubicBezTo>
                  <a:cubicBezTo>
                    <a:pt x="428" y="20"/>
                    <a:pt x="425" y="22"/>
                    <a:pt x="424" y="21"/>
                  </a:cubicBezTo>
                  <a:cubicBezTo>
                    <a:pt x="424" y="21"/>
                    <a:pt x="423" y="23"/>
                    <a:pt x="422" y="2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2" y="22"/>
                    <a:pt x="420" y="22"/>
                    <a:pt x="421" y="24"/>
                  </a:cubicBezTo>
                  <a:cubicBezTo>
                    <a:pt x="418" y="19"/>
                    <a:pt x="411" y="22"/>
                    <a:pt x="408" y="18"/>
                  </a:cubicBezTo>
                  <a:cubicBezTo>
                    <a:pt x="406" y="18"/>
                    <a:pt x="403" y="18"/>
                    <a:pt x="400" y="18"/>
                  </a:cubicBezTo>
                  <a:cubicBezTo>
                    <a:pt x="401" y="17"/>
                    <a:pt x="401" y="17"/>
                    <a:pt x="401" y="17"/>
                  </a:cubicBezTo>
                  <a:cubicBezTo>
                    <a:pt x="398" y="15"/>
                    <a:pt x="398" y="21"/>
                    <a:pt x="395" y="19"/>
                  </a:cubicBezTo>
                  <a:cubicBezTo>
                    <a:pt x="394" y="16"/>
                    <a:pt x="397" y="18"/>
                    <a:pt x="396" y="17"/>
                  </a:cubicBezTo>
                  <a:cubicBezTo>
                    <a:pt x="396" y="12"/>
                    <a:pt x="392" y="17"/>
                    <a:pt x="390" y="14"/>
                  </a:cubicBezTo>
                  <a:cubicBezTo>
                    <a:pt x="390" y="13"/>
                    <a:pt x="390" y="13"/>
                    <a:pt x="390" y="13"/>
                  </a:cubicBezTo>
                  <a:cubicBezTo>
                    <a:pt x="389" y="12"/>
                    <a:pt x="385" y="14"/>
                    <a:pt x="383" y="14"/>
                  </a:cubicBezTo>
                  <a:cubicBezTo>
                    <a:pt x="383" y="14"/>
                    <a:pt x="383" y="13"/>
                    <a:pt x="383" y="13"/>
                  </a:cubicBezTo>
                  <a:cubicBezTo>
                    <a:pt x="380" y="15"/>
                    <a:pt x="376" y="15"/>
                    <a:pt x="373" y="16"/>
                  </a:cubicBezTo>
                  <a:cubicBezTo>
                    <a:pt x="374" y="14"/>
                    <a:pt x="375" y="15"/>
                    <a:pt x="374" y="13"/>
                  </a:cubicBezTo>
                  <a:cubicBezTo>
                    <a:pt x="373" y="13"/>
                    <a:pt x="374" y="16"/>
                    <a:pt x="372" y="16"/>
                  </a:cubicBezTo>
                  <a:cubicBezTo>
                    <a:pt x="371" y="15"/>
                    <a:pt x="369" y="14"/>
                    <a:pt x="369" y="12"/>
                  </a:cubicBezTo>
                  <a:cubicBezTo>
                    <a:pt x="372" y="12"/>
                    <a:pt x="372" y="12"/>
                    <a:pt x="372" y="12"/>
                  </a:cubicBezTo>
                  <a:cubicBezTo>
                    <a:pt x="371" y="9"/>
                    <a:pt x="368" y="12"/>
                    <a:pt x="367" y="11"/>
                  </a:cubicBezTo>
                  <a:cubicBezTo>
                    <a:pt x="367" y="10"/>
                    <a:pt x="367" y="10"/>
                    <a:pt x="367" y="10"/>
                  </a:cubicBezTo>
                  <a:cubicBezTo>
                    <a:pt x="364" y="10"/>
                    <a:pt x="363" y="13"/>
                    <a:pt x="359" y="12"/>
                  </a:cubicBezTo>
                  <a:cubicBezTo>
                    <a:pt x="360" y="13"/>
                    <a:pt x="360" y="13"/>
                    <a:pt x="360" y="13"/>
                  </a:cubicBezTo>
                  <a:cubicBezTo>
                    <a:pt x="357" y="16"/>
                    <a:pt x="358" y="11"/>
                    <a:pt x="355" y="13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3" y="11"/>
                    <a:pt x="350" y="12"/>
                    <a:pt x="347" y="12"/>
                  </a:cubicBezTo>
                  <a:cubicBezTo>
                    <a:pt x="349" y="10"/>
                    <a:pt x="352" y="10"/>
                    <a:pt x="354" y="9"/>
                  </a:cubicBezTo>
                  <a:cubicBezTo>
                    <a:pt x="352" y="8"/>
                    <a:pt x="349" y="8"/>
                    <a:pt x="348" y="10"/>
                  </a:cubicBezTo>
                  <a:cubicBezTo>
                    <a:pt x="349" y="9"/>
                    <a:pt x="349" y="9"/>
                    <a:pt x="350" y="9"/>
                  </a:cubicBezTo>
                  <a:cubicBezTo>
                    <a:pt x="348" y="11"/>
                    <a:pt x="345" y="12"/>
                    <a:pt x="343" y="12"/>
                  </a:cubicBezTo>
                  <a:cubicBezTo>
                    <a:pt x="344" y="6"/>
                    <a:pt x="335" y="10"/>
                    <a:pt x="333" y="5"/>
                  </a:cubicBezTo>
                  <a:cubicBezTo>
                    <a:pt x="328" y="7"/>
                    <a:pt x="323" y="4"/>
                    <a:pt x="317" y="4"/>
                  </a:cubicBezTo>
                  <a:cubicBezTo>
                    <a:pt x="319" y="8"/>
                    <a:pt x="315" y="4"/>
                    <a:pt x="315" y="8"/>
                  </a:cubicBezTo>
                  <a:cubicBezTo>
                    <a:pt x="314" y="9"/>
                    <a:pt x="314" y="8"/>
                    <a:pt x="313" y="8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308" y="4"/>
                    <a:pt x="311" y="4"/>
                    <a:pt x="311" y="3"/>
                  </a:cubicBezTo>
                  <a:cubicBezTo>
                    <a:pt x="308" y="3"/>
                    <a:pt x="309" y="1"/>
                    <a:pt x="307" y="0"/>
                  </a:cubicBezTo>
                  <a:cubicBezTo>
                    <a:pt x="308" y="2"/>
                    <a:pt x="306" y="2"/>
                    <a:pt x="305" y="2"/>
                  </a:cubicBezTo>
                  <a:cubicBezTo>
                    <a:pt x="307" y="4"/>
                    <a:pt x="307" y="4"/>
                    <a:pt x="307" y="4"/>
                  </a:cubicBezTo>
                  <a:cubicBezTo>
                    <a:pt x="303" y="6"/>
                    <a:pt x="303" y="0"/>
                    <a:pt x="299" y="2"/>
                  </a:cubicBezTo>
                  <a:cubicBezTo>
                    <a:pt x="300" y="1"/>
                    <a:pt x="300" y="1"/>
                    <a:pt x="300" y="1"/>
                  </a:cubicBezTo>
                  <a:cubicBezTo>
                    <a:pt x="298" y="1"/>
                    <a:pt x="292" y="0"/>
                    <a:pt x="290" y="4"/>
                  </a:cubicBezTo>
                  <a:cubicBezTo>
                    <a:pt x="289" y="3"/>
                    <a:pt x="289" y="2"/>
                    <a:pt x="290" y="2"/>
                  </a:cubicBezTo>
                  <a:cubicBezTo>
                    <a:pt x="285" y="1"/>
                    <a:pt x="278" y="6"/>
                    <a:pt x="274" y="3"/>
                  </a:cubicBezTo>
                  <a:cubicBezTo>
                    <a:pt x="274" y="2"/>
                    <a:pt x="274" y="2"/>
                    <a:pt x="274" y="2"/>
                  </a:cubicBezTo>
                  <a:cubicBezTo>
                    <a:pt x="273" y="3"/>
                    <a:pt x="273" y="4"/>
                    <a:pt x="271" y="3"/>
                  </a:cubicBezTo>
                  <a:cubicBezTo>
                    <a:pt x="271" y="3"/>
                    <a:pt x="272" y="2"/>
                    <a:pt x="271" y="2"/>
                  </a:cubicBezTo>
                  <a:cubicBezTo>
                    <a:pt x="271" y="2"/>
                    <a:pt x="269" y="4"/>
                    <a:pt x="267" y="3"/>
                  </a:cubicBezTo>
                  <a:cubicBezTo>
                    <a:pt x="268" y="2"/>
                    <a:pt x="268" y="2"/>
                    <a:pt x="268" y="2"/>
                  </a:cubicBezTo>
                  <a:cubicBezTo>
                    <a:pt x="263" y="1"/>
                    <a:pt x="261" y="5"/>
                    <a:pt x="256" y="6"/>
                  </a:cubicBezTo>
                  <a:cubicBezTo>
                    <a:pt x="256" y="3"/>
                    <a:pt x="252" y="2"/>
                    <a:pt x="250" y="1"/>
                  </a:cubicBezTo>
                  <a:cubicBezTo>
                    <a:pt x="250" y="1"/>
                    <a:pt x="250" y="1"/>
                    <a:pt x="250" y="1"/>
                  </a:cubicBezTo>
                  <a:cubicBezTo>
                    <a:pt x="244" y="1"/>
                    <a:pt x="240" y="4"/>
                    <a:pt x="234" y="6"/>
                  </a:cubicBezTo>
                  <a:cubicBezTo>
                    <a:pt x="231" y="2"/>
                    <a:pt x="223" y="5"/>
                    <a:pt x="217" y="3"/>
                  </a:cubicBezTo>
                  <a:cubicBezTo>
                    <a:pt x="218" y="4"/>
                    <a:pt x="217" y="6"/>
                    <a:pt x="216" y="6"/>
                  </a:cubicBezTo>
                  <a:cubicBezTo>
                    <a:pt x="215" y="5"/>
                    <a:pt x="212" y="9"/>
                    <a:pt x="212" y="6"/>
                  </a:cubicBezTo>
                  <a:cubicBezTo>
                    <a:pt x="213" y="6"/>
                    <a:pt x="213" y="6"/>
                    <a:pt x="213" y="6"/>
                  </a:cubicBezTo>
                  <a:cubicBezTo>
                    <a:pt x="212" y="3"/>
                    <a:pt x="209" y="4"/>
                    <a:pt x="207" y="4"/>
                  </a:cubicBezTo>
                  <a:cubicBezTo>
                    <a:pt x="207" y="8"/>
                    <a:pt x="207" y="8"/>
                    <a:pt x="207" y="8"/>
                  </a:cubicBezTo>
                  <a:cubicBezTo>
                    <a:pt x="201" y="2"/>
                    <a:pt x="193" y="11"/>
                    <a:pt x="189" y="6"/>
                  </a:cubicBezTo>
                  <a:cubicBezTo>
                    <a:pt x="188" y="7"/>
                    <a:pt x="187" y="8"/>
                    <a:pt x="185" y="9"/>
                  </a:cubicBezTo>
                  <a:cubicBezTo>
                    <a:pt x="185" y="7"/>
                    <a:pt x="185" y="7"/>
                    <a:pt x="185" y="7"/>
                  </a:cubicBezTo>
                  <a:cubicBezTo>
                    <a:pt x="181" y="6"/>
                    <a:pt x="180" y="6"/>
                    <a:pt x="175" y="7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3" y="6"/>
                    <a:pt x="173" y="12"/>
                    <a:pt x="171" y="13"/>
                  </a:cubicBezTo>
                  <a:cubicBezTo>
                    <a:pt x="170" y="10"/>
                    <a:pt x="170" y="10"/>
                    <a:pt x="170" y="10"/>
                  </a:cubicBezTo>
                  <a:cubicBezTo>
                    <a:pt x="166" y="10"/>
                    <a:pt x="161" y="8"/>
                    <a:pt x="157" y="11"/>
                  </a:cubicBezTo>
                  <a:cubicBezTo>
                    <a:pt x="157" y="11"/>
                    <a:pt x="157" y="10"/>
                    <a:pt x="157" y="10"/>
                  </a:cubicBezTo>
                  <a:cubicBezTo>
                    <a:pt x="155" y="10"/>
                    <a:pt x="149" y="9"/>
                    <a:pt x="150" y="13"/>
                  </a:cubicBezTo>
                  <a:cubicBezTo>
                    <a:pt x="150" y="10"/>
                    <a:pt x="146" y="13"/>
                    <a:pt x="144" y="15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2" y="16"/>
                    <a:pt x="142" y="17"/>
                    <a:pt x="139" y="18"/>
                  </a:cubicBezTo>
                  <a:cubicBezTo>
                    <a:pt x="139" y="18"/>
                    <a:pt x="139" y="16"/>
                    <a:pt x="140" y="17"/>
                  </a:cubicBezTo>
                  <a:cubicBezTo>
                    <a:pt x="137" y="16"/>
                    <a:pt x="138" y="19"/>
                    <a:pt x="135" y="18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4" y="17"/>
                    <a:pt x="134" y="18"/>
                    <a:pt x="133" y="19"/>
                  </a:cubicBezTo>
                  <a:cubicBezTo>
                    <a:pt x="132" y="20"/>
                    <a:pt x="129" y="19"/>
                    <a:pt x="128" y="18"/>
                  </a:cubicBezTo>
                  <a:cubicBezTo>
                    <a:pt x="128" y="19"/>
                    <a:pt x="127" y="21"/>
                    <a:pt x="126" y="20"/>
                  </a:cubicBezTo>
                  <a:cubicBezTo>
                    <a:pt x="125" y="20"/>
                    <a:pt x="126" y="19"/>
                    <a:pt x="126" y="19"/>
                  </a:cubicBezTo>
                  <a:cubicBezTo>
                    <a:pt x="122" y="18"/>
                    <a:pt x="121" y="22"/>
                    <a:pt x="118" y="21"/>
                  </a:cubicBezTo>
                  <a:cubicBezTo>
                    <a:pt x="118" y="20"/>
                    <a:pt x="117" y="20"/>
                    <a:pt x="117" y="20"/>
                  </a:cubicBezTo>
                  <a:cubicBezTo>
                    <a:pt x="120" y="19"/>
                    <a:pt x="123" y="19"/>
                    <a:pt x="122" y="19"/>
                  </a:cubicBezTo>
                  <a:cubicBezTo>
                    <a:pt x="122" y="17"/>
                    <a:pt x="119" y="17"/>
                    <a:pt x="121" y="14"/>
                  </a:cubicBezTo>
                  <a:cubicBezTo>
                    <a:pt x="119" y="16"/>
                    <a:pt x="116" y="20"/>
                    <a:pt x="114" y="19"/>
                  </a:cubicBezTo>
                  <a:cubicBezTo>
                    <a:pt x="114" y="19"/>
                    <a:pt x="114" y="19"/>
                    <a:pt x="113" y="19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3" y="18"/>
                    <a:pt x="113" y="19"/>
                    <a:pt x="112" y="19"/>
                  </a:cubicBezTo>
                  <a:cubicBezTo>
                    <a:pt x="111" y="19"/>
                    <a:pt x="111" y="19"/>
                    <a:pt x="110" y="19"/>
                  </a:cubicBezTo>
                  <a:cubicBezTo>
                    <a:pt x="110" y="17"/>
                    <a:pt x="107" y="19"/>
                    <a:pt x="106" y="19"/>
                  </a:cubicBezTo>
                  <a:cubicBezTo>
                    <a:pt x="107" y="21"/>
                    <a:pt x="105" y="21"/>
                    <a:pt x="107" y="22"/>
                  </a:cubicBezTo>
                  <a:cubicBezTo>
                    <a:pt x="106" y="22"/>
                    <a:pt x="107" y="22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9" y="21"/>
                    <a:pt x="110" y="21"/>
                    <a:pt x="111" y="21"/>
                  </a:cubicBezTo>
                  <a:cubicBezTo>
                    <a:pt x="110" y="22"/>
                    <a:pt x="109" y="23"/>
                    <a:pt x="108" y="22"/>
                  </a:cubicBezTo>
                  <a:cubicBezTo>
                    <a:pt x="108" y="24"/>
                    <a:pt x="107" y="25"/>
                    <a:pt x="107" y="26"/>
                  </a:cubicBezTo>
                  <a:cubicBezTo>
                    <a:pt x="105" y="23"/>
                    <a:pt x="101" y="22"/>
                    <a:pt x="100" y="21"/>
                  </a:cubicBezTo>
                  <a:cubicBezTo>
                    <a:pt x="97" y="23"/>
                    <a:pt x="92" y="23"/>
                    <a:pt x="90" y="28"/>
                  </a:cubicBezTo>
                  <a:cubicBezTo>
                    <a:pt x="89" y="28"/>
                    <a:pt x="89" y="27"/>
                    <a:pt x="88" y="26"/>
                  </a:cubicBezTo>
                  <a:cubicBezTo>
                    <a:pt x="89" y="26"/>
                    <a:pt x="90" y="26"/>
                    <a:pt x="90" y="25"/>
                  </a:cubicBezTo>
                  <a:cubicBezTo>
                    <a:pt x="88" y="26"/>
                    <a:pt x="84" y="27"/>
                    <a:pt x="84" y="30"/>
                  </a:cubicBezTo>
                  <a:cubicBezTo>
                    <a:pt x="81" y="29"/>
                    <a:pt x="85" y="27"/>
                    <a:pt x="81" y="28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73" y="24"/>
                    <a:pt x="72" y="37"/>
                    <a:pt x="62" y="33"/>
                  </a:cubicBezTo>
                  <a:cubicBezTo>
                    <a:pt x="63" y="33"/>
                    <a:pt x="63" y="33"/>
                    <a:pt x="64" y="34"/>
                  </a:cubicBezTo>
                  <a:cubicBezTo>
                    <a:pt x="54" y="34"/>
                    <a:pt x="46" y="41"/>
                    <a:pt x="36" y="40"/>
                  </a:cubicBezTo>
                  <a:cubicBezTo>
                    <a:pt x="33" y="39"/>
                    <a:pt x="34" y="41"/>
                    <a:pt x="33" y="43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6" y="47"/>
                    <a:pt x="22" y="41"/>
                    <a:pt x="18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7" y="47"/>
                    <a:pt x="14" y="50"/>
                    <a:pt x="14" y="48"/>
                  </a:cubicBezTo>
                  <a:cubicBezTo>
                    <a:pt x="14" y="48"/>
                    <a:pt x="14" y="50"/>
                    <a:pt x="13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1"/>
                    <a:pt x="8" y="47"/>
                    <a:pt x="3" y="48"/>
                  </a:cubicBezTo>
                  <a:cubicBezTo>
                    <a:pt x="2" y="49"/>
                    <a:pt x="0" y="53"/>
                    <a:pt x="1" y="53"/>
                  </a:cubicBezTo>
                  <a:cubicBezTo>
                    <a:pt x="1" y="53"/>
                    <a:pt x="3" y="53"/>
                    <a:pt x="3" y="55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9"/>
                    <a:pt x="3" y="63"/>
                    <a:pt x="7" y="64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0" y="64"/>
                    <a:pt x="10" y="62"/>
                    <a:pt x="11" y="61"/>
                  </a:cubicBezTo>
                  <a:cubicBezTo>
                    <a:pt x="11" y="62"/>
                    <a:pt x="12" y="62"/>
                    <a:pt x="13" y="63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60"/>
                    <a:pt x="14" y="61"/>
                    <a:pt x="16" y="62"/>
                  </a:cubicBezTo>
                  <a:cubicBezTo>
                    <a:pt x="16" y="60"/>
                    <a:pt x="14" y="59"/>
                    <a:pt x="15" y="58"/>
                  </a:cubicBezTo>
                  <a:cubicBezTo>
                    <a:pt x="17" y="59"/>
                    <a:pt x="17" y="60"/>
                    <a:pt x="18" y="58"/>
                  </a:cubicBezTo>
                  <a:cubicBezTo>
                    <a:pt x="19" y="59"/>
                    <a:pt x="18" y="60"/>
                    <a:pt x="18" y="60"/>
                  </a:cubicBezTo>
                  <a:cubicBezTo>
                    <a:pt x="19" y="59"/>
                    <a:pt x="21" y="59"/>
                    <a:pt x="21" y="57"/>
                  </a:cubicBezTo>
                  <a:cubicBezTo>
                    <a:pt x="23" y="58"/>
                    <a:pt x="26" y="55"/>
                    <a:pt x="27" y="58"/>
                  </a:cubicBezTo>
                  <a:cubicBezTo>
                    <a:pt x="27" y="57"/>
                    <a:pt x="28" y="55"/>
                    <a:pt x="29" y="54"/>
                  </a:cubicBezTo>
                  <a:cubicBezTo>
                    <a:pt x="28" y="59"/>
                    <a:pt x="34" y="53"/>
                    <a:pt x="35" y="57"/>
                  </a:cubicBezTo>
                  <a:cubicBezTo>
                    <a:pt x="35" y="53"/>
                    <a:pt x="40" y="54"/>
                    <a:pt x="42" y="51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4" y="52"/>
                    <a:pt x="44" y="53"/>
                    <a:pt x="46" y="53"/>
                  </a:cubicBezTo>
                  <a:cubicBezTo>
                    <a:pt x="45" y="50"/>
                    <a:pt x="47" y="49"/>
                    <a:pt x="48" y="47"/>
                  </a:cubicBezTo>
                  <a:cubicBezTo>
                    <a:pt x="51" y="49"/>
                    <a:pt x="48" y="51"/>
                    <a:pt x="49" y="53"/>
                  </a:cubicBezTo>
                  <a:cubicBezTo>
                    <a:pt x="49" y="51"/>
                    <a:pt x="52" y="50"/>
                    <a:pt x="51" y="48"/>
                  </a:cubicBezTo>
                  <a:cubicBezTo>
                    <a:pt x="53" y="49"/>
                    <a:pt x="53" y="48"/>
                    <a:pt x="54" y="51"/>
                  </a:cubicBezTo>
                  <a:cubicBezTo>
                    <a:pt x="53" y="47"/>
                    <a:pt x="55" y="50"/>
                    <a:pt x="56" y="47"/>
                  </a:cubicBezTo>
                  <a:cubicBezTo>
                    <a:pt x="59" y="48"/>
                    <a:pt x="57" y="50"/>
                    <a:pt x="60" y="49"/>
                  </a:cubicBezTo>
                  <a:cubicBezTo>
                    <a:pt x="61" y="49"/>
                    <a:pt x="59" y="51"/>
                    <a:pt x="59" y="51"/>
                  </a:cubicBezTo>
                  <a:close/>
                  <a:moveTo>
                    <a:pt x="117" y="32"/>
                  </a:moveTo>
                  <a:cubicBezTo>
                    <a:pt x="117" y="32"/>
                    <a:pt x="117" y="32"/>
                    <a:pt x="117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6" y="32"/>
                    <a:pt x="116" y="32"/>
                    <a:pt x="117" y="32"/>
                  </a:cubicBezTo>
                  <a:close/>
                  <a:moveTo>
                    <a:pt x="122" y="31"/>
                  </a:moveTo>
                  <a:cubicBezTo>
                    <a:pt x="121" y="31"/>
                    <a:pt x="121" y="31"/>
                    <a:pt x="120" y="31"/>
                  </a:cubicBezTo>
                  <a:cubicBezTo>
                    <a:pt x="119" y="30"/>
                    <a:pt x="120" y="30"/>
                    <a:pt x="120" y="30"/>
                  </a:cubicBezTo>
                  <a:cubicBezTo>
                    <a:pt x="120" y="30"/>
                    <a:pt x="121" y="30"/>
                    <a:pt x="122" y="31"/>
                  </a:cubicBezTo>
                  <a:close/>
                  <a:moveTo>
                    <a:pt x="109" y="19"/>
                  </a:moveTo>
                  <a:cubicBezTo>
                    <a:pt x="109" y="18"/>
                    <a:pt x="110" y="18"/>
                    <a:pt x="110" y="19"/>
                  </a:cubicBezTo>
                  <a:cubicBezTo>
                    <a:pt x="109" y="19"/>
                    <a:pt x="109" y="19"/>
                    <a:pt x="108" y="19"/>
                  </a:cubicBezTo>
                  <a:cubicBezTo>
                    <a:pt x="108" y="19"/>
                    <a:pt x="108" y="20"/>
                    <a:pt x="108" y="20"/>
                  </a:cubicBezTo>
                  <a:cubicBezTo>
                    <a:pt x="108" y="19"/>
                    <a:pt x="108" y="19"/>
                    <a:pt x="109" y="19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g2dc918afce9_0_53"/>
            <p:cNvSpPr/>
            <p:nvPr/>
          </p:nvSpPr>
          <p:spPr>
            <a:xfrm>
              <a:off x="6975047" y="321706"/>
              <a:ext cx="4763" cy="476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g2dc918afce9_0_53"/>
            <p:cNvSpPr/>
            <p:nvPr/>
          </p:nvSpPr>
          <p:spPr>
            <a:xfrm>
              <a:off x="8700660" y="51696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g2dc918afce9_0_53"/>
            <p:cNvSpPr/>
            <p:nvPr/>
          </p:nvSpPr>
          <p:spPr>
            <a:xfrm>
              <a:off x="7295722" y="332818"/>
              <a:ext cx="0" cy="4763"/>
            </a:xfrm>
            <a:custGeom>
              <a:avLst/>
              <a:gdLst/>
              <a:ahLst/>
              <a:cxnLst/>
              <a:rect l="l" t="t" r="r" b="b"/>
              <a:pathLst>
                <a:path w="120000" h="3" extrusionOk="0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g2dc918afce9_0_53"/>
            <p:cNvSpPr/>
            <p:nvPr/>
          </p:nvSpPr>
          <p:spPr>
            <a:xfrm>
              <a:off x="8778447" y="588406"/>
              <a:ext cx="4763" cy="476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g2dc918afce9_0_53"/>
            <p:cNvSpPr/>
            <p:nvPr/>
          </p:nvSpPr>
          <p:spPr>
            <a:xfrm>
              <a:off x="8819722" y="615393"/>
              <a:ext cx="4763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g2dc918afce9_0_53"/>
            <p:cNvSpPr/>
            <p:nvPr/>
          </p:nvSpPr>
          <p:spPr>
            <a:xfrm>
              <a:off x="8846710" y="634443"/>
              <a:ext cx="3175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g2dc918afce9_0_53"/>
            <p:cNvSpPr/>
            <p:nvPr/>
          </p:nvSpPr>
          <p:spPr>
            <a:xfrm>
              <a:off x="8332360" y="420131"/>
              <a:ext cx="6350" cy="0"/>
            </a:xfrm>
            <a:custGeom>
              <a:avLst/>
              <a:gdLst/>
              <a:ahLst/>
              <a:cxnLst/>
              <a:rect l="l" t="t" r="r" b="b"/>
              <a:pathLst>
                <a:path w="2" h="120000" extrusionOk="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g2dc918afce9_0_53"/>
            <p:cNvSpPr/>
            <p:nvPr/>
          </p:nvSpPr>
          <p:spPr>
            <a:xfrm>
              <a:off x="8492697" y="453468"/>
              <a:ext cx="7938" cy="4763"/>
            </a:xfrm>
            <a:custGeom>
              <a:avLst/>
              <a:gdLst/>
              <a:ahLst/>
              <a:cxnLst/>
              <a:rect l="l" t="t" r="r" b="b"/>
              <a:pathLst>
                <a:path w="2" h="1" extrusionOk="0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g2dc918afce9_0_53"/>
            <p:cNvSpPr/>
            <p:nvPr/>
          </p:nvSpPr>
          <p:spPr>
            <a:xfrm>
              <a:off x="8154560" y="382031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g2dc918afce9_0_53"/>
            <p:cNvSpPr/>
            <p:nvPr/>
          </p:nvSpPr>
          <p:spPr>
            <a:xfrm>
              <a:off x="8486347" y="453468"/>
              <a:ext cx="6350" cy="4763"/>
            </a:xfrm>
            <a:custGeom>
              <a:avLst/>
              <a:gdLst/>
              <a:ahLst/>
              <a:cxnLst/>
              <a:rect l="l" t="t" r="r" b="b"/>
              <a:pathLst>
                <a:path w="2" h="1" extrusionOk="0">
                  <a:moveTo>
                    <a:pt x="0" y="0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g2dc918afce9_0_53"/>
            <p:cNvSpPr/>
            <p:nvPr/>
          </p:nvSpPr>
          <p:spPr>
            <a:xfrm>
              <a:off x="8970535" y="724931"/>
              <a:ext cx="3175" cy="0"/>
            </a:xfrm>
            <a:custGeom>
              <a:avLst/>
              <a:gdLst/>
              <a:ahLst/>
              <a:cxnLst/>
              <a:rect l="l" t="t" r="r" b="b"/>
              <a:pathLst>
                <a:path w="1" h="120000" extrusionOk="0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g2dc918afce9_0_53"/>
            <p:cNvSpPr/>
            <p:nvPr/>
          </p:nvSpPr>
          <p:spPr>
            <a:xfrm>
              <a:off x="8973710" y="724931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g2dc918afce9_0_53"/>
            <p:cNvSpPr/>
            <p:nvPr/>
          </p:nvSpPr>
          <p:spPr>
            <a:xfrm>
              <a:off x="8973710" y="724931"/>
              <a:ext cx="7938" cy="0"/>
            </a:xfrm>
            <a:custGeom>
              <a:avLst/>
              <a:gdLst/>
              <a:ahLst/>
              <a:cxnLst/>
              <a:rect l="l" t="t" r="r" b="b"/>
              <a:pathLst>
                <a:path w="2" h="120000" extrusionOk="0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g2dc918afce9_0_53"/>
            <p:cNvSpPr/>
            <p:nvPr/>
          </p:nvSpPr>
          <p:spPr>
            <a:xfrm>
              <a:off x="8932435" y="694768"/>
              <a:ext cx="4763" cy="0"/>
            </a:xfrm>
            <a:custGeom>
              <a:avLst/>
              <a:gdLst/>
              <a:ahLst/>
              <a:cxnLst/>
              <a:rect l="l" t="t" r="r" b="b"/>
              <a:pathLst>
                <a:path w="1" h="120000" extrusionOk="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g2dc918afce9_0_53"/>
            <p:cNvSpPr/>
            <p:nvPr/>
          </p:nvSpPr>
          <p:spPr>
            <a:xfrm>
              <a:off x="8926085" y="683656"/>
              <a:ext cx="6350" cy="14288"/>
            </a:xfrm>
            <a:custGeom>
              <a:avLst/>
              <a:gdLst/>
              <a:ahLst/>
              <a:cxnLst/>
              <a:rect l="l" t="t" r="r" b="b"/>
              <a:pathLst>
                <a:path w="2" h="4" extrusionOk="0">
                  <a:moveTo>
                    <a:pt x="0" y="1"/>
                  </a:moveTo>
                  <a:cubicBezTo>
                    <a:pt x="0" y="1"/>
                    <a:pt x="1" y="3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g2dc918afce9_0_53"/>
            <p:cNvSpPr/>
            <p:nvPr/>
          </p:nvSpPr>
          <p:spPr>
            <a:xfrm>
              <a:off x="8891160" y="612218"/>
              <a:ext cx="15875" cy="22225"/>
            </a:xfrm>
            <a:custGeom>
              <a:avLst/>
              <a:gdLst/>
              <a:ahLst/>
              <a:cxnLst/>
              <a:rect l="l" t="t" r="r" b="b"/>
              <a:pathLst>
                <a:path w="4" h="6" extrusionOk="0">
                  <a:moveTo>
                    <a:pt x="0" y="3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3"/>
                    <a:pt x="4" y="4"/>
                  </a:cubicBezTo>
                  <a:cubicBezTo>
                    <a:pt x="2" y="0"/>
                    <a:pt x="4" y="6"/>
                    <a:pt x="0" y="3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g2dc918afce9_0_53"/>
            <p:cNvSpPr/>
            <p:nvPr/>
          </p:nvSpPr>
          <p:spPr>
            <a:xfrm>
              <a:off x="8860997" y="596343"/>
              <a:ext cx="7938" cy="7938"/>
            </a:xfrm>
            <a:custGeom>
              <a:avLst/>
              <a:gdLst/>
              <a:ahLst/>
              <a:cxnLst/>
              <a:rect l="l" t="t" r="r" b="b"/>
              <a:pathLst>
                <a:path w="2" h="2" extrusionOk="0">
                  <a:moveTo>
                    <a:pt x="1" y="1"/>
                  </a:moveTo>
                  <a:cubicBezTo>
                    <a:pt x="2" y="2"/>
                    <a:pt x="1" y="0"/>
                    <a:pt x="2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g2dc918afce9_0_53"/>
            <p:cNvSpPr/>
            <p:nvPr/>
          </p:nvSpPr>
          <p:spPr>
            <a:xfrm>
              <a:off x="8624460" y="469343"/>
              <a:ext cx="4763" cy="6350"/>
            </a:xfrm>
            <a:custGeom>
              <a:avLst/>
              <a:gdLst/>
              <a:ahLst/>
              <a:cxnLst/>
              <a:rect l="l" t="t" r="r" b="b"/>
              <a:pathLst>
                <a:path w="1" h="2" extrusionOk="0">
                  <a:moveTo>
                    <a:pt x="0" y="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g2dc918afce9_0_53"/>
            <p:cNvSpPr/>
            <p:nvPr/>
          </p:nvSpPr>
          <p:spPr>
            <a:xfrm>
              <a:off x="8564135" y="486806"/>
              <a:ext cx="7938" cy="7938"/>
            </a:xfrm>
            <a:custGeom>
              <a:avLst/>
              <a:gdLst/>
              <a:ahLst/>
              <a:cxnLst/>
              <a:rect l="l" t="t" r="r" b="b"/>
              <a:pathLst>
                <a:path w="5" h="5" extrusionOk="0">
                  <a:moveTo>
                    <a:pt x="0" y="0"/>
                  </a:moveTo>
                  <a:lnTo>
                    <a:pt x="3" y="5"/>
                  </a:lnTo>
                  <a:lnTo>
                    <a:pt x="5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g2dc918afce9_0_53"/>
            <p:cNvSpPr/>
            <p:nvPr/>
          </p:nvSpPr>
          <p:spPr>
            <a:xfrm>
              <a:off x="8549847" y="431243"/>
              <a:ext cx="7938" cy="0"/>
            </a:xfrm>
            <a:custGeom>
              <a:avLst/>
              <a:gdLst/>
              <a:ahLst/>
              <a:cxnLst/>
              <a:rect l="l" t="t" r="r" b="b"/>
              <a:pathLst>
                <a:path w="5" h="120000" extrusionOk="0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g2dc918afce9_0_53"/>
            <p:cNvSpPr/>
            <p:nvPr/>
          </p:nvSpPr>
          <p:spPr>
            <a:xfrm>
              <a:off x="8121222" y="302656"/>
              <a:ext cx="4763" cy="12700"/>
            </a:xfrm>
            <a:custGeom>
              <a:avLst/>
              <a:gdLst/>
              <a:ahLst/>
              <a:cxnLst/>
              <a:rect l="l" t="t" r="r" b="b"/>
              <a:pathLst>
                <a:path w="1" h="3" extrusionOk="0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g2dc918afce9_0_53"/>
            <p:cNvSpPr/>
            <p:nvPr/>
          </p:nvSpPr>
          <p:spPr>
            <a:xfrm>
              <a:off x="7914847" y="277256"/>
              <a:ext cx="11113" cy="7938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3" y="2"/>
                  </a:moveTo>
                  <a:cubicBezTo>
                    <a:pt x="2" y="1"/>
                    <a:pt x="1" y="0"/>
                    <a:pt x="0" y="1"/>
                  </a:cubicBezTo>
                  <a:cubicBezTo>
                    <a:pt x="1" y="1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g2dc918afce9_0_53"/>
            <p:cNvSpPr/>
            <p:nvPr/>
          </p:nvSpPr>
          <p:spPr>
            <a:xfrm>
              <a:off x="7336997" y="258206"/>
              <a:ext cx="6350" cy="3175"/>
            </a:xfrm>
            <a:custGeom>
              <a:avLst/>
              <a:gdLst/>
              <a:ahLst/>
              <a:cxnLst/>
              <a:rect l="l" t="t" r="r" b="b"/>
              <a:pathLst>
                <a:path w="4" h="2" extrusionOk="0">
                  <a:moveTo>
                    <a:pt x="2" y="2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1F386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7" name="Google Shape;547;g2dc918afce9_0_53"/>
          <p:cNvSpPr/>
          <p:nvPr/>
        </p:nvSpPr>
        <p:spPr>
          <a:xfrm rot="1192773">
            <a:off x="761124" y="2962888"/>
            <a:ext cx="453181" cy="300774"/>
          </a:xfrm>
          <a:custGeom>
            <a:avLst/>
            <a:gdLst/>
            <a:ahLst/>
            <a:cxnLst/>
            <a:rect l="l" t="t" r="r" b="b"/>
            <a:pathLst>
              <a:path w="208" h="138" extrusionOk="0">
                <a:moveTo>
                  <a:pt x="13" y="125"/>
                </a:moveTo>
                <a:cubicBezTo>
                  <a:pt x="14" y="125"/>
                  <a:pt x="14" y="125"/>
                  <a:pt x="14" y="125"/>
                </a:cubicBezTo>
                <a:cubicBezTo>
                  <a:pt x="15" y="125"/>
                  <a:pt x="16" y="124"/>
                  <a:pt x="17" y="124"/>
                </a:cubicBezTo>
                <a:cubicBezTo>
                  <a:pt x="14" y="127"/>
                  <a:pt x="11" y="131"/>
                  <a:pt x="9" y="135"/>
                </a:cubicBezTo>
                <a:cubicBezTo>
                  <a:pt x="9" y="136"/>
                  <a:pt x="9" y="136"/>
                  <a:pt x="9" y="136"/>
                </a:cubicBezTo>
                <a:cubicBezTo>
                  <a:pt x="9" y="136"/>
                  <a:pt x="9" y="136"/>
                  <a:pt x="9" y="136"/>
                </a:cubicBezTo>
                <a:cubicBezTo>
                  <a:pt x="8" y="137"/>
                  <a:pt x="9" y="138"/>
                  <a:pt x="10" y="137"/>
                </a:cubicBezTo>
                <a:cubicBezTo>
                  <a:pt x="36" y="111"/>
                  <a:pt x="65" y="90"/>
                  <a:pt x="94" y="67"/>
                </a:cubicBezTo>
                <a:cubicBezTo>
                  <a:pt x="122" y="44"/>
                  <a:pt x="159" y="30"/>
                  <a:pt x="192" y="12"/>
                </a:cubicBezTo>
                <a:cubicBezTo>
                  <a:pt x="191" y="13"/>
                  <a:pt x="191" y="14"/>
                  <a:pt x="190" y="15"/>
                </a:cubicBezTo>
                <a:cubicBezTo>
                  <a:pt x="178" y="33"/>
                  <a:pt x="169" y="54"/>
                  <a:pt x="162" y="75"/>
                </a:cubicBezTo>
                <a:cubicBezTo>
                  <a:pt x="162" y="76"/>
                  <a:pt x="163" y="76"/>
                  <a:pt x="164" y="76"/>
                </a:cubicBezTo>
                <a:cubicBezTo>
                  <a:pt x="165" y="73"/>
                  <a:pt x="167" y="70"/>
                  <a:pt x="168" y="67"/>
                </a:cubicBezTo>
                <a:cubicBezTo>
                  <a:pt x="168" y="67"/>
                  <a:pt x="168" y="68"/>
                  <a:pt x="168" y="68"/>
                </a:cubicBezTo>
                <a:cubicBezTo>
                  <a:pt x="168" y="68"/>
                  <a:pt x="168" y="69"/>
                  <a:pt x="168" y="69"/>
                </a:cubicBezTo>
                <a:cubicBezTo>
                  <a:pt x="166" y="74"/>
                  <a:pt x="164" y="79"/>
                  <a:pt x="163" y="85"/>
                </a:cubicBezTo>
                <a:cubicBezTo>
                  <a:pt x="162" y="85"/>
                  <a:pt x="163" y="86"/>
                  <a:pt x="164" y="85"/>
                </a:cubicBezTo>
                <a:cubicBezTo>
                  <a:pt x="165" y="83"/>
                  <a:pt x="165" y="81"/>
                  <a:pt x="166" y="80"/>
                </a:cubicBezTo>
                <a:cubicBezTo>
                  <a:pt x="166" y="80"/>
                  <a:pt x="166" y="81"/>
                  <a:pt x="166" y="82"/>
                </a:cubicBezTo>
                <a:cubicBezTo>
                  <a:pt x="166" y="82"/>
                  <a:pt x="166" y="82"/>
                  <a:pt x="166" y="82"/>
                </a:cubicBezTo>
                <a:cubicBezTo>
                  <a:pt x="166" y="83"/>
                  <a:pt x="166" y="83"/>
                  <a:pt x="166" y="83"/>
                </a:cubicBezTo>
                <a:cubicBezTo>
                  <a:pt x="165" y="84"/>
                  <a:pt x="166" y="84"/>
                  <a:pt x="167" y="85"/>
                </a:cubicBezTo>
                <a:cubicBezTo>
                  <a:pt x="167" y="85"/>
                  <a:pt x="167" y="85"/>
                  <a:pt x="168" y="85"/>
                </a:cubicBezTo>
                <a:cubicBezTo>
                  <a:pt x="168" y="85"/>
                  <a:pt x="168" y="85"/>
                  <a:pt x="168" y="85"/>
                </a:cubicBezTo>
                <a:cubicBezTo>
                  <a:pt x="168" y="85"/>
                  <a:pt x="168" y="84"/>
                  <a:pt x="168" y="84"/>
                </a:cubicBezTo>
                <a:cubicBezTo>
                  <a:pt x="170" y="81"/>
                  <a:pt x="172" y="78"/>
                  <a:pt x="173" y="74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4" y="73"/>
                  <a:pt x="174" y="73"/>
                  <a:pt x="175" y="72"/>
                </a:cubicBezTo>
                <a:cubicBezTo>
                  <a:pt x="185" y="51"/>
                  <a:pt x="195" y="29"/>
                  <a:pt x="205" y="7"/>
                </a:cubicBezTo>
                <a:cubicBezTo>
                  <a:pt x="206" y="6"/>
                  <a:pt x="204" y="5"/>
                  <a:pt x="203" y="6"/>
                </a:cubicBezTo>
                <a:cubicBezTo>
                  <a:pt x="203" y="7"/>
                  <a:pt x="202" y="8"/>
                  <a:pt x="201" y="9"/>
                </a:cubicBezTo>
                <a:cubicBezTo>
                  <a:pt x="202" y="8"/>
                  <a:pt x="202" y="7"/>
                  <a:pt x="203" y="6"/>
                </a:cubicBezTo>
                <a:cubicBezTo>
                  <a:pt x="203" y="6"/>
                  <a:pt x="203" y="5"/>
                  <a:pt x="203" y="5"/>
                </a:cubicBezTo>
                <a:cubicBezTo>
                  <a:pt x="203" y="5"/>
                  <a:pt x="203" y="4"/>
                  <a:pt x="204" y="4"/>
                </a:cubicBezTo>
                <a:cubicBezTo>
                  <a:pt x="204" y="3"/>
                  <a:pt x="204" y="3"/>
                  <a:pt x="204" y="3"/>
                </a:cubicBezTo>
                <a:cubicBezTo>
                  <a:pt x="205" y="3"/>
                  <a:pt x="206" y="3"/>
                  <a:pt x="207" y="3"/>
                </a:cubicBezTo>
                <a:cubicBezTo>
                  <a:pt x="208" y="3"/>
                  <a:pt x="207" y="2"/>
                  <a:pt x="207" y="2"/>
                </a:cubicBezTo>
                <a:cubicBezTo>
                  <a:pt x="204" y="2"/>
                  <a:pt x="201" y="2"/>
                  <a:pt x="198" y="2"/>
                </a:cubicBezTo>
                <a:cubicBezTo>
                  <a:pt x="197" y="2"/>
                  <a:pt x="197" y="2"/>
                  <a:pt x="197" y="2"/>
                </a:cubicBezTo>
                <a:cubicBezTo>
                  <a:pt x="197" y="2"/>
                  <a:pt x="196" y="2"/>
                  <a:pt x="196" y="2"/>
                </a:cubicBezTo>
                <a:cubicBezTo>
                  <a:pt x="196" y="1"/>
                  <a:pt x="196" y="1"/>
                  <a:pt x="196" y="1"/>
                </a:cubicBezTo>
                <a:cubicBezTo>
                  <a:pt x="196" y="1"/>
                  <a:pt x="195" y="0"/>
                  <a:pt x="194" y="0"/>
                </a:cubicBezTo>
                <a:cubicBezTo>
                  <a:pt x="193" y="0"/>
                  <a:pt x="192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56" y="1"/>
                  <a:pt x="118" y="9"/>
                  <a:pt x="87" y="23"/>
                </a:cubicBezTo>
                <a:cubicBezTo>
                  <a:pt x="85" y="24"/>
                  <a:pt x="86" y="26"/>
                  <a:pt x="88" y="26"/>
                </a:cubicBezTo>
                <a:cubicBezTo>
                  <a:pt x="92" y="24"/>
                  <a:pt x="97" y="23"/>
                  <a:pt x="101" y="22"/>
                </a:cubicBezTo>
                <a:cubicBezTo>
                  <a:pt x="101" y="23"/>
                  <a:pt x="102" y="24"/>
                  <a:pt x="103" y="24"/>
                </a:cubicBezTo>
                <a:cubicBezTo>
                  <a:pt x="105" y="24"/>
                  <a:pt x="107" y="23"/>
                  <a:pt x="109" y="23"/>
                </a:cubicBezTo>
                <a:cubicBezTo>
                  <a:pt x="108" y="24"/>
                  <a:pt x="106" y="25"/>
                  <a:pt x="105" y="25"/>
                </a:cubicBezTo>
                <a:cubicBezTo>
                  <a:pt x="103" y="26"/>
                  <a:pt x="104" y="29"/>
                  <a:pt x="106" y="29"/>
                </a:cubicBezTo>
                <a:cubicBezTo>
                  <a:pt x="131" y="23"/>
                  <a:pt x="155" y="13"/>
                  <a:pt x="180" y="8"/>
                </a:cubicBezTo>
                <a:cubicBezTo>
                  <a:pt x="181" y="8"/>
                  <a:pt x="183" y="8"/>
                  <a:pt x="184" y="7"/>
                </a:cubicBezTo>
                <a:cubicBezTo>
                  <a:pt x="178" y="10"/>
                  <a:pt x="173" y="12"/>
                  <a:pt x="167" y="15"/>
                </a:cubicBezTo>
                <a:cubicBezTo>
                  <a:pt x="119" y="35"/>
                  <a:pt x="75" y="66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3" y="102"/>
                  <a:pt x="32" y="104"/>
                  <a:pt x="30" y="105"/>
                </a:cubicBezTo>
                <a:cubicBezTo>
                  <a:pt x="28" y="108"/>
                  <a:pt x="25" y="110"/>
                  <a:pt x="22" y="113"/>
                </a:cubicBezTo>
                <a:cubicBezTo>
                  <a:pt x="22" y="113"/>
                  <a:pt x="22" y="113"/>
                  <a:pt x="22" y="113"/>
                </a:cubicBezTo>
                <a:cubicBezTo>
                  <a:pt x="18" y="117"/>
                  <a:pt x="14" y="121"/>
                  <a:pt x="10" y="125"/>
                </a:cubicBezTo>
                <a:cubicBezTo>
                  <a:pt x="7" y="129"/>
                  <a:pt x="4" y="132"/>
                  <a:pt x="0" y="135"/>
                </a:cubicBezTo>
                <a:cubicBezTo>
                  <a:pt x="1" y="135"/>
                  <a:pt x="1" y="135"/>
                  <a:pt x="1" y="135"/>
                </a:cubicBezTo>
                <a:cubicBezTo>
                  <a:pt x="0" y="136"/>
                  <a:pt x="1" y="137"/>
                  <a:pt x="2" y="136"/>
                </a:cubicBezTo>
                <a:cubicBezTo>
                  <a:pt x="3" y="135"/>
                  <a:pt x="4" y="133"/>
                  <a:pt x="5" y="132"/>
                </a:cubicBezTo>
                <a:cubicBezTo>
                  <a:pt x="5" y="133"/>
                  <a:pt x="4" y="134"/>
                  <a:pt x="3" y="135"/>
                </a:cubicBezTo>
                <a:cubicBezTo>
                  <a:pt x="3" y="136"/>
                  <a:pt x="4" y="136"/>
                  <a:pt x="4" y="136"/>
                </a:cubicBezTo>
                <a:cubicBezTo>
                  <a:pt x="7" y="132"/>
                  <a:pt x="10" y="129"/>
                  <a:pt x="13" y="125"/>
                </a:cubicBezTo>
                <a:close/>
                <a:moveTo>
                  <a:pt x="192" y="16"/>
                </a:moveTo>
                <a:cubicBezTo>
                  <a:pt x="193" y="14"/>
                  <a:pt x="194" y="12"/>
                  <a:pt x="195" y="11"/>
                </a:cubicBezTo>
                <a:cubicBezTo>
                  <a:pt x="195" y="10"/>
                  <a:pt x="196" y="10"/>
                  <a:pt x="196" y="10"/>
                </a:cubicBezTo>
                <a:cubicBezTo>
                  <a:pt x="196" y="10"/>
                  <a:pt x="196" y="10"/>
                  <a:pt x="196" y="10"/>
                </a:cubicBezTo>
                <a:cubicBezTo>
                  <a:pt x="196" y="10"/>
                  <a:pt x="196" y="10"/>
                  <a:pt x="196" y="10"/>
                </a:cubicBezTo>
                <a:cubicBezTo>
                  <a:pt x="195" y="12"/>
                  <a:pt x="194" y="15"/>
                  <a:pt x="192" y="17"/>
                </a:cubicBezTo>
                <a:cubicBezTo>
                  <a:pt x="192" y="17"/>
                  <a:pt x="192" y="18"/>
                  <a:pt x="192" y="18"/>
                </a:cubicBezTo>
                <a:cubicBezTo>
                  <a:pt x="191" y="19"/>
                  <a:pt x="190" y="21"/>
                  <a:pt x="190" y="22"/>
                </a:cubicBezTo>
                <a:cubicBezTo>
                  <a:pt x="191" y="20"/>
                  <a:pt x="191" y="18"/>
                  <a:pt x="192" y="16"/>
                </a:cubicBezTo>
                <a:close/>
                <a:moveTo>
                  <a:pt x="199" y="4"/>
                </a:moveTo>
                <a:cubicBezTo>
                  <a:pt x="199" y="4"/>
                  <a:pt x="199" y="4"/>
                  <a:pt x="199" y="4"/>
                </a:cubicBezTo>
                <a:cubicBezTo>
                  <a:pt x="200" y="4"/>
                  <a:pt x="200" y="4"/>
                  <a:pt x="200" y="4"/>
                </a:cubicBezTo>
                <a:lnTo>
                  <a:pt x="199" y="4"/>
                </a:lnTo>
                <a:close/>
                <a:moveTo>
                  <a:pt x="57" y="89"/>
                </a:moveTo>
                <a:cubicBezTo>
                  <a:pt x="58" y="88"/>
                  <a:pt x="59" y="87"/>
                  <a:pt x="60" y="87"/>
                </a:cubicBezTo>
                <a:cubicBezTo>
                  <a:pt x="55" y="91"/>
                  <a:pt x="50" y="95"/>
                  <a:pt x="45" y="100"/>
                </a:cubicBezTo>
                <a:cubicBezTo>
                  <a:pt x="49" y="96"/>
                  <a:pt x="53" y="92"/>
                  <a:pt x="57" y="89"/>
                </a:cubicBezTo>
                <a:close/>
                <a:moveTo>
                  <a:pt x="33" y="109"/>
                </a:moveTo>
                <a:cubicBezTo>
                  <a:pt x="34" y="109"/>
                  <a:pt x="34" y="108"/>
                  <a:pt x="35" y="108"/>
                </a:cubicBezTo>
                <a:cubicBezTo>
                  <a:pt x="34" y="109"/>
                  <a:pt x="33" y="109"/>
                  <a:pt x="32" y="110"/>
                </a:cubicBezTo>
                <a:cubicBezTo>
                  <a:pt x="30" y="113"/>
                  <a:pt x="27" y="115"/>
                  <a:pt x="24" y="118"/>
                </a:cubicBezTo>
                <a:cubicBezTo>
                  <a:pt x="27" y="115"/>
                  <a:pt x="30" y="111"/>
                  <a:pt x="33" y="109"/>
                </a:cubicBezTo>
                <a:close/>
                <a:moveTo>
                  <a:pt x="27" y="117"/>
                </a:moveTo>
                <a:cubicBezTo>
                  <a:pt x="21" y="123"/>
                  <a:pt x="16" y="128"/>
                  <a:pt x="11" y="134"/>
                </a:cubicBezTo>
                <a:cubicBezTo>
                  <a:pt x="15" y="127"/>
                  <a:pt x="21" y="122"/>
                  <a:pt x="27" y="117"/>
                </a:cubicBezTo>
                <a:close/>
                <a:moveTo>
                  <a:pt x="202" y="3"/>
                </a:moveTo>
                <a:cubicBezTo>
                  <a:pt x="202" y="3"/>
                  <a:pt x="202" y="3"/>
                  <a:pt x="202" y="3"/>
                </a:cubicBezTo>
                <a:cubicBezTo>
                  <a:pt x="202" y="3"/>
                  <a:pt x="202" y="3"/>
                  <a:pt x="202" y="3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g2dc918afce9_0_53"/>
          <p:cNvSpPr/>
          <p:nvPr/>
        </p:nvSpPr>
        <p:spPr>
          <a:xfrm rot="1192773">
            <a:off x="1593093" y="2318435"/>
            <a:ext cx="453181" cy="300774"/>
          </a:xfrm>
          <a:custGeom>
            <a:avLst/>
            <a:gdLst/>
            <a:ahLst/>
            <a:cxnLst/>
            <a:rect l="l" t="t" r="r" b="b"/>
            <a:pathLst>
              <a:path w="208" h="138" extrusionOk="0">
                <a:moveTo>
                  <a:pt x="13" y="125"/>
                </a:moveTo>
                <a:cubicBezTo>
                  <a:pt x="14" y="125"/>
                  <a:pt x="14" y="125"/>
                  <a:pt x="14" y="125"/>
                </a:cubicBezTo>
                <a:cubicBezTo>
                  <a:pt x="15" y="125"/>
                  <a:pt x="16" y="124"/>
                  <a:pt x="17" y="124"/>
                </a:cubicBezTo>
                <a:cubicBezTo>
                  <a:pt x="14" y="127"/>
                  <a:pt x="11" y="131"/>
                  <a:pt x="9" y="135"/>
                </a:cubicBezTo>
                <a:cubicBezTo>
                  <a:pt x="9" y="136"/>
                  <a:pt x="9" y="136"/>
                  <a:pt x="9" y="136"/>
                </a:cubicBezTo>
                <a:cubicBezTo>
                  <a:pt x="9" y="136"/>
                  <a:pt x="9" y="136"/>
                  <a:pt x="9" y="136"/>
                </a:cubicBezTo>
                <a:cubicBezTo>
                  <a:pt x="8" y="137"/>
                  <a:pt x="9" y="138"/>
                  <a:pt x="10" y="137"/>
                </a:cubicBezTo>
                <a:cubicBezTo>
                  <a:pt x="36" y="111"/>
                  <a:pt x="65" y="90"/>
                  <a:pt x="94" y="67"/>
                </a:cubicBezTo>
                <a:cubicBezTo>
                  <a:pt x="122" y="44"/>
                  <a:pt x="159" y="30"/>
                  <a:pt x="192" y="12"/>
                </a:cubicBezTo>
                <a:cubicBezTo>
                  <a:pt x="191" y="13"/>
                  <a:pt x="191" y="14"/>
                  <a:pt x="190" y="15"/>
                </a:cubicBezTo>
                <a:cubicBezTo>
                  <a:pt x="178" y="33"/>
                  <a:pt x="169" y="54"/>
                  <a:pt x="162" y="75"/>
                </a:cubicBezTo>
                <a:cubicBezTo>
                  <a:pt x="162" y="76"/>
                  <a:pt x="163" y="76"/>
                  <a:pt x="164" y="76"/>
                </a:cubicBezTo>
                <a:cubicBezTo>
                  <a:pt x="165" y="73"/>
                  <a:pt x="167" y="70"/>
                  <a:pt x="168" y="67"/>
                </a:cubicBezTo>
                <a:cubicBezTo>
                  <a:pt x="168" y="67"/>
                  <a:pt x="168" y="68"/>
                  <a:pt x="168" y="68"/>
                </a:cubicBezTo>
                <a:cubicBezTo>
                  <a:pt x="168" y="68"/>
                  <a:pt x="168" y="69"/>
                  <a:pt x="168" y="69"/>
                </a:cubicBezTo>
                <a:cubicBezTo>
                  <a:pt x="166" y="74"/>
                  <a:pt x="164" y="79"/>
                  <a:pt x="163" y="85"/>
                </a:cubicBezTo>
                <a:cubicBezTo>
                  <a:pt x="162" y="85"/>
                  <a:pt x="163" y="86"/>
                  <a:pt x="164" y="85"/>
                </a:cubicBezTo>
                <a:cubicBezTo>
                  <a:pt x="165" y="83"/>
                  <a:pt x="165" y="81"/>
                  <a:pt x="166" y="80"/>
                </a:cubicBezTo>
                <a:cubicBezTo>
                  <a:pt x="166" y="80"/>
                  <a:pt x="166" y="81"/>
                  <a:pt x="166" y="82"/>
                </a:cubicBezTo>
                <a:cubicBezTo>
                  <a:pt x="166" y="82"/>
                  <a:pt x="166" y="82"/>
                  <a:pt x="166" y="82"/>
                </a:cubicBezTo>
                <a:cubicBezTo>
                  <a:pt x="166" y="83"/>
                  <a:pt x="166" y="83"/>
                  <a:pt x="166" y="83"/>
                </a:cubicBezTo>
                <a:cubicBezTo>
                  <a:pt x="165" y="84"/>
                  <a:pt x="166" y="84"/>
                  <a:pt x="167" y="85"/>
                </a:cubicBezTo>
                <a:cubicBezTo>
                  <a:pt x="167" y="85"/>
                  <a:pt x="167" y="85"/>
                  <a:pt x="168" y="85"/>
                </a:cubicBezTo>
                <a:cubicBezTo>
                  <a:pt x="168" y="85"/>
                  <a:pt x="168" y="85"/>
                  <a:pt x="168" y="85"/>
                </a:cubicBezTo>
                <a:cubicBezTo>
                  <a:pt x="168" y="85"/>
                  <a:pt x="168" y="84"/>
                  <a:pt x="168" y="84"/>
                </a:cubicBezTo>
                <a:cubicBezTo>
                  <a:pt x="170" y="81"/>
                  <a:pt x="172" y="78"/>
                  <a:pt x="173" y="74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4" y="73"/>
                  <a:pt x="174" y="73"/>
                  <a:pt x="175" y="72"/>
                </a:cubicBezTo>
                <a:cubicBezTo>
                  <a:pt x="185" y="51"/>
                  <a:pt x="195" y="29"/>
                  <a:pt x="205" y="7"/>
                </a:cubicBezTo>
                <a:cubicBezTo>
                  <a:pt x="206" y="6"/>
                  <a:pt x="204" y="5"/>
                  <a:pt x="203" y="6"/>
                </a:cubicBezTo>
                <a:cubicBezTo>
                  <a:pt x="203" y="7"/>
                  <a:pt x="202" y="8"/>
                  <a:pt x="201" y="9"/>
                </a:cubicBezTo>
                <a:cubicBezTo>
                  <a:pt x="202" y="8"/>
                  <a:pt x="202" y="7"/>
                  <a:pt x="203" y="6"/>
                </a:cubicBezTo>
                <a:cubicBezTo>
                  <a:pt x="203" y="6"/>
                  <a:pt x="203" y="5"/>
                  <a:pt x="203" y="5"/>
                </a:cubicBezTo>
                <a:cubicBezTo>
                  <a:pt x="203" y="5"/>
                  <a:pt x="203" y="4"/>
                  <a:pt x="204" y="4"/>
                </a:cubicBezTo>
                <a:cubicBezTo>
                  <a:pt x="204" y="3"/>
                  <a:pt x="204" y="3"/>
                  <a:pt x="204" y="3"/>
                </a:cubicBezTo>
                <a:cubicBezTo>
                  <a:pt x="205" y="3"/>
                  <a:pt x="206" y="3"/>
                  <a:pt x="207" y="3"/>
                </a:cubicBezTo>
                <a:cubicBezTo>
                  <a:pt x="208" y="3"/>
                  <a:pt x="207" y="2"/>
                  <a:pt x="207" y="2"/>
                </a:cubicBezTo>
                <a:cubicBezTo>
                  <a:pt x="204" y="2"/>
                  <a:pt x="201" y="2"/>
                  <a:pt x="198" y="2"/>
                </a:cubicBezTo>
                <a:cubicBezTo>
                  <a:pt x="197" y="2"/>
                  <a:pt x="197" y="2"/>
                  <a:pt x="197" y="2"/>
                </a:cubicBezTo>
                <a:cubicBezTo>
                  <a:pt x="197" y="2"/>
                  <a:pt x="196" y="2"/>
                  <a:pt x="196" y="2"/>
                </a:cubicBezTo>
                <a:cubicBezTo>
                  <a:pt x="196" y="1"/>
                  <a:pt x="196" y="1"/>
                  <a:pt x="196" y="1"/>
                </a:cubicBezTo>
                <a:cubicBezTo>
                  <a:pt x="196" y="1"/>
                  <a:pt x="195" y="0"/>
                  <a:pt x="194" y="0"/>
                </a:cubicBezTo>
                <a:cubicBezTo>
                  <a:pt x="193" y="0"/>
                  <a:pt x="192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56" y="1"/>
                  <a:pt x="118" y="9"/>
                  <a:pt x="87" y="23"/>
                </a:cubicBezTo>
                <a:cubicBezTo>
                  <a:pt x="85" y="24"/>
                  <a:pt x="86" y="26"/>
                  <a:pt x="88" y="26"/>
                </a:cubicBezTo>
                <a:cubicBezTo>
                  <a:pt x="92" y="24"/>
                  <a:pt x="97" y="23"/>
                  <a:pt x="101" y="22"/>
                </a:cubicBezTo>
                <a:cubicBezTo>
                  <a:pt x="101" y="23"/>
                  <a:pt x="102" y="24"/>
                  <a:pt x="103" y="24"/>
                </a:cubicBezTo>
                <a:cubicBezTo>
                  <a:pt x="105" y="24"/>
                  <a:pt x="107" y="23"/>
                  <a:pt x="109" y="23"/>
                </a:cubicBezTo>
                <a:cubicBezTo>
                  <a:pt x="108" y="24"/>
                  <a:pt x="106" y="25"/>
                  <a:pt x="105" y="25"/>
                </a:cubicBezTo>
                <a:cubicBezTo>
                  <a:pt x="103" y="26"/>
                  <a:pt x="104" y="29"/>
                  <a:pt x="106" y="29"/>
                </a:cubicBezTo>
                <a:cubicBezTo>
                  <a:pt x="131" y="23"/>
                  <a:pt x="155" y="13"/>
                  <a:pt x="180" y="8"/>
                </a:cubicBezTo>
                <a:cubicBezTo>
                  <a:pt x="181" y="8"/>
                  <a:pt x="183" y="8"/>
                  <a:pt x="184" y="7"/>
                </a:cubicBezTo>
                <a:cubicBezTo>
                  <a:pt x="178" y="10"/>
                  <a:pt x="173" y="12"/>
                  <a:pt x="167" y="15"/>
                </a:cubicBezTo>
                <a:cubicBezTo>
                  <a:pt x="119" y="35"/>
                  <a:pt x="75" y="66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3" y="102"/>
                  <a:pt x="32" y="104"/>
                  <a:pt x="30" y="105"/>
                </a:cubicBezTo>
                <a:cubicBezTo>
                  <a:pt x="28" y="108"/>
                  <a:pt x="25" y="110"/>
                  <a:pt x="22" y="113"/>
                </a:cubicBezTo>
                <a:cubicBezTo>
                  <a:pt x="22" y="113"/>
                  <a:pt x="22" y="113"/>
                  <a:pt x="22" y="113"/>
                </a:cubicBezTo>
                <a:cubicBezTo>
                  <a:pt x="18" y="117"/>
                  <a:pt x="14" y="121"/>
                  <a:pt x="10" y="125"/>
                </a:cubicBezTo>
                <a:cubicBezTo>
                  <a:pt x="7" y="129"/>
                  <a:pt x="4" y="132"/>
                  <a:pt x="0" y="135"/>
                </a:cubicBezTo>
                <a:cubicBezTo>
                  <a:pt x="1" y="135"/>
                  <a:pt x="1" y="135"/>
                  <a:pt x="1" y="135"/>
                </a:cubicBezTo>
                <a:cubicBezTo>
                  <a:pt x="0" y="136"/>
                  <a:pt x="1" y="137"/>
                  <a:pt x="2" y="136"/>
                </a:cubicBezTo>
                <a:cubicBezTo>
                  <a:pt x="3" y="135"/>
                  <a:pt x="4" y="133"/>
                  <a:pt x="5" y="132"/>
                </a:cubicBezTo>
                <a:cubicBezTo>
                  <a:pt x="5" y="133"/>
                  <a:pt x="4" y="134"/>
                  <a:pt x="3" y="135"/>
                </a:cubicBezTo>
                <a:cubicBezTo>
                  <a:pt x="3" y="136"/>
                  <a:pt x="4" y="136"/>
                  <a:pt x="4" y="136"/>
                </a:cubicBezTo>
                <a:cubicBezTo>
                  <a:pt x="7" y="132"/>
                  <a:pt x="10" y="129"/>
                  <a:pt x="13" y="125"/>
                </a:cubicBezTo>
                <a:close/>
                <a:moveTo>
                  <a:pt x="192" y="16"/>
                </a:moveTo>
                <a:cubicBezTo>
                  <a:pt x="193" y="14"/>
                  <a:pt x="194" y="12"/>
                  <a:pt x="195" y="11"/>
                </a:cubicBezTo>
                <a:cubicBezTo>
                  <a:pt x="195" y="10"/>
                  <a:pt x="196" y="10"/>
                  <a:pt x="196" y="10"/>
                </a:cubicBezTo>
                <a:cubicBezTo>
                  <a:pt x="196" y="10"/>
                  <a:pt x="196" y="10"/>
                  <a:pt x="196" y="10"/>
                </a:cubicBezTo>
                <a:cubicBezTo>
                  <a:pt x="196" y="10"/>
                  <a:pt x="196" y="10"/>
                  <a:pt x="196" y="10"/>
                </a:cubicBezTo>
                <a:cubicBezTo>
                  <a:pt x="195" y="12"/>
                  <a:pt x="194" y="15"/>
                  <a:pt x="192" y="17"/>
                </a:cubicBezTo>
                <a:cubicBezTo>
                  <a:pt x="192" y="17"/>
                  <a:pt x="192" y="18"/>
                  <a:pt x="192" y="18"/>
                </a:cubicBezTo>
                <a:cubicBezTo>
                  <a:pt x="191" y="19"/>
                  <a:pt x="190" y="21"/>
                  <a:pt x="190" y="22"/>
                </a:cubicBezTo>
                <a:cubicBezTo>
                  <a:pt x="191" y="20"/>
                  <a:pt x="191" y="18"/>
                  <a:pt x="192" y="16"/>
                </a:cubicBezTo>
                <a:close/>
                <a:moveTo>
                  <a:pt x="199" y="4"/>
                </a:moveTo>
                <a:cubicBezTo>
                  <a:pt x="199" y="4"/>
                  <a:pt x="199" y="4"/>
                  <a:pt x="199" y="4"/>
                </a:cubicBezTo>
                <a:cubicBezTo>
                  <a:pt x="200" y="4"/>
                  <a:pt x="200" y="4"/>
                  <a:pt x="200" y="4"/>
                </a:cubicBezTo>
                <a:lnTo>
                  <a:pt x="199" y="4"/>
                </a:lnTo>
                <a:close/>
                <a:moveTo>
                  <a:pt x="57" y="89"/>
                </a:moveTo>
                <a:cubicBezTo>
                  <a:pt x="58" y="88"/>
                  <a:pt x="59" y="87"/>
                  <a:pt x="60" y="87"/>
                </a:cubicBezTo>
                <a:cubicBezTo>
                  <a:pt x="55" y="91"/>
                  <a:pt x="50" y="95"/>
                  <a:pt x="45" y="100"/>
                </a:cubicBezTo>
                <a:cubicBezTo>
                  <a:pt x="49" y="96"/>
                  <a:pt x="53" y="92"/>
                  <a:pt x="57" y="89"/>
                </a:cubicBezTo>
                <a:close/>
                <a:moveTo>
                  <a:pt x="33" y="109"/>
                </a:moveTo>
                <a:cubicBezTo>
                  <a:pt x="34" y="109"/>
                  <a:pt x="34" y="108"/>
                  <a:pt x="35" y="108"/>
                </a:cubicBezTo>
                <a:cubicBezTo>
                  <a:pt x="34" y="109"/>
                  <a:pt x="33" y="109"/>
                  <a:pt x="32" y="110"/>
                </a:cubicBezTo>
                <a:cubicBezTo>
                  <a:pt x="30" y="113"/>
                  <a:pt x="27" y="115"/>
                  <a:pt x="24" y="118"/>
                </a:cubicBezTo>
                <a:cubicBezTo>
                  <a:pt x="27" y="115"/>
                  <a:pt x="30" y="111"/>
                  <a:pt x="33" y="109"/>
                </a:cubicBezTo>
                <a:close/>
                <a:moveTo>
                  <a:pt x="27" y="117"/>
                </a:moveTo>
                <a:cubicBezTo>
                  <a:pt x="21" y="123"/>
                  <a:pt x="16" y="128"/>
                  <a:pt x="11" y="134"/>
                </a:cubicBezTo>
                <a:cubicBezTo>
                  <a:pt x="15" y="127"/>
                  <a:pt x="21" y="122"/>
                  <a:pt x="27" y="117"/>
                </a:cubicBezTo>
                <a:close/>
                <a:moveTo>
                  <a:pt x="202" y="3"/>
                </a:moveTo>
                <a:cubicBezTo>
                  <a:pt x="202" y="3"/>
                  <a:pt x="202" y="3"/>
                  <a:pt x="202" y="3"/>
                </a:cubicBezTo>
                <a:cubicBezTo>
                  <a:pt x="202" y="3"/>
                  <a:pt x="202" y="3"/>
                  <a:pt x="202" y="3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g2dc918afce9_0_53"/>
          <p:cNvSpPr/>
          <p:nvPr/>
        </p:nvSpPr>
        <p:spPr>
          <a:xfrm>
            <a:off x="6288100" y="4142975"/>
            <a:ext cx="2862300" cy="5292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2ddd107a346_1_131"/>
          <p:cNvSpPr>
            <a:spLocks noGrp="1"/>
          </p:cNvSpPr>
          <p:nvPr>
            <p:ph type="pic" idx="2"/>
          </p:nvPr>
        </p:nvSpPr>
        <p:spPr>
          <a:xfrm>
            <a:off x="6477000" y="0"/>
            <a:ext cx="3791100" cy="685800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pic>
        <p:nvPicPr>
          <p:cNvPr id="555" name="Google Shape;555;g2ddd107a346_1_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2333" y="152400"/>
            <a:ext cx="6172201" cy="6420413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g2ddd107a346_1_131"/>
          <p:cNvSpPr txBox="1"/>
          <p:nvPr/>
        </p:nvSpPr>
        <p:spPr>
          <a:xfrm>
            <a:off x="2964750" y="-25625"/>
            <a:ext cx="2190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Google Shape;557;g2ddd107a346_1_131"/>
          <p:cNvSpPr/>
          <p:nvPr/>
        </p:nvSpPr>
        <p:spPr>
          <a:xfrm>
            <a:off x="2983975" y="25625"/>
            <a:ext cx="2170800" cy="4419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2ddd107a346_1_10"/>
          <p:cNvSpPr>
            <a:spLocks noGrp="1"/>
          </p:cNvSpPr>
          <p:nvPr>
            <p:ph type="pic" idx="2"/>
          </p:nvPr>
        </p:nvSpPr>
        <p:spPr>
          <a:xfrm>
            <a:off x="6477000" y="0"/>
            <a:ext cx="3791100" cy="685800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pic>
        <p:nvPicPr>
          <p:cNvPr id="563" name="Google Shape;563;g2ddd107a346_1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28703"/>
            <a:ext cx="11857076" cy="5700276"/>
          </a:xfrm>
          <a:prstGeom prst="rect">
            <a:avLst/>
          </a:prstGeom>
          <a:noFill/>
          <a:ln>
            <a:noFill/>
          </a:ln>
        </p:spPr>
      </p:pic>
      <p:sp>
        <p:nvSpPr>
          <p:cNvPr id="564" name="Google Shape;564;g2ddd107a346_1_10"/>
          <p:cNvSpPr/>
          <p:nvPr/>
        </p:nvSpPr>
        <p:spPr>
          <a:xfrm>
            <a:off x="2177150" y="1856975"/>
            <a:ext cx="1556100" cy="4995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2ddd107a346_1_10"/>
          <p:cNvSpPr/>
          <p:nvPr/>
        </p:nvSpPr>
        <p:spPr>
          <a:xfrm>
            <a:off x="4271050" y="3067200"/>
            <a:ext cx="1940100" cy="17289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2ddd107a346_1_136"/>
          <p:cNvSpPr>
            <a:spLocks noGrp="1"/>
          </p:cNvSpPr>
          <p:nvPr>
            <p:ph type="pic" idx="2"/>
          </p:nvPr>
        </p:nvSpPr>
        <p:spPr>
          <a:xfrm>
            <a:off x="6477000" y="0"/>
            <a:ext cx="3791100" cy="685800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pic>
        <p:nvPicPr>
          <p:cNvPr id="571" name="Google Shape;571;g2ddd107a346_1_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71072"/>
            <a:ext cx="11858150" cy="5488950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g2ddd107a346_1_136"/>
          <p:cNvSpPr/>
          <p:nvPr/>
        </p:nvSpPr>
        <p:spPr>
          <a:xfrm>
            <a:off x="2234775" y="1549625"/>
            <a:ext cx="1709700" cy="9990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2ddd107a346_1_0"/>
          <p:cNvSpPr>
            <a:spLocks noGrp="1"/>
          </p:cNvSpPr>
          <p:nvPr>
            <p:ph type="pic" idx="2"/>
          </p:nvPr>
        </p:nvSpPr>
        <p:spPr>
          <a:xfrm>
            <a:off x="6477000" y="0"/>
            <a:ext cx="3791100" cy="685800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pic>
        <p:nvPicPr>
          <p:cNvPr id="578" name="Google Shape;578;g2ddd107a346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030" y="632652"/>
            <a:ext cx="11624026" cy="5585001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g2ddd107a346_1_0"/>
          <p:cNvSpPr/>
          <p:nvPr/>
        </p:nvSpPr>
        <p:spPr>
          <a:xfrm>
            <a:off x="2234775" y="1549625"/>
            <a:ext cx="1709700" cy="9990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0" name="Google Shape;580;g2ddd107a346_1_0"/>
          <p:cNvSpPr/>
          <p:nvPr/>
        </p:nvSpPr>
        <p:spPr>
          <a:xfrm>
            <a:off x="4192925" y="3699875"/>
            <a:ext cx="1709700" cy="9990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db0a1fe3eb_0_0"/>
          <p:cNvSpPr/>
          <p:nvPr/>
        </p:nvSpPr>
        <p:spPr>
          <a:xfrm>
            <a:off x="1454" y="0"/>
            <a:ext cx="4017000" cy="6858000"/>
          </a:xfrm>
          <a:prstGeom prst="rect">
            <a:avLst/>
          </a:prstGeom>
          <a:solidFill>
            <a:srgbClr val="922D5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9" name="Google Shape;119;g2db0a1fe3eb_0_0"/>
          <p:cNvSpPr txBox="1"/>
          <p:nvPr/>
        </p:nvSpPr>
        <p:spPr>
          <a:xfrm>
            <a:off x="647225" y="769475"/>
            <a:ext cx="2371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4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Sumario</a:t>
            </a:r>
            <a:endParaRPr sz="4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0" name="Google Shape;120;g2db0a1fe3eb_0_0"/>
          <p:cNvSpPr txBox="1"/>
          <p:nvPr/>
        </p:nvSpPr>
        <p:spPr>
          <a:xfrm>
            <a:off x="5488402" y="1295630"/>
            <a:ext cx="2724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Introducción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1" name="Google Shape;121;g2db0a1fe3eb_0_0"/>
          <p:cNvSpPr/>
          <p:nvPr/>
        </p:nvSpPr>
        <p:spPr>
          <a:xfrm>
            <a:off x="5488402" y="723080"/>
            <a:ext cx="12141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01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g2db0a1fe3eb_0_0"/>
          <p:cNvSpPr txBox="1"/>
          <p:nvPr/>
        </p:nvSpPr>
        <p:spPr>
          <a:xfrm>
            <a:off x="5488390" y="2451867"/>
            <a:ext cx="4074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Metodología</a:t>
            </a:r>
            <a:endParaRPr sz="2400" b="0" i="0" u="none" strike="noStrike" cap="none">
              <a:solidFill>
                <a:srgbClr val="222A3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3" name="Google Shape;123;g2db0a1fe3eb_0_0"/>
          <p:cNvSpPr/>
          <p:nvPr/>
        </p:nvSpPr>
        <p:spPr>
          <a:xfrm>
            <a:off x="5488391" y="1844073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02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2db0a1fe3eb_0_0"/>
          <p:cNvSpPr/>
          <p:nvPr/>
        </p:nvSpPr>
        <p:spPr>
          <a:xfrm>
            <a:off x="5488390" y="2992504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03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2db0a1fe3eb_0_0"/>
          <p:cNvSpPr txBox="1"/>
          <p:nvPr/>
        </p:nvSpPr>
        <p:spPr>
          <a:xfrm>
            <a:off x="5488400" y="3551282"/>
            <a:ext cx="2938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Resultados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6" name="Google Shape;126;g2db0a1fe3eb_0_0"/>
          <p:cNvSpPr/>
          <p:nvPr/>
        </p:nvSpPr>
        <p:spPr>
          <a:xfrm>
            <a:off x="5509131" y="5326298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05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2db0a1fe3eb_0_0"/>
          <p:cNvSpPr txBox="1"/>
          <p:nvPr/>
        </p:nvSpPr>
        <p:spPr>
          <a:xfrm>
            <a:off x="5509152" y="5864775"/>
            <a:ext cx="3709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Consulta OpenAlex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8" name="Google Shape;128;g2db0a1fe3eb_0_0"/>
          <p:cNvSpPr/>
          <p:nvPr/>
        </p:nvSpPr>
        <p:spPr>
          <a:xfrm>
            <a:off x="5499211" y="4119272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04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2db0a1fe3eb_0_0"/>
          <p:cNvSpPr txBox="1"/>
          <p:nvPr/>
        </p:nvSpPr>
        <p:spPr>
          <a:xfrm>
            <a:off x="5499225" y="4657750"/>
            <a:ext cx="5504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Conclusiones y recomendaciones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30" name="Google Shape;130;g2db0a1fe3eb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54011" y="229075"/>
            <a:ext cx="2016276" cy="157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2ddd107a346_1_142"/>
          <p:cNvSpPr>
            <a:spLocks noGrp="1"/>
          </p:cNvSpPr>
          <p:nvPr>
            <p:ph type="pic" idx="2"/>
          </p:nvPr>
        </p:nvSpPr>
        <p:spPr>
          <a:xfrm>
            <a:off x="6477000" y="0"/>
            <a:ext cx="3791100" cy="6858000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pic>
        <p:nvPicPr>
          <p:cNvPr id="586" name="Google Shape;586;g2ddd107a346_1_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555812"/>
            <a:ext cx="11824949" cy="5681050"/>
          </a:xfrm>
          <a:prstGeom prst="rect">
            <a:avLst/>
          </a:prstGeom>
          <a:noFill/>
          <a:ln>
            <a:noFill/>
          </a:ln>
        </p:spPr>
      </p:pic>
      <p:sp>
        <p:nvSpPr>
          <p:cNvPr id="587" name="Google Shape;587;g2ddd107a346_1_142"/>
          <p:cNvSpPr/>
          <p:nvPr/>
        </p:nvSpPr>
        <p:spPr>
          <a:xfrm>
            <a:off x="2234775" y="1549625"/>
            <a:ext cx="1709700" cy="9990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g2ddd107a346_1_142"/>
          <p:cNvSpPr/>
          <p:nvPr/>
        </p:nvSpPr>
        <p:spPr>
          <a:xfrm>
            <a:off x="4116075" y="3240100"/>
            <a:ext cx="1499700" cy="3843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2db0a1fe3eb_0_197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/>
          <a:lstStyle/>
          <a:p>
            <a:endParaRPr lang="es-ES"/>
          </a:p>
        </p:txBody>
      </p:sp>
      <p:pic>
        <p:nvPicPr>
          <p:cNvPr id="594" name="Google Shape;594;g2db0a1fe3eb_0_1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512" y="0"/>
            <a:ext cx="12138975" cy="6840468"/>
          </a:xfrm>
          <a:prstGeom prst="rect">
            <a:avLst/>
          </a:prstGeom>
          <a:noFill/>
          <a:ln>
            <a:noFill/>
          </a:ln>
        </p:spPr>
      </p:pic>
      <p:sp>
        <p:nvSpPr>
          <p:cNvPr id="595" name="Google Shape;595;g2db0a1fe3eb_0_197"/>
          <p:cNvSpPr txBox="1"/>
          <p:nvPr/>
        </p:nvSpPr>
        <p:spPr>
          <a:xfrm>
            <a:off x="2892150" y="2644200"/>
            <a:ext cx="64077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s-ES" sz="9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Gracias</a:t>
            </a:r>
            <a:endParaRPr sz="9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96" name="Google Shape;596;g2db0a1fe3eb_0_1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3321" y="4817575"/>
            <a:ext cx="2400800" cy="88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g2db0a1fe3eb_0_31"/>
          <p:cNvGrpSpPr/>
          <p:nvPr/>
        </p:nvGrpSpPr>
        <p:grpSpPr>
          <a:xfrm>
            <a:off x="9746714" y="2882595"/>
            <a:ext cx="1961470" cy="2196503"/>
            <a:chOff x="4631532" y="1733710"/>
            <a:chExt cx="3424354" cy="3834677"/>
          </a:xfrm>
        </p:grpSpPr>
        <p:grpSp>
          <p:nvGrpSpPr>
            <p:cNvPr id="136" name="Google Shape;136;g2db0a1fe3eb_0_31"/>
            <p:cNvGrpSpPr/>
            <p:nvPr/>
          </p:nvGrpSpPr>
          <p:grpSpPr>
            <a:xfrm>
              <a:off x="4631532" y="2638710"/>
              <a:ext cx="2929677" cy="2929677"/>
              <a:chOff x="6553200" y="3282950"/>
              <a:chExt cx="5181600" cy="5181600"/>
            </a:xfrm>
          </p:grpSpPr>
          <p:sp>
            <p:nvSpPr>
              <p:cNvPr id="137" name="Google Shape;137;g2db0a1fe3eb_0_31"/>
              <p:cNvSpPr/>
              <p:nvPr/>
            </p:nvSpPr>
            <p:spPr>
              <a:xfrm>
                <a:off x="6553200" y="3282950"/>
                <a:ext cx="5181600" cy="5181600"/>
              </a:xfrm>
              <a:prstGeom prst="ellipse">
                <a:avLst/>
              </a:prstGeom>
              <a:solidFill>
                <a:srgbClr val="549E3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38" name="Google Shape;138;g2db0a1fe3eb_0_31"/>
              <p:cNvSpPr/>
              <p:nvPr/>
            </p:nvSpPr>
            <p:spPr>
              <a:xfrm>
                <a:off x="6991350" y="3721100"/>
                <a:ext cx="4305300" cy="4305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39" name="Google Shape;139;g2db0a1fe3eb_0_31"/>
              <p:cNvSpPr/>
              <p:nvPr/>
            </p:nvSpPr>
            <p:spPr>
              <a:xfrm>
                <a:off x="7410450" y="4140200"/>
                <a:ext cx="3467100" cy="3467100"/>
              </a:xfrm>
              <a:prstGeom prst="ellipse">
                <a:avLst/>
              </a:prstGeom>
              <a:solidFill>
                <a:srgbClr val="8AB83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40" name="Google Shape;140;g2db0a1fe3eb_0_31"/>
              <p:cNvSpPr/>
              <p:nvPr/>
            </p:nvSpPr>
            <p:spPr>
              <a:xfrm>
                <a:off x="7829550" y="4559300"/>
                <a:ext cx="2628900" cy="26289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41" name="Google Shape;141;g2db0a1fe3eb_0_31"/>
              <p:cNvSpPr/>
              <p:nvPr/>
            </p:nvSpPr>
            <p:spPr>
              <a:xfrm>
                <a:off x="8248650" y="4978400"/>
                <a:ext cx="1790700" cy="1790700"/>
              </a:xfrm>
              <a:prstGeom prst="ellipse">
                <a:avLst/>
              </a:prstGeom>
              <a:solidFill>
                <a:srgbClr val="C0CF3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42" name="Google Shape;142;g2db0a1fe3eb_0_31"/>
              <p:cNvSpPr/>
              <p:nvPr/>
            </p:nvSpPr>
            <p:spPr>
              <a:xfrm>
                <a:off x="8674100" y="5403850"/>
                <a:ext cx="939900" cy="9399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43" name="Google Shape;143;g2db0a1fe3eb_0_31"/>
            <p:cNvGrpSpPr/>
            <p:nvPr/>
          </p:nvGrpSpPr>
          <p:grpSpPr>
            <a:xfrm rot="-3055926">
              <a:off x="5500462" y="2824882"/>
              <a:ext cx="2972939" cy="340342"/>
              <a:chOff x="474663" y="2971800"/>
              <a:chExt cx="8167688" cy="935038"/>
            </a:xfrm>
          </p:grpSpPr>
          <p:sp>
            <p:nvSpPr>
              <p:cNvPr id="144" name="Google Shape;144;g2db0a1fe3eb_0_31"/>
              <p:cNvSpPr/>
              <p:nvPr/>
            </p:nvSpPr>
            <p:spPr>
              <a:xfrm>
                <a:off x="1258888" y="3362325"/>
                <a:ext cx="7343700" cy="76200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0950" tIns="30475" rIns="60950" bIns="304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45" name="Google Shape;145;g2db0a1fe3eb_0_31"/>
              <p:cNvSpPr/>
              <p:nvPr/>
            </p:nvSpPr>
            <p:spPr>
              <a:xfrm>
                <a:off x="1258888" y="3438525"/>
                <a:ext cx="7343700" cy="777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0950" tIns="30475" rIns="60950" bIns="304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46" name="Google Shape;146;g2db0a1fe3eb_0_31"/>
              <p:cNvSpPr/>
              <p:nvPr/>
            </p:nvSpPr>
            <p:spPr>
              <a:xfrm>
                <a:off x="7245351" y="3438525"/>
                <a:ext cx="1277939" cy="142875"/>
              </a:xfrm>
              <a:custGeom>
                <a:avLst/>
                <a:gdLst/>
                <a:ahLst/>
                <a:cxnLst/>
                <a:rect l="l" t="t" r="r" b="b"/>
                <a:pathLst>
                  <a:path w="648" h="72" extrusionOk="0">
                    <a:moveTo>
                      <a:pt x="648" y="0"/>
                    </a:moveTo>
                    <a:cubicBezTo>
                      <a:pt x="648" y="20"/>
                      <a:pt x="640" y="38"/>
                      <a:pt x="627" y="51"/>
                    </a:cubicBezTo>
                    <a:cubicBezTo>
                      <a:pt x="614" y="64"/>
                      <a:pt x="596" y="72"/>
                      <a:pt x="576" y="72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32" y="72"/>
                      <a:pt x="0" y="40"/>
                      <a:pt x="0" y="0"/>
                    </a:cubicBezTo>
                    <a:lnTo>
                      <a:pt x="648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spcFirstLastPara="1" wrap="square" lIns="60950" tIns="30475" rIns="60950" bIns="304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47" name="Google Shape;147;g2db0a1fe3eb_0_31"/>
              <p:cNvSpPr/>
              <p:nvPr/>
            </p:nvSpPr>
            <p:spPr>
              <a:xfrm>
                <a:off x="7450138" y="2971800"/>
                <a:ext cx="1192213" cy="325438"/>
              </a:xfrm>
              <a:custGeom>
                <a:avLst/>
                <a:gdLst/>
                <a:ahLst/>
                <a:cxnLst/>
                <a:rect l="l" t="t" r="r" b="b"/>
                <a:pathLst>
                  <a:path w="751" h="205" extrusionOk="0">
                    <a:moveTo>
                      <a:pt x="564" y="205"/>
                    </a:moveTo>
                    <a:lnTo>
                      <a:pt x="0" y="205"/>
                    </a:lnTo>
                    <a:lnTo>
                      <a:pt x="118" y="0"/>
                    </a:lnTo>
                    <a:lnTo>
                      <a:pt x="751" y="0"/>
                    </a:lnTo>
                    <a:lnTo>
                      <a:pt x="564" y="20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60950" tIns="30475" rIns="60950" bIns="304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48" name="Google Shape;148;g2db0a1fe3eb_0_31"/>
              <p:cNvSpPr/>
              <p:nvPr/>
            </p:nvSpPr>
            <p:spPr>
              <a:xfrm>
                <a:off x="7450138" y="3581400"/>
                <a:ext cx="1192213" cy="325438"/>
              </a:xfrm>
              <a:custGeom>
                <a:avLst/>
                <a:gdLst/>
                <a:ahLst/>
                <a:cxnLst/>
                <a:rect l="l" t="t" r="r" b="b"/>
                <a:pathLst>
                  <a:path w="751" h="205" extrusionOk="0">
                    <a:moveTo>
                      <a:pt x="564" y="0"/>
                    </a:moveTo>
                    <a:lnTo>
                      <a:pt x="0" y="0"/>
                    </a:lnTo>
                    <a:lnTo>
                      <a:pt x="118" y="205"/>
                    </a:lnTo>
                    <a:lnTo>
                      <a:pt x="751" y="205"/>
                    </a:lnTo>
                    <a:lnTo>
                      <a:pt x="564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spcFirstLastPara="1" wrap="square" lIns="60950" tIns="30475" rIns="60950" bIns="304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49" name="Google Shape;149;g2db0a1fe3eb_0_31"/>
              <p:cNvSpPr/>
              <p:nvPr/>
            </p:nvSpPr>
            <p:spPr>
              <a:xfrm>
                <a:off x="7245351" y="3297238"/>
                <a:ext cx="1277939" cy="141288"/>
              </a:xfrm>
              <a:custGeom>
                <a:avLst/>
                <a:gdLst/>
                <a:ahLst/>
                <a:cxnLst/>
                <a:rect l="l" t="t" r="r" b="b"/>
                <a:pathLst>
                  <a:path w="648" h="72" extrusionOk="0">
                    <a:moveTo>
                      <a:pt x="648" y="72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0" y="52"/>
                      <a:pt x="8" y="34"/>
                      <a:pt x="21" y="21"/>
                    </a:cubicBezTo>
                    <a:cubicBezTo>
                      <a:pt x="34" y="8"/>
                      <a:pt x="52" y="0"/>
                      <a:pt x="72" y="0"/>
                    </a:cubicBezTo>
                    <a:cubicBezTo>
                      <a:pt x="576" y="0"/>
                      <a:pt x="576" y="0"/>
                      <a:pt x="576" y="0"/>
                    </a:cubicBezTo>
                    <a:cubicBezTo>
                      <a:pt x="616" y="0"/>
                      <a:pt x="648" y="32"/>
                      <a:pt x="648" y="72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spcFirstLastPara="1" wrap="square" lIns="60950" tIns="30475" rIns="60950" bIns="304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50" name="Google Shape;150;g2db0a1fe3eb_0_31"/>
              <p:cNvSpPr/>
              <p:nvPr/>
            </p:nvSpPr>
            <p:spPr>
              <a:xfrm>
                <a:off x="474663" y="3430588"/>
                <a:ext cx="1350963" cy="357188"/>
              </a:xfrm>
              <a:custGeom>
                <a:avLst/>
                <a:gdLst/>
                <a:ahLst/>
                <a:cxnLst/>
                <a:rect l="l" t="t" r="r" b="b"/>
                <a:pathLst>
                  <a:path w="851" h="225" extrusionOk="0">
                    <a:moveTo>
                      <a:pt x="851" y="0"/>
                    </a:moveTo>
                    <a:lnTo>
                      <a:pt x="851" y="225"/>
                    </a:lnTo>
                    <a:lnTo>
                      <a:pt x="0" y="5"/>
                    </a:lnTo>
                    <a:lnTo>
                      <a:pt x="18" y="0"/>
                    </a:lnTo>
                    <a:lnTo>
                      <a:pt x="85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spcFirstLastPara="1" wrap="square" lIns="60950" tIns="30475" rIns="60950" bIns="304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51" name="Google Shape;151;g2db0a1fe3eb_0_31"/>
              <p:cNvSpPr/>
              <p:nvPr/>
            </p:nvSpPr>
            <p:spPr>
              <a:xfrm>
                <a:off x="503238" y="3089275"/>
                <a:ext cx="1322388" cy="341313"/>
              </a:xfrm>
              <a:custGeom>
                <a:avLst/>
                <a:gdLst/>
                <a:ahLst/>
                <a:cxnLst/>
                <a:rect l="l" t="t" r="r" b="b"/>
                <a:pathLst>
                  <a:path w="833" h="215" extrusionOk="0">
                    <a:moveTo>
                      <a:pt x="833" y="0"/>
                    </a:moveTo>
                    <a:lnTo>
                      <a:pt x="833" y="215"/>
                    </a:lnTo>
                    <a:lnTo>
                      <a:pt x="0" y="215"/>
                    </a:lnTo>
                    <a:lnTo>
                      <a:pt x="833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60950" tIns="30475" rIns="60950" bIns="304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152" name="Google Shape;152;g2db0a1fe3eb_0_31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01. Introducción</a:t>
            </a:r>
            <a:endParaRPr sz="3200" b="0" i="0" u="none" strike="noStrike" cap="none">
              <a:solidFill>
                <a:srgbClr val="922D54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3" name="Google Shape;153;g2db0a1fe3eb_0_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4" name="Google Shape;154;g2db0a1fe3eb_0_31"/>
          <p:cNvCxnSpPr/>
          <p:nvPr/>
        </p:nvCxnSpPr>
        <p:spPr>
          <a:xfrm>
            <a:off x="2149621" y="2594456"/>
            <a:ext cx="187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155" name="Google Shape;155;g2db0a1fe3eb_0_31"/>
          <p:cNvCxnSpPr/>
          <p:nvPr/>
        </p:nvCxnSpPr>
        <p:spPr>
          <a:xfrm>
            <a:off x="5156872" y="2594456"/>
            <a:ext cx="187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</p:cxnSp>
      <p:pic>
        <p:nvPicPr>
          <p:cNvPr id="156" name="Google Shape;156;g2db0a1fe3eb_0_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2db0a1fe3eb_0_31"/>
          <p:cNvSpPr txBox="1"/>
          <p:nvPr/>
        </p:nvSpPr>
        <p:spPr>
          <a:xfrm>
            <a:off x="742064" y="1835474"/>
            <a:ext cx="7930800" cy="46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4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Objetivo estratégico de REBIUN 2023:</a:t>
            </a:r>
            <a:endParaRPr sz="24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Medir el acceso abierto en las universidades y centros de investigación (CSIC)</a:t>
            </a:r>
            <a:endParaRPr sz="24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Char char="●"/>
            </a:pPr>
            <a:r>
              <a:rPr lang="es-ES" sz="24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periodo </a:t>
            </a:r>
            <a:r>
              <a:rPr lang="es-ES" sz="2400" b="1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2018-2022</a:t>
            </a:r>
            <a:endParaRPr sz="24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Char char="●"/>
            </a:pPr>
            <a:r>
              <a:rPr lang="es-ES" sz="24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artículos en acceso abierto (en revistas o en repositorios)</a:t>
            </a:r>
            <a:br>
              <a:rPr lang="es-ES" sz="20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0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db0a1fe3eb_0_483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01. Introducción</a:t>
            </a:r>
            <a:endParaRPr sz="3200" b="0" i="0" u="none" strike="noStrike" cap="none">
              <a:solidFill>
                <a:srgbClr val="922D54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3" name="Google Shape;163;g2db0a1fe3eb_0_4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4" name="Google Shape;164;g2db0a1fe3eb_0_483"/>
          <p:cNvCxnSpPr/>
          <p:nvPr/>
        </p:nvCxnSpPr>
        <p:spPr>
          <a:xfrm>
            <a:off x="2149621" y="2594456"/>
            <a:ext cx="187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</p:cxnSp>
      <p:cxnSp>
        <p:nvCxnSpPr>
          <p:cNvPr id="165" name="Google Shape;165;g2db0a1fe3eb_0_483"/>
          <p:cNvCxnSpPr/>
          <p:nvPr/>
        </p:nvCxnSpPr>
        <p:spPr>
          <a:xfrm>
            <a:off x="5156872" y="2594456"/>
            <a:ext cx="187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</p:cxnSp>
      <p:sp>
        <p:nvSpPr>
          <p:cNvPr id="166" name="Google Shape;166;g2db0a1fe3eb_0_483"/>
          <p:cNvSpPr txBox="1"/>
          <p:nvPr/>
        </p:nvSpPr>
        <p:spPr>
          <a:xfrm>
            <a:off x="660950" y="2249975"/>
            <a:ext cx="10038600" cy="43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El acceso abierto a las publicaciones resultado de la investigación de las universidades y CSIC está </a:t>
            </a:r>
            <a:r>
              <a:rPr lang="es-ES" sz="2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claramente consolidado</a:t>
            </a:r>
            <a:endParaRPr sz="24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Evolución metodológica importante</a:t>
            </a: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81000" algn="just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</a:pPr>
            <a: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mejora y facilita los procesos de medic</a:t>
            </a:r>
            <a:r>
              <a:rPr lang="es-E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ión</a:t>
            </a: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</a:pPr>
            <a: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fuentes abiertas </a:t>
            </a: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67" name="Google Shape;167;g2db0a1fe3eb_0_483" descr="https://upload.wikimedia.org/wikipedia/commons/thumb/8/82/OpenAlex-logo-5.2de7053c.png/220px-OpenAlex-logo-5.2de7053c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63067" y="4045155"/>
            <a:ext cx="4112300" cy="120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g2db0a1fe3eb_0_48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g2db0a1fe3eb_0_4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89863" y="740393"/>
            <a:ext cx="2475375" cy="219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g2db0a1fe3eb_0_3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2db0a1fe3eb_0_365"/>
          <p:cNvSpPr txBox="1"/>
          <p:nvPr/>
        </p:nvSpPr>
        <p:spPr>
          <a:xfrm>
            <a:off x="491775" y="1348525"/>
            <a:ext cx="11418900" cy="51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-ES" sz="29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Antecedentes</a:t>
            </a:r>
            <a:br>
              <a:rPr lang="es-ES" sz="29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900" b="0" i="0" u="none" strike="noStrike" cap="none">
              <a:solidFill>
                <a:srgbClr val="222A34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Compromisos de la CRUE ante el Open Science</a:t>
            </a:r>
            <a:b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Estudios anteriores: Medición </a:t>
            </a:r>
            <a:r>
              <a:rPr lang="es-ES" sz="28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2014-2018</a:t>
            </a:r>
            <a: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 </a:t>
            </a:r>
            <a:r>
              <a:rPr lang="es-ES" sz="28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2016-2020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Metodología usada:</a:t>
            </a:r>
            <a:b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marR="0" lvl="2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Fuentes propietarias: WoS y Scopus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marR="0" lvl="2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Mucho trabajo de recolección (todas las instituciones)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marR="0" lvl="2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Mucho trabajo de análisis de los datos (Grupo de trabajo)	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6" name="Google Shape;176;g2db0a1fe3eb_0_3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2db0a1fe3eb_0_365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0" i="0" u="none" strike="noStrike" cap="none">
                <a:solidFill>
                  <a:srgbClr val="922D54"/>
                </a:solidFill>
                <a:latin typeface="Verdana"/>
                <a:ea typeface="Verdana"/>
                <a:cs typeface="Verdana"/>
                <a:sym typeface="Verdana"/>
              </a:rPr>
              <a:t>01. Introducción</a:t>
            </a:r>
            <a:endParaRPr sz="3200" b="0" i="0" u="none" strike="noStrike" cap="none">
              <a:solidFill>
                <a:srgbClr val="922D54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db0a1fe3eb_0_59"/>
          <p:cNvSpPr txBox="1"/>
          <p:nvPr/>
        </p:nvSpPr>
        <p:spPr>
          <a:xfrm>
            <a:off x="491775" y="262775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s-ES" sz="300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OpenAlex como fuente de datos </a:t>
            </a:r>
            <a:endParaRPr sz="300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83" name="Google Shape;183;g2db0a1fe3eb_0_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g2db0a1fe3eb_0_59"/>
          <p:cNvSpPr/>
          <p:nvPr/>
        </p:nvSpPr>
        <p:spPr>
          <a:xfrm>
            <a:off x="511761" y="1477401"/>
            <a:ext cx="3052164" cy="3052164"/>
          </a:xfrm>
          <a:custGeom>
            <a:avLst/>
            <a:gdLst/>
            <a:ahLst/>
            <a:cxnLst/>
            <a:rect l="l" t="t" r="r" b="b"/>
            <a:pathLst>
              <a:path w="19679" h="19679" extrusionOk="0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noFill/>
          <a:ln w="50800" cap="rnd" cmpd="sng">
            <a:solidFill>
              <a:srgbClr val="53585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B7EDE6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85" name="Google Shape;185;g2db0a1fe3eb_0_59"/>
          <p:cNvSpPr/>
          <p:nvPr/>
        </p:nvSpPr>
        <p:spPr>
          <a:xfrm>
            <a:off x="3985017" y="2240893"/>
            <a:ext cx="1923642" cy="86972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63"/>
              <a:buFont typeface="Arial"/>
              <a:buNone/>
            </a:pPr>
            <a:r>
              <a:rPr lang="es-ES" sz="1463" b="1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Base de datos basada en entidades académicas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63"/>
              <a:buFont typeface="Arial"/>
              <a:buNone/>
            </a:pPr>
            <a:r>
              <a:rPr lang="es-ES" sz="1463" b="1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  </a:t>
            </a:r>
            <a:endParaRPr sz="4275" b="0" i="0" u="none" strike="noStrike" cap="none">
              <a:solidFill>
                <a:srgbClr val="77777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Google Shape;186;g2db0a1fe3eb_0_59"/>
          <p:cNvSpPr/>
          <p:nvPr/>
        </p:nvSpPr>
        <p:spPr>
          <a:xfrm>
            <a:off x="3988668" y="3320579"/>
            <a:ext cx="1779678" cy="10430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Catálogo gratuito y abierto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Distribuido con licencia CC0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2db0a1fe3eb_0_59"/>
          <p:cNvSpPr/>
          <p:nvPr/>
        </p:nvSpPr>
        <p:spPr>
          <a:xfrm>
            <a:off x="8147154" y="1793509"/>
            <a:ext cx="430434" cy="30002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0800" y="7399"/>
                </a:moveTo>
                <a:cubicBezTo>
                  <a:pt x="9498" y="7399"/>
                  <a:pt x="8446" y="8990"/>
                  <a:pt x="8446" y="10819"/>
                </a:cubicBezTo>
                <a:cubicBezTo>
                  <a:pt x="8446" y="12689"/>
                  <a:pt x="9498" y="14201"/>
                  <a:pt x="10800" y="14201"/>
                </a:cubicBezTo>
                <a:cubicBezTo>
                  <a:pt x="12073" y="14201"/>
                  <a:pt x="13181" y="12689"/>
                  <a:pt x="13181" y="10819"/>
                </a:cubicBezTo>
                <a:cubicBezTo>
                  <a:pt x="13181" y="8990"/>
                  <a:pt x="12073" y="7399"/>
                  <a:pt x="10800" y="7399"/>
                </a:cubicBezTo>
                <a:close/>
                <a:moveTo>
                  <a:pt x="16089" y="10819"/>
                </a:moveTo>
                <a:cubicBezTo>
                  <a:pt x="16089" y="6643"/>
                  <a:pt x="13707" y="3222"/>
                  <a:pt x="10800" y="3222"/>
                </a:cubicBezTo>
                <a:cubicBezTo>
                  <a:pt x="7892" y="3222"/>
                  <a:pt x="5510" y="6643"/>
                  <a:pt x="5510" y="10819"/>
                </a:cubicBezTo>
                <a:cubicBezTo>
                  <a:pt x="5510" y="14996"/>
                  <a:pt x="7892" y="18417"/>
                  <a:pt x="10800" y="18417"/>
                </a:cubicBezTo>
                <a:cubicBezTo>
                  <a:pt x="13707" y="18417"/>
                  <a:pt x="16089" y="14996"/>
                  <a:pt x="16089" y="10819"/>
                </a:cubicBezTo>
                <a:close/>
                <a:moveTo>
                  <a:pt x="21599" y="10819"/>
                </a:moveTo>
                <a:cubicBezTo>
                  <a:pt x="21599" y="10819"/>
                  <a:pt x="17252" y="21600"/>
                  <a:pt x="10800" y="21600"/>
                </a:cubicBezTo>
                <a:cubicBezTo>
                  <a:pt x="4347" y="21600"/>
                  <a:pt x="0" y="10819"/>
                  <a:pt x="0" y="10819"/>
                </a:cubicBezTo>
                <a:cubicBezTo>
                  <a:pt x="0" y="10819"/>
                  <a:pt x="4347" y="0"/>
                  <a:pt x="10800" y="0"/>
                </a:cubicBezTo>
                <a:cubicBezTo>
                  <a:pt x="17252" y="0"/>
                  <a:pt x="21599" y="10819"/>
                  <a:pt x="21599" y="1081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28575" tIns="28575" rIns="28575" bIns="2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B7EDE6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88" name="Google Shape;188;g2db0a1fe3eb_0_59"/>
          <p:cNvSpPr/>
          <p:nvPr/>
        </p:nvSpPr>
        <p:spPr>
          <a:xfrm>
            <a:off x="3985017" y="1725646"/>
            <a:ext cx="369684" cy="35094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0800" y="0"/>
                </a:moveTo>
                <a:lnTo>
                  <a:pt x="13346" y="8219"/>
                </a:lnTo>
                <a:lnTo>
                  <a:pt x="21599" y="8219"/>
                </a:lnTo>
                <a:lnTo>
                  <a:pt x="14926" y="13313"/>
                </a:lnTo>
                <a:lnTo>
                  <a:pt x="17473" y="21600"/>
                </a:lnTo>
                <a:lnTo>
                  <a:pt x="10800" y="16506"/>
                </a:lnTo>
                <a:lnTo>
                  <a:pt x="4094" y="21600"/>
                </a:lnTo>
                <a:lnTo>
                  <a:pt x="6673" y="13313"/>
                </a:lnTo>
                <a:lnTo>
                  <a:pt x="0" y="8219"/>
                </a:lnTo>
                <a:lnTo>
                  <a:pt x="8253" y="8219"/>
                </a:lnTo>
                <a:cubicBezTo>
                  <a:pt x="8253" y="8219"/>
                  <a:pt x="10800" y="0"/>
                  <a:pt x="108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28575" tIns="28575" rIns="28575" bIns="2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B7EDE6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89" name="Google Shape;189;g2db0a1fe3eb_0_59"/>
          <p:cNvSpPr/>
          <p:nvPr/>
        </p:nvSpPr>
        <p:spPr>
          <a:xfrm>
            <a:off x="6296722" y="1756007"/>
            <a:ext cx="386640" cy="32059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8393" y="21600"/>
                </a:moveTo>
                <a:lnTo>
                  <a:pt x="0" y="11527"/>
                </a:lnTo>
                <a:lnTo>
                  <a:pt x="3024" y="7834"/>
                </a:lnTo>
                <a:lnTo>
                  <a:pt x="7868" y="13653"/>
                </a:lnTo>
                <a:lnTo>
                  <a:pt x="18236" y="0"/>
                </a:lnTo>
                <a:lnTo>
                  <a:pt x="21599" y="3693"/>
                </a:lnTo>
                <a:cubicBezTo>
                  <a:pt x="21599" y="3693"/>
                  <a:pt x="8393" y="21600"/>
                  <a:pt x="8393" y="216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28575" tIns="28575" rIns="28575" bIns="2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74C606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90" name="Google Shape;190;g2db0a1fe3eb_0_59"/>
          <p:cNvSpPr/>
          <p:nvPr/>
        </p:nvSpPr>
        <p:spPr>
          <a:xfrm>
            <a:off x="6296722" y="2237548"/>
            <a:ext cx="1796634" cy="61851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63"/>
              <a:buFont typeface="Arial"/>
              <a:buNone/>
            </a:pPr>
            <a:r>
              <a:rPr lang="es-ES" sz="1463" b="1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Uso de identificadores persistentes </a:t>
            </a:r>
            <a:endParaRPr sz="4275" b="0" i="0" u="none" strike="noStrike" cap="none">
              <a:solidFill>
                <a:srgbClr val="77777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1" name="Google Shape;191;g2db0a1fe3eb_0_59"/>
          <p:cNvSpPr/>
          <p:nvPr/>
        </p:nvSpPr>
        <p:spPr>
          <a:xfrm>
            <a:off x="6296722" y="3301459"/>
            <a:ext cx="1462374" cy="10430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ORCID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ROR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DOI</a:t>
            </a:r>
            <a:endParaRPr sz="4275" b="0" i="0" u="none" strike="noStrike" cap="none">
              <a:solidFill>
                <a:srgbClr val="5358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None/>
            </a:pPr>
            <a:endParaRPr sz="1238" b="0" i="0" u="none" strike="noStrike" cap="none">
              <a:solidFill>
                <a:srgbClr val="5358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2" name="Google Shape;192;g2db0a1fe3eb_0_59"/>
          <p:cNvSpPr/>
          <p:nvPr/>
        </p:nvSpPr>
        <p:spPr>
          <a:xfrm>
            <a:off x="8147154" y="2093547"/>
            <a:ext cx="1240326" cy="6947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63"/>
              <a:buFont typeface="Arial"/>
              <a:buNone/>
            </a:pPr>
            <a:r>
              <a:rPr lang="es-ES" sz="1463" b="1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Fuentes de datos</a:t>
            </a:r>
            <a:endParaRPr sz="4275" b="0" i="0" u="none" strike="noStrike" cap="none">
              <a:solidFill>
                <a:srgbClr val="77777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g2db0a1fe3eb_0_59"/>
          <p:cNvSpPr/>
          <p:nvPr/>
        </p:nvSpPr>
        <p:spPr>
          <a:xfrm>
            <a:off x="8147154" y="2856052"/>
            <a:ext cx="1961118" cy="348197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CrossRef</a:t>
            </a:r>
            <a:endParaRPr sz="1238" b="0" i="0" u="none" strike="noStrike" cap="none">
              <a:solidFill>
                <a:srgbClr val="5358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DOAJ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Unpaywall</a:t>
            </a:r>
            <a:endParaRPr sz="1238" b="0" i="0" u="none" strike="noStrike" cap="none">
              <a:solidFill>
                <a:srgbClr val="5358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Pubmed</a:t>
            </a:r>
            <a:endParaRPr sz="1238" b="0" i="0" u="none" strike="noStrike" cap="none">
              <a:solidFill>
                <a:srgbClr val="5358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ISSN International Centre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Internet Archive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Rastreo en la web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Arial"/>
              <a:buChar char="•"/>
            </a:pPr>
            <a:r>
              <a:rPr lang="es-ES" sz="1238" b="0" i="0" u="none" strike="noStrike" cap="none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rPr>
              <a:t>Repositorios institucionales y temáticos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4" name="Google Shape;194;g2db0a1fe3eb_0_59"/>
          <p:cNvCxnSpPr/>
          <p:nvPr/>
        </p:nvCxnSpPr>
        <p:spPr>
          <a:xfrm>
            <a:off x="3644295" y="3088315"/>
            <a:ext cx="6360900" cy="0"/>
          </a:xfrm>
          <a:prstGeom prst="straightConnector1">
            <a:avLst/>
          </a:prstGeom>
          <a:noFill/>
          <a:ln w="50800" cap="rnd" cmpd="sng">
            <a:solidFill>
              <a:srgbClr val="53585F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195" name="Google Shape;195;g2db0a1fe3eb_0_59"/>
          <p:cNvSpPr/>
          <p:nvPr/>
        </p:nvSpPr>
        <p:spPr>
          <a:xfrm>
            <a:off x="615345" y="3224941"/>
            <a:ext cx="2883384" cy="1304621"/>
          </a:xfrm>
          <a:custGeom>
            <a:avLst/>
            <a:gdLst/>
            <a:ahLst/>
            <a:cxnLst/>
            <a:rect l="l" t="t" r="r" b="b"/>
            <a:pathLst>
              <a:path w="21600" h="21597" extrusionOk="0">
                <a:moveTo>
                  <a:pt x="7256" y="3"/>
                </a:moveTo>
                <a:cubicBezTo>
                  <a:pt x="7247" y="10"/>
                  <a:pt x="7247" y="22"/>
                  <a:pt x="7236" y="29"/>
                </a:cubicBezTo>
                <a:cubicBezTo>
                  <a:pt x="7218" y="26"/>
                  <a:pt x="7212" y="7"/>
                  <a:pt x="7193" y="6"/>
                </a:cubicBezTo>
                <a:cubicBezTo>
                  <a:pt x="7148" y="6"/>
                  <a:pt x="7093" y="46"/>
                  <a:pt x="7062" y="73"/>
                </a:cubicBezTo>
                <a:cubicBezTo>
                  <a:pt x="7055" y="80"/>
                  <a:pt x="7036" y="92"/>
                  <a:pt x="7032" y="103"/>
                </a:cubicBezTo>
                <a:cubicBezTo>
                  <a:pt x="7029" y="114"/>
                  <a:pt x="7035" y="134"/>
                  <a:pt x="7039" y="143"/>
                </a:cubicBezTo>
                <a:cubicBezTo>
                  <a:pt x="7027" y="138"/>
                  <a:pt x="7018" y="132"/>
                  <a:pt x="7002" y="132"/>
                </a:cubicBezTo>
                <a:cubicBezTo>
                  <a:pt x="7004" y="142"/>
                  <a:pt x="7007" y="149"/>
                  <a:pt x="7007" y="158"/>
                </a:cubicBezTo>
                <a:cubicBezTo>
                  <a:pt x="7002" y="162"/>
                  <a:pt x="6996" y="155"/>
                  <a:pt x="6990" y="162"/>
                </a:cubicBezTo>
                <a:cubicBezTo>
                  <a:pt x="6975" y="181"/>
                  <a:pt x="7015" y="217"/>
                  <a:pt x="7021" y="225"/>
                </a:cubicBezTo>
                <a:cubicBezTo>
                  <a:pt x="7017" y="230"/>
                  <a:pt x="7012" y="235"/>
                  <a:pt x="7009" y="239"/>
                </a:cubicBezTo>
                <a:cubicBezTo>
                  <a:pt x="6992" y="266"/>
                  <a:pt x="6993" y="283"/>
                  <a:pt x="7002" y="321"/>
                </a:cubicBezTo>
                <a:cubicBezTo>
                  <a:pt x="6995" y="318"/>
                  <a:pt x="6990" y="307"/>
                  <a:pt x="6982" y="306"/>
                </a:cubicBezTo>
                <a:cubicBezTo>
                  <a:pt x="6973" y="305"/>
                  <a:pt x="6963" y="312"/>
                  <a:pt x="6952" y="313"/>
                </a:cubicBezTo>
                <a:cubicBezTo>
                  <a:pt x="6936" y="316"/>
                  <a:pt x="6921" y="311"/>
                  <a:pt x="6912" y="298"/>
                </a:cubicBezTo>
                <a:cubicBezTo>
                  <a:pt x="6910" y="286"/>
                  <a:pt x="6915" y="282"/>
                  <a:pt x="6915" y="273"/>
                </a:cubicBezTo>
                <a:cubicBezTo>
                  <a:pt x="6915" y="253"/>
                  <a:pt x="6890" y="253"/>
                  <a:pt x="6882" y="250"/>
                </a:cubicBezTo>
                <a:cubicBezTo>
                  <a:pt x="6881" y="258"/>
                  <a:pt x="6887" y="271"/>
                  <a:pt x="6885" y="280"/>
                </a:cubicBezTo>
                <a:cubicBezTo>
                  <a:pt x="6884" y="287"/>
                  <a:pt x="6879" y="291"/>
                  <a:pt x="6872" y="291"/>
                </a:cubicBezTo>
                <a:cubicBezTo>
                  <a:pt x="6863" y="291"/>
                  <a:pt x="6848" y="281"/>
                  <a:pt x="6838" y="291"/>
                </a:cubicBezTo>
                <a:cubicBezTo>
                  <a:pt x="6837" y="294"/>
                  <a:pt x="6835" y="299"/>
                  <a:pt x="6833" y="302"/>
                </a:cubicBezTo>
                <a:cubicBezTo>
                  <a:pt x="6829" y="304"/>
                  <a:pt x="6825" y="304"/>
                  <a:pt x="6822" y="306"/>
                </a:cubicBezTo>
                <a:cubicBezTo>
                  <a:pt x="6799" y="330"/>
                  <a:pt x="6854" y="346"/>
                  <a:pt x="6863" y="346"/>
                </a:cubicBezTo>
                <a:cubicBezTo>
                  <a:pt x="6863" y="347"/>
                  <a:pt x="6862" y="350"/>
                  <a:pt x="6862" y="350"/>
                </a:cubicBezTo>
                <a:cubicBezTo>
                  <a:pt x="6848" y="363"/>
                  <a:pt x="6826" y="353"/>
                  <a:pt x="6818" y="346"/>
                </a:cubicBezTo>
                <a:cubicBezTo>
                  <a:pt x="6814" y="342"/>
                  <a:pt x="6809" y="340"/>
                  <a:pt x="6805" y="335"/>
                </a:cubicBezTo>
                <a:cubicBezTo>
                  <a:pt x="6797" y="334"/>
                  <a:pt x="6782" y="355"/>
                  <a:pt x="6776" y="361"/>
                </a:cubicBezTo>
                <a:cubicBezTo>
                  <a:pt x="6789" y="363"/>
                  <a:pt x="6802" y="363"/>
                  <a:pt x="6815" y="365"/>
                </a:cubicBezTo>
                <a:cubicBezTo>
                  <a:pt x="6831" y="370"/>
                  <a:pt x="6842" y="384"/>
                  <a:pt x="6862" y="383"/>
                </a:cubicBezTo>
                <a:cubicBezTo>
                  <a:pt x="6877" y="383"/>
                  <a:pt x="6894" y="371"/>
                  <a:pt x="6910" y="369"/>
                </a:cubicBezTo>
                <a:cubicBezTo>
                  <a:pt x="6933" y="365"/>
                  <a:pt x="6971" y="381"/>
                  <a:pt x="6977" y="409"/>
                </a:cubicBezTo>
                <a:cubicBezTo>
                  <a:pt x="6967" y="424"/>
                  <a:pt x="6956" y="436"/>
                  <a:pt x="6944" y="450"/>
                </a:cubicBezTo>
                <a:cubicBezTo>
                  <a:pt x="6944" y="450"/>
                  <a:pt x="6942" y="450"/>
                  <a:pt x="6942" y="450"/>
                </a:cubicBezTo>
                <a:cubicBezTo>
                  <a:pt x="6939" y="438"/>
                  <a:pt x="6935" y="423"/>
                  <a:pt x="6929" y="417"/>
                </a:cubicBezTo>
                <a:cubicBezTo>
                  <a:pt x="6922" y="410"/>
                  <a:pt x="6912" y="414"/>
                  <a:pt x="6903" y="413"/>
                </a:cubicBezTo>
                <a:cubicBezTo>
                  <a:pt x="6881" y="411"/>
                  <a:pt x="6841" y="398"/>
                  <a:pt x="6817" y="413"/>
                </a:cubicBezTo>
                <a:cubicBezTo>
                  <a:pt x="6813" y="430"/>
                  <a:pt x="6830" y="438"/>
                  <a:pt x="6837" y="446"/>
                </a:cubicBezTo>
                <a:cubicBezTo>
                  <a:pt x="6851" y="466"/>
                  <a:pt x="6862" y="493"/>
                  <a:pt x="6878" y="509"/>
                </a:cubicBezTo>
                <a:cubicBezTo>
                  <a:pt x="6889" y="519"/>
                  <a:pt x="6905" y="519"/>
                  <a:pt x="6914" y="531"/>
                </a:cubicBezTo>
                <a:cubicBezTo>
                  <a:pt x="6909" y="535"/>
                  <a:pt x="6906" y="539"/>
                  <a:pt x="6902" y="542"/>
                </a:cubicBezTo>
                <a:cubicBezTo>
                  <a:pt x="6893" y="556"/>
                  <a:pt x="6878" y="626"/>
                  <a:pt x="6878" y="646"/>
                </a:cubicBezTo>
                <a:cubicBezTo>
                  <a:pt x="6878" y="653"/>
                  <a:pt x="6881" y="660"/>
                  <a:pt x="6880" y="668"/>
                </a:cubicBezTo>
                <a:cubicBezTo>
                  <a:pt x="6879" y="672"/>
                  <a:pt x="6881" y="668"/>
                  <a:pt x="6878" y="668"/>
                </a:cubicBezTo>
                <a:cubicBezTo>
                  <a:pt x="6879" y="675"/>
                  <a:pt x="6873" y="690"/>
                  <a:pt x="6870" y="694"/>
                </a:cubicBezTo>
                <a:cubicBezTo>
                  <a:pt x="6869" y="695"/>
                  <a:pt x="6869" y="697"/>
                  <a:pt x="6868" y="698"/>
                </a:cubicBezTo>
                <a:cubicBezTo>
                  <a:pt x="6847" y="687"/>
                  <a:pt x="6826" y="639"/>
                  <a:pt x="6808" y="616"/>
                </a:cubicBezTo>
                <a:cubicBezTo>
                  <a:pt x="6796" y="601"/>
                  <a:pt x="6782" y="602"/>
                  <a:pt x="6771" y="590"/>
                </a:cubicBezTo>
                <a:cubicBezTo>
                  <a:pt x="6764" y="583"/>
                  <a:pt x="6757" y="576"/>
                  <a:pt x="6750" y="568"/>
                </a:cubicBezTo>
                <a:cubicBezTo>
                  <a:pt x="6745" y="566"/>
                  <a:pt x="6741" y="563"/>
                  <a:pt x="6736" y="561"/>
                </a:cubicBezTo>
                <a:cubicBezTo>
                  <a:pt x="6725" y="550"/>
                  <a:pt x="6716" y="507"/>
                  <a:pt x="6693" y="528"/>
                </a:cubicBezTo>
                <a:cubicBezTo>
                  <a:pt x="6677" y="541"/>
                  <a:pt x="6657" y="612"/>
                  <a:pt x="6674" y="642"/>
                </a:cubicBezTo>
                <a:cubicBezTo>
                  <a:pt x="6685" y="661"/>
                  <a:pt x="6715" y="654"/>
                  <a:pt x="6711" y="690"/>
                </a:cubicBezTo>
                <a:cubicBezTo>
                  <a:pt x="6701" y="706"/>
                  <a:pt x="6687" y="688"/>
                  <a:pt x="6673" y="690"/>
                </a:cubicBezTo>
                <a:cubicBezTo>
                  <a:pt x="6679" y="703"/>
                  <a:pt x="6682" y="717"/>
                  <a:pt x="6689" y="727"/>
                </a:cubicBezTo>
                <a:cubicBezTo>
                  <a:pt x="6697" y="736"/>
                  <a:pt x="6706" y="743"/>
                  <a:pt x="6711" y="757"/>
                </a:cubicBezTo>
                <a:cubicBezTo>
                  <a:pt x="6707" y="762"/>
                  <a:pt x="6702" y="767"/>
                  <a:pt x="6698" y="772"/>
                </a:cubicBezTo>
                <a:cubicBezTo>
                  <a:pt x="6697" y="773"/>
                  <a:pt x="6699" y="777"/>
                  <a:pt x="6698" y="779"/>
                </a:cubicBezTo>
                <a:cubicBezTo>
                  <a:pt x="6676" y="745"/>
                  <a:pt x="6643" y="684"/>
                  <a:pt x="6609" y="679"/>
                </a:cubicBezTo>
                <a:cubicBezTo>
                  <a:pt x="6605" y="687"/>
                  <a:pt x="6606" y="699"/>
                  <a:pt x="6601" y="705"/>
                </a:cubicBezTo>
                <a:cubicBezTo>
                  <a:pt x="6600" y="706"/>
                  <a:pt x="6600" y="704"/>
                  <a:pt x="6599" y="705"/>
                </a:cubicBezTo>
                <a:cubicBezTo>
                  <a:pt x="6585" y="674"/>
                  <a:pt x="6574" y="524"/>
                  <a:pt x="6531" y="594"/>
                </a:cubicBezTo>
                <a:cubicBezTo>
                  <a:pt x="6530" y="604"/>
                  <a:pt x="6533" y="617"/>
                  <a:pt x="6536" y="627"/>
                </a:cubicBezTo>
                <a:cubicBezTo>
                  <a:pt x="6515" y="633"/>
                  <a:pt x="6507" y="617"/>
                  <a:pt x="6490" y="616"/>
                </a:cubicBezTo>
                <a:cubicBezTo>
                  <a:pt x="6485" y="619"/>
                  <a:pt x="6480" y="621"/>
                  <a:pt x="6475" y="624"/>
                </a:cubicBezTo>
                <a:cubicBezTo>
                  <a:pt x="6462" y="632"/>
                  <a:pt x="6450" y="636"/>
                  <a:pt x="6440" y="646"/>
                </a:cubicBezTo>
                <a:cubicBezTo>
                  <a:pt x="6428" y="657"/>
                  <a:pt x="6420" y="672"/>
                  <a:pt x="6403" y="679"/>
                </a:cubicBezTo>
                <a:cubicBezTo>
                  <a:pt x="6403" y="680"/>
                  <a:pt x="6402" y="682"/>
                  <a:pt x="6402" y="683"/>
                </a:cubicBezTo>
                <a:cubicBezTo>
                  <a:pt x="6411" y="703"/>
                  <a:pt x="6421" y="723"/>
                  <a:pt x="6430" y="742"/>
                </a:cubicBezTo>
                <a:cubicBezTo>
                  <a:pt x="6435" y="759"/>
                  <a:pt x="6425" y="769"/>
                  <a:pt x="6434" y="790"/>
                </a:cubicBezTo>
                <a:cubicBezTo>
                  <a:pt x="6434" y="793"/>
                  <a:pt x="6435" y="795"/>
                  <a:pt x="6435" y="797"/>
                </a:cubicBezTo>
                <a:cubicBezTo>
                  <a:pt x="6405" y="799"/>
                  <a:pt x="6416" y="717"/>
                  <a:pt x="6388" y="705"/>
                </a:cubicBezTo>
                <a:cubicBezTo>
                  <a:pt x="6380" y="702"/>
                  <a:pt x="6364" y="706"/>
                  <a:pt x="6357" y="716"/>
                </a:cubicBezTo>
                <a:cubicBezTo>
                  <a:pt x="6350" y="726"/>
                  <a:pt x="6328" y="800"/>
                  <a:pt x="6328" y="816"/>
                </a:cubicBezTo>
                <a:cubicBezTo>
                  <a:pt x="6332" y="820"/>
                  <a:pt x="6336" y="823"/>
                  <a:pt x="6340" y="827"/>
                </a:cubicBezTo>
                <a:cubicBezTo>
                  <a:pt x="6340" y="843"/>
                  <a:pt x="6325" y="870"/>
                  <a:pt x="6315" y="879"/>
                </a:cubicBezTo>
                <a:cubicBezTo>
                  <a:pt x="6316" y="883"/>
                  <a:pt x="6320" y="891"/>
                  <a:pt x="6320" y="901"/>
                </a:cubicBezTo>
                <a:cubicBezTo>
                  <a:pt x="6320" y="913"/>
                  <a:pt x="6324" y="921"/>
                  <a:pt x="6320" y="931"/>
                </a:cubicBezTo>
                <a:cubicBezTo>
                  <a:pt x="6315" y="940"/>
                  <a:pt x="6299" y="942"/>
                  <a:pt x="6291" y="942"/>
                </a:cubicBezTo>
                <a:cubicBezTo>
                  <a:pt x="6271" y="938"/>
                  <a:pt x="6251" y="919"/>
                  <a:pt x="6226" y="927"/>
                </a:cubicBezTo>
                <a:cubicBezTo>
                  <a:pt x="6223" y="935"/>
                  <a:pt x="6221" y="944"/>
                  <a:pt x="6218" y="953"/>
                </a:cubicBezTo>
                <a:cubicBezTo>
                  <a:pt x="6211" y="961"/>
                  <a:pt x="6191" y="966"/>
                  <a:pt x="6183" y="971"/>
                </a:cubicBezTo>
                <a:cubicBezTo>
                  <a:pt x="6178" y="992"/>
                  <a:pt x="6164" y="1010"/>
                  <a:pt x="6151" y="1027"/>
                </a:cubicBezTo>
                <a:cubicBezTo>
                  <a:pt x="6144" y="1017"/>
                  <a:pt x="6137" y="1010"/>
                  <a:pt x="6131" y="1001"/>
                </a:cubicBezTo>
                <a:cubicBezTo>
                  <a:pt x="6110" y="999"/>
                  <a:pt x="6090" y="995"/>
                  <a:pt x="6069" y="993"/>
                </a:cubicBezTo>
                <a:cubicBezTo>
                  <a:pt x="6050" y="976"/>
                  <a:pt x="6031" y="959"/>
                  <a:pt x="6012" y="942"/>
                </a:cubicBezTo>
                <a:cubicBezTo>
                  <a:pt x="5995" y="937"/>
                  <a:pt x="5976" y="935"/>
                  <a:pt x="5959" y="931"/>
                </a:cubicBezTo>
                <a:cubicBezTo>
                  <a:pt x="5940" y="919"/>
                  <a:pt x="5922" y="909"/>
                  <a:pt x="5903" y="897"/>
                </a:cubicBezTo>
                <a:cubicBezTo>
                  <a:pt x="5861" y="897"/>
                  <a:pt x="5819" y="897"/>
                  <a:pt x="5776" y="897"/>
                </a:cubicBezTo>
                <a:cubicBezTo>
                  <a:pt x="5757" y="902"/>
                  <a:pt x="5737" y="907"/>
                  <a:pt x="5718" y="912"/>
                </a:cubicBezTo>
                <a:cubicBezTo>
                  <a:pt x="5633" y="884"/>
                  <a:pt x="5548" y="774"/>
                  <a:pt x="5457" y="801"/>
                </a:cubicBezTo>
                <a:cubicBezTo>
                  <a:pt x="5461" y="847"/>
                  <a:pt x="5469" y="881"/>
                  <a:pt x="5470" y="934"/>
                </a:cubicBezTo>
                <a:cubicBezTo>
                  <a:pt x="5464" y="934"/>
                  <a:pt x="5457" y="934"/>
                  <a:pt x="5450" y="934"/>
                </a:cubicBezTo>
                <a:cubicBezTo>
                  <a:pt x="5431" y="897"/>
                  <a:pt x="5412" y="860"/>
                  <a:pt x="5393" y="823"/>
                </a:cubicBezTo>
                <a:cubicBezTo>
                  <a:pt x="5355" y="821"/>
                  <a:pt x="5318" y="818"/>
                  <a:pt x="5279" y="816"/>
                </a:cubicBezTo>
                <a:cubicBezTo>
                  <a:pt x="5279" y="817"/>
                  <a:pt x="5278" y="818"/>
                  <a:pt x="5278" y="820"/>
                </a:cubicBezTo>
                <a:cubicBezTo>
                  <a:pt x="5285" y="860"/>
                  <a:pt x="5289" y="901"/>
                  <a:pt x="5288" y="949"/>
                </a:cubicBezTo>
                <a:cubicBezTo>
                  <a:pt x="5255" y="938"/>
                  <a:pt x="5243" y="885"/>
                  <a:pt x="5218" y="864"/>
                </a:cubicBezTo>
                <a:cubicBezTo>
                  <a:pt x="5197" y="859"/>
                  <a:pt x="5177" y="854"/>
                  <a:pt x="5156" y="849"/>
                </a:cubicBezTo>
                <a:cubicBezTo>
                  <a:pt x="5119" y="833"/>
                  <a:pt x="5081" y="817"/>
                  <a:pt x="5044" y="801"/>
                </a:cubicBezTo>
                <a:cubicBezTo>
                  <a:pt x="5038" y="814"/>
                  <a:pt x="5033" y="825"/>
                  <a:pt x="5027" y="838"/>
                </a:cubicBezTo>
                <a:cubicBezTo>
                  <a:pt x="5031" y="861"/>
                  <a:pt x="5080" y="962"/>
                  <a:pt x="5091" y="979"/>
                </a:cubicBezTo>
                <a:cubicBezTo>
                  <a:pt x="5088" y="1001"/>
                  <a:pt x="5083" y="1023"/>
                  <a:pt x="5080" y="1045"/>
                </a:cubicBezTo>
                <a:cubicBezTo>
                  <a:pt x="5042" y="1024"/>
                  <a:pt x="5027" y="945"/>
                  <a:pt x="4994" y="912"/>
                </a:cubicBezTo>
                <a:cubicBezTo>
                  <a:pt x="4953" y="895"/>
                  <a:pt x="4912" y="877"/>
                  <a:pt x="4871" y="860"/>
                </a:cubicBezTo>
                <a:cubicBezTo>
                  <a:pt x="4855" y="866"/>
                  <a:pt x="4838" y="869"/>
                  <a:pt x="4821" y="875"/>
                </a:cubicBezTo>
                <a:cubicBezTo>
                  <a:pt x="4790" y="886"/>
                  <a:pt x="4759" y="901"/>
                  <a:pt x="4728" y="912"/>
                </a:cubicBezTo>
                <a:cubicBezTo>
                  <a:pt x="4702" y="934"/>
                  <a:pt x="4680" y="970"/>
                  <a:pt x="4644" y="979"/>
                </a:cubicBezTo>
                <a:cubicBezTo>
                  <a:pt x="4640" y="995"/>
                  <a:pt x="4637" y="1011"/>
                  <a:pt x="4634" y="1027"/>
                </a:cubicBezTo>
                <a:cubicBezTo>
                  <a:pt x="4658" y="1095"/>
                  <a:pt x="4685" y="1112"/>
                  <a:pt x="4721" y="1156"/>
                </a:cubicBezTo>
                <a:cubicBezTo>
                  <a:pt x="4736" y="1178"/>
                  <a:pt x="4751" y="1201"/>
                  <a:pt x="4766" y="1223"/>
                </a:cubicBezTo>
                <a:cubicBezTo>
                  <a:pt x="4767" y="1226"/>
                  <a:pt x="4768" y="1230"/>
                  <a:pt x="4769" y="1234"/>
                </a:cubicBezTo>
                <a:cubicBezTo>
                  <a:pt x="4767" y="1241"/>
                  <a:pt x="4764" y="1245"/>
                  <a:pt x="4761" y="1252"/>
                </a:cubicBezTo>
                <a:cubicBezTo>
                  <a:pt x="4742" y="1272"/>
                  <a:pt x="4600" y="1177"/>
                  <a:pt x="4570" y="1160"/>
                </a:cubicBezTo>
                <a:cubicBezTo>
                  <a:pt x="4529" y="1135"/>
                  <a:pt x="4484" y="1153"/>
                  <a:pt x="4438" y="1134"/>
                </a:cubicBezTo>
                <a:cubicBezTo>
                  <a:pt x="4418" y="1121"/>
                  <a:pt x="4398" y="1110"/>
                  <a:pt x="4378" y="1097"/>
                </a:cubicBezTo>
                <a:cubicBezTo>
                  <a:pt x="4344" y="1092"/>
                  <a:pt x="4289" y="1129"/>
                  <a:pt x="4269" y="1163"/>
                </a:cubicBezTo>
                <a:cubicBezTo>
                  <a:pt x="4259" y="1181"/>
                  <a:pt x="4260" y="1220"/>
                  <a:pt x="4246" y="1245"/>
                </a:cubicBezTo>
                <a:cubicBezTo>
                  <a:pt x="4222" y="1237"/>
                  <a:pt x="4205" y="1201"/>
                  <a:pt x="4184" y="1189"/>
                </a:cubicBezTo>
                <a:cubicBezTo>
                  <a:pt x="4152" y="1171"/>
                  <a:pt x="4116" y="1208"/>
                  <a:pt x="4094" y="1219"/>
                </a:cubicBezTo>
                <a:cubicBezTo>
                  <a:pt x="4040" y="1242"/>
                  <a:pt x="3962" y="1207"/>
                  <a:pt x="3918" y="1256"/>
                </a:cubicBezTo>
                <a:cubicBezTo>
                  <a:pt x="3909" y="1273"/>
                  <a:pt x="3899" y="1290"/>
                  <a:pt x="3890" y="1308"/>
                </a:cubicBezTo>
                <a:cubicBezTo>
                  <a:pt x="3892" y="1345"/>
                  <a:pt x="3895" y="1384"/>
                  <a:pt x="3898" y="1422"/>
                </a:cubicBezTo>
                <a:cubicBezTo>
                  <a:pt x="3933" y="1445"/>
                  <a:pt x="3973" y="1459"/>
                  <a:pt x="4020" y="1466"/>
                </a:cubicBezTo>
                <a:cubicBezTo>
                  <a:pt x="4028" y="1501"/>
                  <a:pt x="4037" y="1515"/>
                  <a:pt x="4044" y="1559"/>
                </a:cubicBezTo>
                <a:cubicBezTo>
                  <a:pt x="4041" y="1597"/>
                  <a:pt x="4023" y="1582"/>
                  <a:pt x="4013" y="1603"/>
                </a:cubicBezTo>
                <a:cubicBezTo>
                  <a:pt x="4012" y="1604"/>
                  <a:pt x="4011" y="1606"/>
                  <a:pt x="4010" y="1607"/>
                </a:cubicBezTo>
                <a:cubicBezTo>
                  <a:pt x="4017" y="1633"/>
                  <a:pt x="4029" y="1660"/>
                  <a:pt x="4044" y="1670"/>
                </a:cubicBezTo>
                <a:cubicBezTo>
                  <a:pt x="4067" y="1633"/>
                  <a:pt x="4092" y="1595"/>
                  <a:pt x="4115" y="1559"/>
                </a:cubicBezTo>
                <a:cubicBezTo>
                  <a:pt x="4157" y="1518"/>
                  <a:pt x="4305" y="1444"/>
                  <a:pt x="4358" y="1500"/>
                </a:cubicBezTo>
                <a:cubicBezTo>
                  <a:pt x="4365" y="1513"/>
                  <a:pt x="4371" y="1527"/>
                  <a:pt x="4378" y="1540"/>
                </a:cubicBezTo>
                <a:cubicBezTo>
                  <a:pt x="4378" y="1552"/>
                  <a:pt x="4378" y="1562"/>
                  <a:pt x="4378" y="1574"/>
                </a:cubicBezTo>
                <a:cubicBezTo>
                  <a:pt x="4367" y="1590"/>
                  <a:pt x="4356" y="1606"/>
                  <a:pt x="4345" y="1622"/>
                </a:cubicBezTo>
                <a:cubicBezTo>
                  <a:pt x="4341" y="1668"/>
                  <a:pt x="4338" y="1715"/>
                  <a:pt x="4335" y="1762"/>
                </a:cubicBezTo>
                <a:cubicBezTo>
                  <a:pt x="4352" y="1742"/>
                  <a:pt x="4369" y="1720"/>
                  <a:pt x="4386" y="1699"/>
                </a:cubicBezTo>
                <a:cubicBezTo>
                  <a:pt x="4399" y="1700"/>
                  <a:pt x="4411" y="1702"/>
                  <a:pt x="4423" y="1703"/>
                </a:cubicBezTo>
                <a:cubicBezTo>
                  <a:pt x="4460" y="1714"/>
                  <a:pt x="4475" y="1688"/>
                  <a:pt x="4493" y="1662"/>
                </a:cubicBezTo>
                <a:cubicBezTo>
                  <a:pt x="4510" y="1685"/>
                  <a:pt x="4527" y="1710"/>
                  <a:pt x="4544" y="1733"/>
                </a:cubicBezTo>
                <a:cubicBezTo>
                  <a:pt x="4553" y="1729"/>
                  <a:pt x="4561" y="1725"/>
                  <a:pt x="4570" y="1722"/>
                </a:cubicBezTo>
                <a:cubicBezTo>
                  <a:pt x="4588" y="1718"/>
                  <a:pt x="4607" y="1714"/>
                  <a:pt x="4626" y="1710"/>
                </a:cubicBezTo>
                <a:cubicBezTo>
                  <a:pt x="4668" y="1685"/>
                  <a:pt x="4711" y="1637"/>
                  <a:pt x="4751" y="1614"/>
                </a:cubicBezTo>
                <a:cubicBezTo>
                  <a:pt x="4792" y="1591"/>
                  <a:pt x="4864" y="1607"/>
                  <a:pt x="4893" y="1633"/>
                </a:cubicBezTo>
                <a:cubicBezTo>
                  <a:pt x="4913" y="1658"/>
                  <a:pt x="4932" y="1682"/>
                  <a:pt x="4952" y="1707"/>
                </a:cubicBezTo>
                <a:cubicBezTo>
                  <a:pt x="4952" y="1709"/>
                  <a:pt x="4953" y="1712"/>
                  <a:pt x="4953" y="1714"/>
                </a:cubicBezTo>
                <a:cubicBezTo>
                  <a:pt x="4901" y="1726"/>
                  <a:pt x="4849" y="1736"/>
                  <a:pt x="4796" y="1747"/>
                </a:cubicBezTo>
                <a:cubicBezTo>
                  <a:pt x="4778" y="1761"/>
                  <a:pt x="4758" y="1778"/>
                  <a:pt x="4739" y="1792"/>
                </a:cubicBezTo>
                <a:cubicBezTo>
                  <a:pt x="4718" y="1792"/>
                  <a:pt x="4698" y="1792"/>
                  <a:pt x="4677" y="1792"/>
                </a:cubicBezTo>
                <a:cubicBezTo>
                  <a:pt x="4661" y="1810"/>
                  <a:pt x="4645" y="1825"/>
                  <a:pt x="4629" y="1843"/>
                </a:cubicBezTo>
                <a:cubicBezTo>
                  <a:pt x="4615" y="1883"/>
                  <a:pt x="4601" y="1926"/>
                  <a:pt x="4587" y="1965"/>
                </a:cubicBezTo>
                <a:cubicBezTo>
                  <a:pt x="4607" y="1995"/>
                  <a:pt x="4646" y="2016"/>
                  <a:pt x="4667" y="2036"/>
                </a:cubicBezTo>
                <a:cubicBezTo>
                  <a:pt x="4678" y="2058"/>
                  <a:pt x="4689" y="2080"/>
                  <a:pt x="4699" y="2102"/>
                </a:cubicBezTo>
                <a:cubicBezTo>
                  <a:pt x="4682" y="2097"/>
                  <a:pt x="4642" y="2109"/>
                  <a:pt x="4626" y="2099"/>
                </a:cubicBezTo>
                <a:cubicBezTo>
                  <a:pt x="4582" y="2071"/>
                  <a:pt x="4529" y="1936"/>
                  <a:pt x="4480" y="1906"/>
                </a:cubicBezTo>
                <a:cubicBezTo>
                  <a:pt x="4448" y="1906"/>
                  <a:pt x="4415" y="1906"/>
                  <a:pt x="4383" y="1906"/>
                </a:cubicBezTo>
                <a:cubicBezTo>
                  <a:pt x="4348" y="1899"/>
                  <a:pt x="4313" y="1891"/>
                  <a:pt x="4278" y="1884"/>
                </a:cubicBezTo>
                <a:cubicBezTo>
                  <a:pt x="4275" y="1891"/>
                  <a:pt x="4273" y="1899"/>
                  <a:pt x="4271" y="1906"/>
                </a:cubicBezTo>
                <a:cubicBezTo>
                  <a:pt x="4270" y="1918"/>
                  <a:pt x="4269" y="1931"/>
                  <a:pt x="4268" y="1943"/>
                </a:cubicBezTo>
                <a:cubicBezTo>
                  <a:pt x="4285" y="1988"/>
                  <a:pt x="4301" y="2032"/>
                  <a:pt x="4318" y="2076"/>
                </a:cubicBezTo>
                <a:cubicBezTo>
                  <a:pt x="4318" y="2078"/>
                  <a:pt x="4321" y="2082"/>
                  <a:pt x="4321" y="2084"/>
                </a:cubicBezTo>
                <a:cubicBezTo>
                  <a:pt x="4325" y="2072"/>
                  <a:pt x="4329" y="2062"/>
                  <a:pt x="4333" y="2050"/>
                </a:cubicBezTo>
                <a:cubicBezTo>
                  <a:pt x="4369" y="2073"/>
                  <a:pt x="4417" y="2195"/>
                  <a:pt x="4448" y="2243"/>
                </a:cubicBezTo>
                <a:cubicBezTo>
                  <a:pt x="4471" y="2261"/>
                  <a:pt x="4494" y="2276"/>
                  <a:pt x="4517" y="2294"/>
                </a:cubicBezTo>
                <a:cubicBezTo>
                  <a:pt x="4556" y="2337"/>
                  <a:pt x="4596" y="2381"/>
                  <a:pt x="4636" y="2424"/>
                </a:cubicBezTo>
                <a:cubicBezTo>
                  <a:pt x="4623" y="2426"/>
                  <a:pt x="4611" y="2429"/>
                  <a:pt x="4599" y="2431"/>
                </a:cubicBezTo>
                <a:cubicBezTo>
                  <a:pt x="4590" y="2437"/>
                  <a:pt x="4589" y="2456"/>
                  <a:pt x="4575" y="2453"/>
                </a:cubicBezTo>
                <a:cubicBezTo>
                  <a:pt x="4536" y="2445"/>
                  <a:pt x="4503" y="2404"/>
                  <a:pt x="4468" y="2387"/>
                </a:cubicBezTo>
                <a:cubicBezTo>
                  <a:pt x="4445" y="2375"/>
                  <a:pt x="4405" y="2369"/>
                  <a:pt x="4366" y="2368"/>
                </a:cubicBezTo>
                <a:cubicBezTo>
                  <a:pt x="4332" y="2302"/>
                  <a:pt x="4303" y="2312"/>
                  <a:pt x="4241" y="2320"/>
                </a:cubicBezTo>
                <a:cubicBezTo>
                  <a:pt x="4232" y="2297"/>
                  <a:pt x="4223" y="2273"/>
                  <a:pt x="4214" y="2250"/>
                </a:cubicBezTo>
                <a:cubicBezTo>
                  <a:pt x="4214" y="2198"/>
                  <a:pt x="4214" y="2147"/>
                  <a:pt x="4214" y="2095"/>
                </a:cubicBezTo>
                <a:cubicBezTo>
                  <a:pt x="4214" y="2040"/>
                  <a:pt x="4174" y="1979"/>
                  <a:pt x="4154" y="1962"/>
                </a:cubicBezTo>
                <a:cubicBezTo>
                  <a:pt x="4149" y="1955"/>
                  <a:pt x="4141" y="1962"/>
                  <a:pt x="4137" y="1977"/>
                </a:cubicBezTo>
                <a:cubicBezTo>
                  <a:pt x="4137" y="2010"/>
                  <a:pt x="4136" y="2043"/>
                  <a:pt x="4136" y="2076"/>
                </a:cubicBezTo>
                <a:cubicBezTo>
                  <a:pt x="4115" y="2076"/>
                  <a:pt x="4096" y="2074"/>
                  <a:pt x="4080" y="2065"/>
                </a:cubicBezTo>
                <a:cubicBezTo>
                  <a:pt x="4071" y="2012"/>
                  <a:pt x="4063" y="1956"/>
                  <a:pt x="4054" y="1903"/>
                </a:cubicBezTo>
                <a:cubicBezTo>
                  <a:pt x="4044" y="1890"/>
                  <a:pt x="4033" y="1878"/>
                  <a:pt x="4023" y="1866"/>
                </a:cubicBezTo>
                <a:cubicBezTo>
                  <a:pt x="3999" y="1872"/>
                  <a:pt x="3986" y="1889"/>
                  <a:pt x="3957" y="1888"/>
                </a:cubicBezTo>
                <a:cubicBezTo>
                  <a:pt x="3938" y="1858"/>
                  <a:pt x="3918" y="1829"/>
                  <a:pt x="3900" y="1799"/>
                </a:cubicBezTo>
                <a:cubicBezTo>
                  <a:pt x="3853" y="1677"/>
                  <a:pt x="3843" y="1615"/>
                  <a:pt x="3742" y="1596"/>
                </a:cubicBezTo>
                <a:cubicBezTo>
                  <a:pt x="3748" y="1640"/>
                  <a:pt x="3758" y="1656"/>
                  <a:pt x="3754" y="1703"/>
                </a:cubicBezTo>
                <a:cubicBezTo>
                  <a:pt x="3734" y="1715"/>
                  <a:pt x="3715" y="1698"/>
                  <a:pt x="3697" y="1696"/>
                </a:cubicBezTo>
                <a:cubicBezTo>
                  <a:pt x="3670" y="1711"/>
                  <a:pt x="3644" y="1732"/>
                  <a:pt x="3617" y="1747"/>
                </a:cubicBezTo>
                <a:cubicBezTo>
                  <a:pt x="3616" y="1747"/>
                  <a:pt x="3615" y="1747"/>
                  <a:pt x="3614" y="1747"/>
                </a:cubicBezTo>
                <a:cubicBezTo>
                  <a:pt x="3635" y="1793"/>
                  <a:pt x="3657" y="1835"/>
                  <a:pt x="3679" y="1880"/>
                </a:cubicBezTo>
                <a:cubicBezTo>
                  <a:pt x="3677" y="1888"/>
                  <a:pt x="3673" y="1898"/>
                  <a:pt x="3671" y="1906"/>
                </a:cubicBezTo>
                <a:cubicBezTo>
                  <a:pt x="3662" y="1920"/>
                  <a:pt x="3608" y="1906"/>
                  <a:pt x="3590" y="1929"/>
                </a:cubicBezTo>
                <a:cubicBezTo>
                  <a:pt x="3582" y="1938"/>
                  <a:pt x="3576" y="1963"/>
                  <a:pt x="3574" y="1984"/>
                </a:cubicBezTo>
                <a:cubicBezTo>
                  <a:pt x="3595" y="2041"/>
                  <a:pt x="3618" y="2038"/>
                  <a:pt x="3642" y="2080"/>
                </a:cubicBezTo>
                <a:cubicBezTo>
                  <a:pt x="3590" y="2090"/>
                  <a:pt x="3550" y="2120"/>
                  <a:pt x="3497" y="2087"/>
                </a:cubicBezTo>
                <a:cubicBezTo>
                  <a:pt x="3496" y="2087"/>
                  <a:pt x="3496" y="2087"/>
                  <a:pt x="3495" y="2087"/>
                </a:cubicBezTo>
                <a:cubicBezTo>
                  <a:pt x="3498" y="2107"/>
                  <a:pt x="3502" y="2127"/>
                  <a:pt x="3505" y="2147"/>
                </a:cubicBezTo>
                <a:cubicBezTo>
                  <a:pt x="3521" y="2170"/>
                  <a:pt x="3539" y="2190"/>
                  <a:pt x="3555" y="2213"/>
                </a:cubicBezTo>
                <a:cubicBezTo>
                  <a:pt x="3577" y="2247"/>
                  <a:pt x="3584" y="2309"/>
                  <a:pt x="3612" y="2331"/>
                </a:cubicBezTo>
                <a:cubicBezTo>
                  <a:pt x="3632" y="2357"/>
                  <a:pt x="3656" y="2310"/>
                  <a:pt x="3669" y="2302"/>
                </a:cubicBezTo>
                <a:cubicBezTo>
                  <a:pt x="3689" y="2303"/>
                  <a:pt x="3709" y="2304"/>
                  <a:pt x="3729" y="2306"/>
                </a:cubicBezTo>
                <a:cubicBezTo>
                  <a:pt x="3738" y="2300"/>
                  <a:pt x="3747" y="2297"/>
                  <a:pt x="3756" y="2291"/>
                </a:cubicBezTo>
                <a:cubicBezTo>
                  <a:pt x="3812" y="2271"/>
                  <a:pt x="3922" y="2380"/>
                  <a:pt x="3947" y="2431"/>
                </a:cubicBezTo>
                <a:cubicBezTo>
                  <a:pt x="3912" y="2410"/>
                  <a:pt x="3791" y="2369"/>
                  <a:pt x="3746" y="2387"/>
                </a:cubicBezTo>
                <a:cubicBezTo>
                  <a:pt x="3725" y="2398"/>
                  <a:pt x="3705" y="2412"/>
                  <a:pt x="3684" y="2424"/>
                </a:cubicBezTo>
                <a:cubicBezTo>
                  <a:pt x="3686" y="2492"/>
                  <a:pt x="3713" y="2515"/>
                  <a:pt x="3732" y="2549"/>
                </a:cubicBezTo>
                <a:cubicBezTo>
                  <a:pt x="3754" y="2591"/>
                  <a:pt x="3775" y="2630"/>
                  <a:pt x="3796" y="2671"/>
                </a:cubicBezTo>
                <a:cubicBezTo>
                  <a:pt x="3803" y="2670"/>
                  <a:pt x="3809" y="2669"/>
                  <a:pt x="3816" y="2668"/>
                </a:cubicBezTo>
                <a:cubicBezTo>
                  <a:pt x="3867" y="2691"/>
                  <a:pt x="3924" y="2730"/>
                  <a:pt x="3988" y="2727"/>
                </a:cubicBezTo>
                <a:cubicBezTo>
                  <a:pt x="3998" y="2698"/>
                  <a:pt x="4003" y="2653"/>
                  <a:pt x="4005" y="2609"/>
                </a:cubicBezTo>
                <a:cubicBezTo>
                  <a:pt x="4029" y="2642"/>
                  <a:pt x="4053" y="2676"/>
                  <a:pt x="4077" y="2708"/>
                </a:cubicBezTo>
                <a:cubicBezTo>
                  <a:pt x="4090" y="2699"/>
                  <a:pt x="4098" y="2685"/>
                  <a:pt x="4104" y="2660"/>
                </a:cubicBezTo>
                <a:cubicBezTo>
                  <a:pt x="4110" y="2627"/>
                  <a:pt x="4095" y="2584"/>
                  <a:pt x="4089" y="2561"/>
                </a:cubicBezTo>
                <a:cubicBezTo>
                  <a:pt x="4095" y="2544"/>
                  <a:pt x="4101" y="2532"/>
                  <a:pt x="4107" y="2516"/>
                </a:cubicBezTo>
                <a:cubicBezTo>
                  <a:pt x="4132" y="2518"/>
                  <a:pt x="4144" y="2572"/>
                  <a:pt x="4179" y="2572"/>
                </a:cubicBezTo>
                <a:cubicBezTo>
                  <a:pt x="4194" y="2464"/>
                  <a:pt x="4227" y="2438"/>
                  <a:pt x="4263" y="2413"/>
                </a:cubicBezTo>
                <a:cubicBezTo>
                  <a:pt x="4240" y="2452"/>
                  <a:pt x="4234" y="2506"/>
                  <a:pt x="4224" y="2583"/>
                </a:cubicBezTo>
                <a:cubicBezTo>
                  <a:pt x="4224" y="2587"/>
                  <a:pt x="4224" y="2593"/>
                  <a:pt x="4224" y="2598"/>
                </a:cubicBezTo>
                <a:cubicBezTo>
                  <a:pt x="4276" y="2570"/>
                  <a:pt x="4329" y="2622"/>
                  <a:pt x="4385" y="2627"/>
                </a:cubicBezTo>
                <a:cubicBezTo>
                  <a:pt x="4376" y="2667"/>
                  <a:pt x="4382" y="2730"/>
                  <a:pt x="4383" y="2782"/>
                </a:cubicBezTo>
                <a:cubicBezTo>
                  <a:pt x="4418" y="2811"/>
                  <a:pt x="4473" y="2806"/>
                  <a:pt x="4524" y="2805"/>
                </a:cubicBezTo>
                <a:cubicBezTo>
                  <a:pt x="4524" y="2806"/>
                  <a:pt x="4524" y="2807"/>
                  <a:pt x="4524" y="2808"/>
                </a:cubicBezTo>
                <a:cubicBezTo>
                  <a:pt x="4518" y="2823"/>
                  <a:pt x="4511" y="2841"/>
                  <a:pt x="4505" y="2856"/>
                </a:cubicBezTo>
                <a:cubicBezTo>
                  <a:pt x="4505" y="2869"/>
                  <a:pt x="4504" y="2880"/>
                  <a:pt x="4503" y="2893"/>
                </a:cubicBezTo>
                <a:cubicBezTo>
                  <a:pt x="4503" y="2894"/>
                  <a:pt x="4502" y="2892"/>
                  <a:pt x="4502" y="2893"/>
                </a:cubicBezTo>
                <a:cubicBezTo>
                  <a:pt x="4481" y="2927"/>
                  <a:pt x="4411" y="2918"/>
                  <a:pt x="4385" y="2904"/>
                </a:cubicBezTo>
                <a:cubicBezTo>
                  <a:pt x="4338" y="2880"/>
                  <a:pt x="4316" y="2803"/>
                  <a:pt x="4279" y="2760"/>
                </a:cubicBezTo>
                <a:cubicBezTo>
                  <a:pt x="4257" y="2734"/>
                  <a:pt x="4226" y="2745"/>
                  <a:pt x="4194" y="2734"/>
                </a:cubicBezTo>
                <a:cubicBezTo>
                  <a:pt x="4175" y="2728"/>
                  <a:pt x="4154" y="2721"/>
                  <a:pt x="4141" y="2738"/>
                </a:cubicBezTo>
                <a:cubicBezTo>
                  <a:pt x="4139" y="2740"/>
                  <a:pt x="4137" y="2743"/>
                  <a:pt x="4136" y="2745"/>
                </a:cubicBezTo>
                <a:cubicBezTo>
                  <a:pt x="4138" y="2810"/>
                  <a:pt x="4180" y="2896"/>
                  <a:pt x="4206" y="2919"/>
                </a:cubicBezTo>
                <a:cubicBezTo>
                  <a:pt x="4206" y="2922"/>
                  <a:pt x="4209" y="2924"/>
                  <a:pt x="4209" y="2927"/>
                </a:cubicBezTo>
                <a:cubicBezTo>
                  <a:pt x="4192" y="2957"/>
                  <a:pt x="4176" y="2936"/>
                  <a:pt x="4147" y="2949"/>
                </a:cubicBezTo>
                <a:cubicBezTo>
                  <a:pt x="4108" y="2967"/>
                  <a:pt x="4094" y="3013"/>
                  <a:pt x="4042" y="3026"/>
                </a:cubicBezTo>
                <a:cubicBezTo>
                  <a:pt x="4033" y="3057"/>
                  <a:pt x="4030" y="3095"/>
                  <a:pt x="4030" y="3145"/>
                </a:cubicBezTo>
                <a:cubicBezTo>
                  <a:pt x="4051" y="3161"/>
                  <a:pt x="4071" y="3176"/>
                  <a:pt x="4092" y="3193"/>
                </a:cubicBezTo>
                <a:cubicBezTo>
                  <a:pt x="4124" y="3162"/>
                  <a:pt x="4109" y="3150"/>
                  <a:pt x="4127" y="3104"/>
                </a:cubicBezTo>
                <a:cubicBezTo>
                  <a:pt x="4152" y="3125"/>
                  <a:pt x="4170" y="3163"/>
                  <a:pt x="4192" y="3182"/>
                </a:cubicBezTo>
                <a:cubicBezTo>
                  <a:pt x="4253" y="3191"/>
                  <a:pt x="4314" y="3203"/>
                  <a:pt x="4375" y="3211"/>
                </a:cubicBezTo>
                <a:cubicBezTo>
                  <a:pt x="4388" y="3205"/>
                  <a:pt x="4399" y="3191"/>
                  <a:pt x="4406" y="3174"/>
                </a:cubicBezTo>
                <a:cubicBezTo>
                  <a:pt x="4401" y="3138"/>
                  <a:pt x="4396" y="3100"/>
                  <a:pt x="4390" y="3063"/>
                </a:cubicBezTo>
                <a:cubicBezTo>
                  <a:pt x="4394" y="3061"/>
                  <a:pt x="4399" y="3058"/>
                  <a:pt x="4403" y="3056"/>
                </a:cubicBezTo>
                <a:cubicBezTo>
                  <a:pt x="4458" y="3140"/>
                  <a:pt x="4474" y="3194"/>
                  <a:pt x="4575" y="3193"/>
                </a:cubicBezTo>
                <a:cubicBezTo>
                  <a:pt x="4571" y="3167"/>
                  <a:pt x="4568" y="3141"/>
                  <a:pt x="4564" y="3115"/>
                </a:cubicBezTo>
                <a:cubicBezTo>
                  <a:pt x="4564" y="3108"/>
                  <a:pt x="4564" y="3100"/>
                  <a:pt x="4564" y="3093"/>
                </a:cubicBezTo>
                <a:cubicBezTo>
                  <a:pt x="4580" y="3109"/>
                  <a:pt x="4596" y="3125"/>
                  <a:pt x="4612" y="3141"/>
                </a:cubicBezTo>
                <a:cubicBezTo>
                  <a:pt x="4626" y="3138"/>
                  <a:pt x="4640" y="3133"/>
                  <a:pt x="4654" y="3130"/>
                </a:cubicBezTo>
                <a:cubicBezTo>
                  <a:pt x="4654" y="3130"/>
                  <a:pt x="4696" y="3262"/>
                  <a:pt x="4699" y="3270"/>
                </a:cubicBezTo>
                <a:cubicBezTo>
                  <a:pt x="4739" y="3266"/>
                  <a:pt x="4753" y="3234"/>
                  <a:pt x="4781" y="3219"/>
                </a:cubicBezTo>
                <a:cubicBezTo>
                  <a:pt x="4822" y="3203"/>
                  <a:pt x="4863" y="3186"/>
                  <a:pt x="4903" y="3170"/>
                </a:cubicBezTo>
                <a:cubicBezTo>
                  <a:pt x="4913" y="3151"/>
                  <a:pt x="4922" y="3131"/>
                  <a:pt x="4932" y="3111"/>
                </a:cubicBezTo>
                <a:cubicBezTo>
                  <a:pt x="4932" y="3092"/>
                  <a:pt x="4932" y="3071"/>
                  <a:pt x="4932" y="3052"/>
                </a:cubicBezTo>
                <a:cubicBezTo>
                  <a:pt x="4926" y="3039"/>
                  <a:pt x="4921" y="3025"/>
                  <a:pt x="4915" y="3012"/>
                </a:cubicBezTo>
                <a:cubicBezTo>
                  <a:pt x="4896" y="2989"/>
                  <a:pt x="4864" y="3006"/>
                  <a:pt x="4836" y="2997"/>
                </a:cubicBezTo>
                <a:cubicBezTo>
                  <a:pt x="4768" y="2974"/>
                  <a:pt x="4659" y="2967"/>
                  <a:pt x="4604" y="2912"/>
                </a:cubicBezTo>
                <a:cubicBezTo>
                  <a:pt x="4603" y="2912"/>
                  <a:pt x="4601" y="2912"/>
                  <a:pt x="4600" y="2912"/>
                </a:cubicBezTo>
                <a:cubicBezTo>
                  <a:pt x="4648" y="2785"/>
                  <a:pt x="4698" y="2846"/>
                  <a:pt x="4776" y="2875"/>
                </a:cubicBezTo>
                <a:cubicBezTo>
                  <a:pt x="4825" y="2894"/>
                  <a:pt x="4882" y="2904"/>
                  <a:pt x="4902" y="2827"/>
                </a:cubicBezTo>
                <a:cubicBezTo>
                  <a:pt x="4910" y="2786"/>
                  <a:pt x="4897" y="2710"/>
                  <a:pt x="4890" y="2671"/>
                </a:cubicBezTo>
                <a:cubicBezTo>
                  <a:pt x="4914" y="2659"/>
                  <a:pt x="4935" y="2679"/>
                  <a:pt x="4960" y="2690"/>
                </a:cubicBezTo>
                <a:cubicBezTo>
                  <a:pt x="4991" y="2703"/>
                  <a:pt x="5031" y="2687"/>
                  <a:pt x="5055" y="2671"/>
                </a:cubicBezTo>
                <a:cubicBezTo>
                  <a:pt x="5061" y="2651"/>
                  <a:pt x="5035" y="2612"/>
                  <a:pt x="5027" y="2579"/>
                </a:cubicBezTo>
                <a:cubicBezTo>
                  <a:pt x="5031" y="2571"/>
                  <a:pt x="5035" y="2565"/>
                  <a:pt x="5039" y="2557"/>
                </a:cubicBezTo>
                <a:cubicBezTo>
                  <a:pt x="5055" y="2563"/>
                  <a:pt x="5071" y="2565"/>
                  <a:pt x="5092" y="2561"/>
                </a:cubicBezTo>
                <a:cubicBezTo>
                  <a:pt x="5098" y="2524"/>
                  <a:pt x="5106" y="2486"/>
                  <a:pt x="5112" y="2450"/>
                </a:cubicBezTo>
                <a:cubicBezTo>
                  <a:pt x="5134" y="2442"/>
                  <a:pt x="5150" y="2432"/>
                  <a:pt x="5159" y="2398"/>
                </a:cubicBezTo>
                <a:cubicBezTo>
                  <a:pt x="5157" y="2364"/>
                  <a:pt x="5156" y="2329"/>
                  <a:pt x="5154" y="2294"/>
                </a:cubicBezTo>
                <a:cubicBezTo>
                  <a:pt x="5118" y="2215"/>
                  <a:pt x="5036" y="2224"/>
                  <a:pt x="4973" y="2235"/>
                </a:cubicBezTo>
                <a:cubicBezTo>
                  <a:pt x="4975" y="2201"/>
                  <a:pt x="4977" y="2166"/>
                  <a:pt x="4978" y="2132"/>
                </a:cubicBezTo>
                <a:cubicBezTo>
                  <a:pt x="5002" y="2128"/>
                  <a:pt x="5025" y="2124"/>
                  <a:pt x="5049" y="2121"/>
                </a:cubicBezTo>
                <a:cubicBezTo>
                  <a:pt x="5116" y="2134"/>
                  <a:pt x="5207" y="2183"/>
                  <a:pt x="5278" y="2135"/>
                </a:cubicBezTo>
                <a:cubicBezTo>
                  <a:pt x="5278" y="2135"/>
                  <a:pt x="5278" y="2133"/>
                  <a:pt x="5278" y="2132"/>
                </a:cubicBezTo>
                <a:cubicBezTo>
                  <a:pt x="5248" y="2097"/>
                  <a:pt x="5217" y="2060"/>
                  <a:pt x="5188" y="2025"/>
                </a:cubicBezTo>
                <a:cubicBezTo>
                  <a:pt x="5195" y="2006"/>
                  <a:pt x="5202" y="1987"/>
                  <a:pt x="5209" y="1969"/>
                </a:cubicBezTo>
                <a:cubicBezTo>
                  <a:pt x="5314" y="2001"/>
                  <a:pt x="5383" y="2083"/>
                  <a:pt x="5479" y="1991"/>
                </a:cubicBezTo>
                <a:cubicBezTo>
                  <a:pt x="5497" y="1974"/>
                  <a:pt x="5512" y="1967"/>
                  <a:pt x="5524" y="1936"/>
                </a:cubicBezTo>
                <a:cubicBezTo>
                  <a:pt x="5517" y="1887"/>
                  <a:pt x="5509" y="1841"/>
                  <a:pt x="5502" y="1792"/>
                </a:cubicBezTo>
                <a:cubicBezTo>
                  <a:pt x="5603" y="1789"/>
                  <a:pt x="5594" y="1750"/>
                  <a:pt x="5654" y="1681"/>
                </a:cubicBezTo>
                <a:cubicBezTo>
                  <a:pt x="5672" y="1666"/>
                  <a:pt x="5690" y="1651"/>
                  <a:pt x="5708" y="1636"/>
                </a:cubicBezTo>
                <a:cubicBezTo>
                  <a:pt x="5704" y="1641"/>
                  <a:pt x="5700" y="1645"/>
                  <a:pt x="5699" y="1651"/>
                </a:cubicBezTo>
                <a:cubicBezTo>
                  <a:pt x="5702" y="1658"/>
                  <a:pt x="5704" y="1667"/>
                  <a:pt x="5706" y="1673"/>
                </a:cubicBezTo>
                <a:cubicBezTo>
                  <a:pt x="5701" y="1683"/>
                  <a:pt x="5679" y="1706"/>
                  <a:pt x="5668" y="1710"/>
                </a:cubicBezTo>
                <a:cubicBezTo>
                  <a:pt x="5677" y="1728"/>
                  <a:pt x="5690" y="1762"/>
                  <a:pt x="5688" y="1792"/>
                </a:cubicBezTo>
                <a:cubicBezTo>
                  <a:pt x="5698" y="1797"/>
                  <a:pt x="5710" y="1798"/>
                  <a:pt x="5719" y="1803"/>
                </a:cubicBezTo>
                <a:cubicBezTo>
                  <a:pt x="5739" y="1812"/>
                  <a:pt x="5757" y="1839"/>
                  <a:pt x="5780" y="1840"/>
                </a:cubicBezTo>
                <a:cubicBezTo>
                  <a:pt x="5771" y="1850"/>
                  <a:pt x="5753" y="1863"/>
                  <a:pt x="5749" y="1877"/>
                </a:cubicBezTo>
                <a:cubicBezTo>
                  <a:pt x="5749" y="1878"/>
                  <a:pt x="5748" y="1880"/>
                  <a:pt x="5748" y="1880"/>
                </a:cubicBezTo>
                <a:cubicBezTo>
                  <a:pt x="5761" y="1883"/>
                  <a:pt x="5773" y="1885"/>
                  <a:pt x="5786" y="1888"/>
                </a:cubicBezTo>
                <a:cubicBezTo>
                  <a:pt x="5783" y="1891"/>
                  <a:pt x="5756" y="1914"/>
                  <a:pt x="5756" y="1914"/>
                </a:cubicBezTo>
                <a:cubicBezTo>
                  <a:pt x="5755" y="1921"/>
                  <a:pt x="5761" y="1924"/>
                  <a:pt x="5763" y="1925"/>
                </a:cubicBezTo>
                <a:cubicBezTo>
                  <a:pt x="5784" y="1935"/>
                  <a:pt x="5781" y="1954"/>
                  <a:pt x="5796" y="1969"/>
                </a:cubicBezTo>
                <a:cubicBezTo>
                  <a:pt x="5798" y="1970"/>
                  <a:pt x="5819" y="1956"/>
                  <a:pt x="5830" y="1954"/>
                </a:cubicBezTo>
                <a:cubicBezTo>
                  <a:pt x="5848" y="1952"/>
                  <a:pt x="5867" y="1966"/>
                  <a:pt x="5885" y="1954"/>
                </a:cubicBezTo>
                <a:cubicBezTo>
                  <a:pt x="5892" y="1949"/>
                  <a:pt x="5899" y="1945"/>
                  <a:pt x="5907" y="1940"/>
                </a:cubicBezTo>
                <a:cubicBezTo>
                  <a:pt x="5911" y="1935"/>
                  <a:pt x="5914" y="1925"/>
                  <a:pt x="5920" y="1921"/>
                </a:cubicBezTo>
                <a:cubicBezTo>
                  <a:pt x="5931" y="1929"/>
                  <a:pt x="5945" y="1950"/>
                  <a:pt x="5948" y="1973"/>
                </a:cubicBezTo>
                <a:cubicBezTo>
                  <a:pt x="5934" y="2002"/>
                  <a:pt x="5909" y="1976"/>
                  <a:pt x="5923" y="2028"/>
                </a:cubicBezTo>
                <a:cubicBezTo>
                  <a:pt x="5915" y="2032"/>
                  <a:pt x="5907" y="2021"/>
                  <a:pt x="5900" y="2017"/>
                </a:cubicBezTo>
                <a:cubicBezTo>
                  <a:pt x="5886" y="2011"/>
                  <a:pt x="5827" y="1984"/>
                  <a:pt x="5805" y="2010"/>
                </a:cubicBezTo>
                <a:cubicBezTo>
                  <a:pt x="5802" y="2013"/>
                  <a:pt x="5802" y="2017"/>
                  <a:pt x="5801" y="2021"/>
                </a:cubicBezTo>
                <a:cubicBezTo>
                  <a:pt x="5806" y="2046"/>
                  <a:pt x="5835" y="2034"/>
                  <a:pt x="5850" y="2039"/>
                </a:cubicBezTo>
                <a:cubicBezTo>
                  <a:pt x="5860" y="2043"/>
                  <a:pt x="5864" y="2054"/>
                  <a:pt x="5870" y="2065"/>
                </a:cubicBezTo>
                <a:cubicBezTo>
                  <a:pt x="5870" y="2066"/>
                  <a:pt x="5871" y="2069"/>
                  <a:pt x="5872" y="2069"/>
                </a:cubicBezTo>
                <a:cubicBezTo>
                  <a:pt x="5855" y="2075"/>
                  <a:pt x="5839" y="2063"/>
                  <a:pt x="5826" y="2058"/>
                </a:cubicBezTo>
                <a:cubicBezTo>
                  <a:pt x="5801" y="2049"/>
                  <a:pt x="5774" y="2044"/>
                  <a:pt x="5748" y="2036"/>
                </a:cubicBezTo>
                <a:cubicBezTo>
                  <a:pt x="5738" y="2033"/>
                  <a:pt x="5729" y="2031"/>
                  <a:pt x="5719" y="2028"/>
                </a:cubicBezTo>
                <a:cubicBezTo>
                  <a:pt x="5707" y="2029"/>
                  <a:pt x="5701" y="2046"/>
                  <a:pt x="5696" y="2054"/>
                </a:cubicBezTo>
                <a:cubicBezTo>
                  <a:pt x="5689" y="2065"/>
                  <a:pt x="5683" y="2076"/>
                  <a:pt x="5676" y="2087"/>
                </a:cubicBezTo>
                <a:cubicBezTo>
                  <a:pt x="5667" y="2112"/>
                  <a:pt x="5689" y="2126"/>
                  <a:pt x="5701" y="2128"/>
                </a:cubicBezTo>
                <a:cubicBezTo>
                  <a:pt x="5712" y="2123"/>
                  <a:pt x="5713" y="2114"/>
                  <a:pt x="5724" y="2110"/>
                </a:cubicBezTo>
                <a:cubicBezTo>
                  <a:pt x="5725" y="2111"/>
                  <a:pt x="5725" y="2109"/>
                  <a:pt x="5726" y="2110"/>
                </a:cubicBezTo>
                <a:cubicBezTo>
                  <a:pt x="5712" y="2123"/>
                  <a:pt x="5710" y="2147"/>
                  <a:pt x="5724" y="2161"/>
                </a:cubicBezTo>
                <a:cubicBezTo>
                  <a:pt x="5744" y="2182"/>
                  <a:pt x="5767" y="2198"/>
                  <a:pt x="5795" y="2202"/>
                </a:cubicBezTo>
                <a:cubicBezTo>
                  <a:pt x="5795" y="2203"/>
                  <a:pt x="5795" y="2205"/>
                  <a:pt x="5796" y="2206"/>
                </a:cubicBezTo>
                <a:cubicBezTo>
                  <a:pt x="5785" y="2213"/>
                  <a:pt x="5773" y="2220"/>
                  <a:pt x="5761" y="2228"/>
                </a:cubicBezTo>
                <a:cubicBezTo>
                  <a:pt x="5753" y="2235"/>
                  <a:pt x="5747" y="2247"/>
                  <a:pt x="5736" y="2250"/>
                </a:cubicBezTo>
                <a:cubicBezTo>
                  <a:pt x="5735" y="2248"/>
                  <a:pt x="5734" y="2244"/>
                  <a:pt x="5733" y="2243"/>
                </a:cubicBezTo>
                <a:cubicBezTo>
                  <a:pt x="5721" y="2247"/>
                  <a:pt x="5708" y="2254"/>
                  <a:pt x="5706" y="2265"/>
                </a:cubicBezTo>
                <a:cubicBezTo>
                  <a:pt x="5711" y="2279"/>
                  <a:pt x="5716" y="2295"/>
                  <a:pt x="5721" y="2309"/>
                </a:cubicBezTo>
                <a:cubicBezTo>
                  <a:pt x="5736" y="2354"/>
                  <a:pt x="5781" y="2423"/>
                  <a:pt x="5823" y="2391"/>
                </a:cubicBezTo>
                <a:cubicBezTo>
                  <a:pt x="5827" y="2373"/>
                  <a:pt x="5809" y="2365"/>
                  <a:pt x="5826" y="2346"/>
                </a:cubicBezTo>
                <a:cubicBezTo>
                  <a:pt x="5828" y="2345"/>
                  <a:pt x="5828" y="2344"/>
                  <a:pt x="5830" y="2342"/>
                </a:cubicBezTo>
                <a:cubicBezTo>
                  <a:pt x="5838" y="2349"/>
                  <a:pt x="5839" y="2367"/>
                  <a:pt x="5846" y="2376"/>
                </a:cubicBezTo>
                <a:cubicBezTo>
                  <a:pt x="5849" y="2377"/>
                  <a:pt x="5852" y="2378"/>
                  <a:pt x="5855" y="2379"/>
                </a:cubicBezTo>
                <a:cubicBezTo>
                  <a:pt x="5855" y="2382"/>
                  <a:pt x="5856" y="2384"/>
                  <a:pt x="5857" y="2387"/>
                </a:cubicBezTo>
                <a:cubicBezTo>
                  <a:pt x="5857" y="2387"/>
                  <a:pt x="5858" y="2387"/>
                  <a:pt x="5858" y="2387"/>
                </a:cubicBezTo>
                <a:cubicBezTo>
                  <a:pt x="5861" y="2365"/>
                  <a:pt x="5879" y="2322"/>
                  <a:pt x="5900" y="2339"/>
                </a:cubicBezTo>
                <a:cubicBezTo>
                  <a:pt x="5909" y="2369"/>
                  <a:pt x="5879" y="2396"/>
                  <a:pt x="5898" y="2420"/>
                </a:cubicBezTo>
                <a:cubicBezTo>
                  <a:pt x="5906" y="2416"/>
                  <a:pt x="5908" y="2399"/>
                  <a:pt x="5910" y="2391"/>
                </a:cubicBezTo>
                <a:cubicBezTo>
                  <a:pt x="5925" y="2380"/>
                  <a:pt x="5930" y="2395"/>
                  <a:pt x="5942" y="2394"/>
                </a:cubicBezTo>
                <a:cubicBezTo>
                  <a:pt x="5953" y="2393"/>
                  <a:pt x="5968" y="2364"/>
                  <a:pt x="5969" y="2354"/>
                </a:cubicBezTo>
                <a:cubicBezTo>
                  <a:pt x="5970" y="2353"/>
                  <a:pt x="5972" y="2350"/>
                  <a:pt x="5974" y="2350"/>
                </a:cubicBezTo>
                <a:cubicBezTo>
                  <a:pt x="5976" y="2368"/>
                  <a:pt x="5980" y="2379"/>
                  <a:pt x="5985" y="2391"/>
                </a:cubicBezTo>
                <a:cubicBezTo>
                  <a:pt x="6000" y="2391"/>
                  <a:pt x="6016" y="2348"/>
                  <a:pt x="6030" y="2335"/>
                </a:cubicBezTo>
                <a:cubicBezTo>
                  <a:pt x="6051" y="2336"/>
                  <a:pt x="6056" y="2362"/>
                  <a:pt x="6052" y="2387"/>
                </a:cubicBezTo>
                <a:cubicBezTo>
                  <a:pt x="6052" y="2388"/>
                  <a:pt x="6054" y="2392"/>
                  <a:pt x="6054" y="2394"/>
                </a:cubicBezTo>
                <a:cubicBezTo>
                  <a:pt x="6061" y="2387"/>
                  <a:pt x="6068" y="2369"/>
                  <a:pt x="6081" y="2368"/>
                </a:cubicBezTo>
                <a:cubicBezTo>
                  <a:pt x="6088" y="2368"/>
                  <a:pt x="6094" y="2378"/>
                  <a:pt x="6099" y="2383"/>
                </a:cubicBezTo>
                <a:cubicBezTo>
                  <a:pt x="6113" y="2397"/>
                  <a:pt x="6138" y="2394"/>
                  <a:pt x="6149" y="2413"/>
                </a:cubicBezTo>
                <a:cubicBezTo>
                  <a:pt x="6156" y="2424"/>
                  <a:pt x="6156" y="2446"/>
                  <a:pt x="6163" y="2461"/>
                </a:cubicBezTo>
                <a:cubicBezTo>
                  <a:pt x="6170" y="2480"/>
                  <a:pt x="6189" y="2480"/>
                  <a:pt x="6199" y="2494"/>
                </a:cubicBezTo>
                <a:cubicBezTo>
                  <a:pt x="6205" y="2501"/>
                  <a:pt x="6204" y="2517"/>
                  <a:pt x="6211" y="2520"/>
                </a:cubicBezTo>
                <a:cubicBezTo>
                  <a:pt x="6219" y="2519"/>
                  <a:pt x="6228" y="2518"/>
                  <a:pt x="6236" y="2516"/>
                </a:cubicBezTo>
                <a:cubicBezTo>
                  <a:pt x="6241" y="2547"/>
                  <a:pt x="6241" y="2574"/>
                  <a:pt x="6241" y="2601"/>
                </a:cubicBezTo>
                <a:cubicBezTo>
                  <a:pt x="6242" y="2636"/>
                  <a:pt x="6262" y="2688"/>
                  <a:pt x="6271" y="2712"/>
                </a:cubicBezTo>
                <a:cubicBezTo>
                  <a:pt x="6274" y="2722"/>
                  <a:pt x="6277" y="2728"/>
                  <a:pt x="6280" y="2738"/>
                </a:cubicBezTo>
                <a:cubicBezTo>
                  <a:pt x="6286" y="2752"/>
                  <a:pt x="6301" y="2757"/>
                  <a:pt x="6310" y="2768"/>
                </a:cubicBezTo>
                <a:cubicBezTo>
                  <a:pt x="6328" y="2791"/>
                  <a:pt x="6335" y="2830"/>
                  <a:pt x="6338" y="2871"/>
                </a:cubicBezTo>
                <a:cubicBezTo>
                  <a:pt x="6347" y="2881"/>
                  <a:pt x="6389" y="2906"/>
                  <a:pt x="6382" y="2930"/>
                </a:cubicBezTo>
                <a:cubicBezTo>
                  <a:pt x="6379" y="2941"/>
                  <a:pt x="6365" y="2943"/>
                  <a:pt x="6360" y="2952"/>
                </a:cubicBezTo>
                <a:cubicBezTo>
                  <a:pt x="6362" y="2956"/>
                  <a:pt x="6363" y="2960"/>
                  <a:pt x="6365" y="2963"/>
                </a:cubicBezTo>
                <a:cubicBezTo>
                  <a:pt x="6345" y="2983"/>
                  <a:pt x="6329" y="3009"/>
                  <a:pt x="6308" y="3026"/>
                </a:cubicBezTo>
                <a:cubicBezTo>
                  <a:pt x="6308" y="3027"/>
                  <a:pt x="6308" y="3029"/>
                  <a:pt x="6308" y="3030"/>
                </a:cubicBezTo>
                <a:cubicBezTo>
                  <a:pt x="6327" y="3029"/>
                  <a:pt x="6348" y="3017"/>
                  <a:pt x="6370" y="3008"/>
                </a:cubicBezTo>
                <a:cubicBezTo>
                  <a:pt x="6360" y="3036"/>
                  <a:pt x="6385" y="3085"/>
                  <a:pt x="6397" y="3104"/>
                </a:cubicBezTo>
                <a:cubicBezTo>
                  <a:pt x="6401" y="3111"/>
                  <a:pt x="6408" y="3113"/>
                  <a:pt x="6410" y="3122"/>
                </a:cubicBezTo>
                <a:cubicBezTo>
                  <a:pt x="6410" y="3125"/>
                  <a:pt x="6409" y="3127"/>
                  <a:pt x="6408" y="3130"/>
                </a:cubicBezTo>
                <a:cubicBezTo>
                  <a:pt x="6403" y="3128"/>
                  <a:pt x="6398" y="3128"/>
                  <a:pt x="6393" y="3126"/>
                </a:cubicBezTo>
                <a:cubicBezTo>
                  <a:pt x="6384" y="3131"/>
                  <a:pt x="6376" y="3150"/>
                  <a:pt x="6383" y="3163"/>
                </a:cubicBezTo>
                <a:cubicBezTo>
                  <a:pt x="6387" y="3167"/>
                  <a:pt x="6390" y="3170"/>
                  <a:pt x="6393" y="3174"/>
                </a:cubicBezTo>
                <a:cubicBezTo>
                  <a:pt x="6399" y="3185"/>
                  <a:pt x="6405" y="3197"/>
                  <a:pt x="6410" y="3207"/>
                </a:cubicBezTo>
                <a:cubicBezTo>
                  <a:pt x="6417" y="3214"/>
                  <a:pt x="6423" y="3219"/>
                  <a:pt x="6430" y="3226"/>
                </a:cubicBezTo>
                <a:cubicBezTo>
                  <a:pt x="6440" y="3231"/>
                  <a:pt x="6430" y="3246"/>
                  <a:pt x="6427" y="3255"/>
                </a:cubicBezTo>
                <a:cubicBezTo>
                  <a:pt x="6424" y="3265"/>
                  <a:pt x="6423" y="3274"/>
                  <a:pt x="6418" y="3281"/>
                </a:cubicBezTo>
                <a:cubicBezTo>
                  <a:pt x="6409" y="3299"/>
                  <a:pt x="6396" y="3308"/>
                  <a:pt x="6392" y="3329"/>
                </a:cubicBezTo>
                <a:cubicBezTo>
                  <a:pt x="6395" y="3335"/>
                  <a:pt x="6407" y="3334"/>
                  <a:pt x="6412" y="3337"/>
                </a:cubicBezTo>
                <a:cubicBezTo>
                  <a:pt x="6419" y="3341"/>
                  <a:pt x="6426" y="3347"/>
                  <a:pt x="6434" y="3352"/>
                </a:cubicBezTo>
                <a:cubicBezTo>
                  <a:pt x="6437" y="3350"/>
                  <a:pt x="6441" y="3349"/>
                  <a:pt x="6445" y="3348"/>
                </a:cubicBezTo>
                <a:cubicBezTo>
                  <a:pt x="6447" y="3351"/>
                  <a:pt x="6446" y="3348"/>
                  <a:pt x="6449" y="3348"/>
                </a:cubicBezTo>
                <a:cubicBezTo>
                  <a:pt x="6452" y="3375"/>
                  <a:pt x="6439" y="3389"/>
                  <a:pt x="6444" y="3418"/>
                </a:cubicBezTo>
                <a:cubicBezTo>
                  <a:pt x="6468" y="3415"/>
                  <a:pt x="6478" y="3433"/>
                  <a:pt x="6479" y="3470"/>
                </a:cubicBezTo>
                <a:cubicBezTo>
                  <a:pt x="6479" y="3478"/>
                  <a:pt x="6478" y="3488"/>
                  <a:pt x="6479" y="3496"/>
                </a:cubicBezTo>
                <a:cubicBezTo>
                  <a:pt x="6476" y="3504"/>
                  <a:pt x="6460" y="3507"/>
                  <a:pt x="6454" y="3507"/>
                </a:cubicBezTo>
                <a:cubicBezTo>
                  <a:pt x="6445" y="3507"/>
                  <a:pt x="6436" y="3506"/>
                  <a:pt x="6427" y="3507"/>
                </a:cubicBezTo>
                <a:cubicBezTo>
                  <a:pt x="6412" y="3505"/>
                  <a:pt x="6401" y="3490"/>
                  <a:pt x="6382" y="3499"/>
                </a:cubicBezTo>
                <a:cubicBezTo>
                  <a:pt x="6382" y="3500"/>
                  <a:pt x="6382" y="3502"/>
                  <a:pt x="6382" y="3503"/>
                </a:cubicBezTo>
                <a:cubicBezTo>
                  <a:pt x="6395" y="3526"/>
                  <a:pt x="6422" y="3508"/>
                  <a:pt x="6437" y="3525"/>
                </a:cubicBezTo>
                <a:cubicBezTo>
                  <a:pt x="6446" y="3536"/>
                  <a:pt x="6443" y="3559"/>
                  <a:pt x="6439" y="3570"/>
                </a:cubicBezTo>
                <a:cubicBezTo>
                  <a:pt x="6427" y="3599"/>
                  <a:pt x="6391" y="3625"/>
                  <a:pt x="6385" y="3655"/>
                </a:cubicBezTo>
                <a:cubicBezTo>
                  <a:pt x="6393" y="3669"/>
                  <a:pt x="6426" y="3670"/>
                  <a:pt x="6442" y="3655"/>
                </a:cubicBezTo>
                <a:cubicBezTo>
                  <a:pt x="6446" y="3648"/>
                  <a:pt x="6450" y="3639"/>
                  <a:pt x="6454" y="3632"/>
                </a:cubicBezTo>
                <a:cubicBezTo>
                  <a:pt x="6458" y="3630"/>
                  <a:pt x="6460" y="3635"/>
                  <a:pt x="6462" y="3636"/>
                </a:cubicBezTo>
                <a:cubicBezTo>
                  <a:pt x="6463" y="3654"/>
                  <a:pt x="6452" y="3659"/>
                  <a:pt x="6444" y="3669"/>
                </a:cubicBezTo>
                <a:cubicBezTo>
                  <a:pt x="6434" y="3683"/>
                  <a:pt x="6423" y="3702"/>
                  <a:pt x="6410" y="3714"/>
                </a:cubicBezTo>
                <a:cubicBezTo>
                  <a:pt x="6397" y="3726"/>
                  <a:pt x="6376" y="3730"/>
                  <a:pt x="6365" y="3740"/>
                </a:cubicBezTo>
                <a:cubicBezTo>
                  <a:pt x="6363" y="3753"/>
                  <a:pt x="6375" y="3754"/>
                  <a:pt x="6375" y="3769"/>
                </a:cubicBezTo>
                <a:cubicBezTo>
                  <a:pt x="6375" y="3778"/>
                  <a:pt x="6369" y="3788"/>
                  <a:pt x="6375" y="3799"/>
                </a:cubicBezTo>
                <a:cubicBezTo>
                  <a:pt x="6380" y="3807"/>
                  <a:pt x="6391" y="3810"/>
                  <a:pt x="6398" y="3814"/>
                </a:cubicBezTo>
                <a:cubicBezTo>
                  <a:pt x="6417" y="3822"/>
                  <a:pt x="6461" y="3846"/>
                  <a:pt x="6485" y="3821"/>
                </a:cubicBezTo>
                <a:cubicBezTo>
                  <a:pt x="6506" y="3801"/>
                  <a:pt x="6512" y="3755"/>
                  <a:pt x="6509" y="3718"/>
                </a:cubicBezTo>
                <a:cubicBezTo>
                  <a:pt x="6521" y="3701"/>
                  <a:pt x="6537" y="3698"/>
                  <a:pt x="6539" y="3673"/>
                </a:cubicBezTo>
                <a:cubicBezTo>
                  <a:pt x="6540" y="3673"/>
                  <a:pt x="6541" y="3674"/>
                  <a:pt x="6542" y="3673"/>
                </a:cubicBezTo>
                <a:cubicBezTo>
                  <a:pt x="6548" y="3676"/>
                  <a:pt x="6542" y="3689"/>
                  <a:pt x="6546" y="3695"/>
                </a:cubicBezTo>
                <a:cubicBezTo>
                  <a:pt x="6547" y="3695"/>
                  <a:pt x="6549" y="3696"/>
                  <a:pt x="6551" y="3695"/>
                </a:cubicBezTo>
                <a:cubicBezTo>
                  <a:pt x="6554" y="3681"/>
                  <a:pt x="6564" y="3643"/>
                  <a:pt x="6584" y="3647"/>
                </a:cubicBezTo>
                <a:cubicBezTo>
                  <a:pt x="6584" y="3670"/>
                  <a:pt x="6574" y="3709"/>
                  <a:pt x="6559" y="3721"/>
                </a:cubicBezTo>
                <a:cubicBezTo>
                  <a:pt x="6562" y="3738"/>
                  <a:pt x="6571" y="3737"/>
                  <a:pt x="6581" y="3740"/>
                </a:cubicBezTo>
                <a:cubicBezTo>
                  <a:pt x="6588" y="3742"/>
                  <a:pt x="6594" y="3745"/>
                  <a:pt x="6601" y="3747"/>
                </a:cubicBezTo>
                <a:cubicBezTo>
                  <a:pt x="6624" y="3747"/>
                  <a:pt x="6644" y="3726"/>
                  <a:pt x="6663" y="3714"/>
                </a:cubicBezTo>
                <a:cubicBezTo>
                  <a:pt x="6661" y="3721"/>
                  <a:pt x="6659" y="3725"/>
                  <a:pt x="6658" y="3732"/>
                </a:cubicBezTo>
                <a:cubicBezTo>
                  <a:pt x="6652" y="3742"/>
                  <a:pt x="6601" y="3771"/>
                  <a:pt x="6587" y="3777"/>
                </a:cubicBezTo>
                <a:cubicBezTo>
                  <a:pt x="6587" y="3777"/>
                  <a:pt x="6587" y="3780"/>
                  <a:pt x="6587" y="3780"/>
                </a:cubicBezTo>
                <a:cubicBezTo>
                  <a:pt x="6590" y="3789"/>
                  <a:pt x="6593" y="3798"/>
                  <a:pt x="6596" y="3806"/>
                </a:cubicBezTo>
                <a:cubicBezTo>
                  <a:pt x="6615" y="3829"/>
                  <a:pt x="6628" y="3789"/>
                  <a:pt x="6639" y="3780"/>
                </a:cubicBezTo>
                <a:cubicBezTo>
                  <a:pt x="6651" y="3772"/>
                  <a:pt x="6662" y="3778"/>
                  <a:pt x="6671" y="3777"/>
                </a:cubicBezTo>
                <a:cubicBezTo>
                  <a:pt x="6655" y="3794"/>
                  <a:pt x="6639" y="3803"/>
                  <a:pt x="6626" y="3821"/>
                </a:cubicBezTo>
                <a:cubicBezTo>
                  <a:pt x="6621" y="3828"/>
                  <a:pt x="6617" y="3836"/>
                  <a:pt x="6612" y="3843"/>
                </a:cubicBezTo>
                <a:cubicBezTo>
                  <a:pt x="6608" y="3854"/>
                  <a:pt x="6604" y="3863"/>
                  <a:pt x="6599" y="3873"/>
                </a:cubicBezTo>
                <a:cubicBezTo>
                  <a:pt x="6618" y="3890"/>
                  <a:pt x="6655" y="3821"/>
                  <a:pt x="6666" y="3836"/>
                </a:cubicBezTo>
                <a:cubicBezTo>
                  <a:pt x="6671" y="3846"/>
                  <a:pt x="6653" y="3864"/>
                  <a:pt x="6668" y="3880"/>
                </a:cubicBezTo>
                <a:cubicBezTo>
                  <a:pt x="6671" y="3884"/>
                  <a:pt x="6675" y="3883"/>
                  <a:pt x="6679" y="3884"/>
                </a:cubicBezTo>
                <a:cubicBezTo>
                  <a:pt x="6692" y="3885"/>
                  <a:pt x="6708" y="3893"/>
                  <a:pt x="6713" y="3910"/>
                </a:cubicBezTo>
                <a:cubicBezTo>
                  <a:pt x="6705" y="3948"/>
                  <a:pt x="6666" y="3910"/>
                  <a:pt x="6654" y="3906"/>
                </a:cubicBezTo>
                <a:cubicBezTo>
                  <a:pt x="6654" y="3908"/>
                  <a:pt x="6654" y="3908"/>
                  <a:pt x="6654" y="3910"/>
                </a:cubicBezTo>
                <a:cubicBezTo>
                  <a:pt x="6653" y="3910"/>
                  <a:pt x="6651" y="3910"/>
                  <a:pt x="6649" y="3910"/>
                </a:cubicBezTo>
                <a:cubicBezTo>
                  <a:pt x="6648" y="3952"/>
                  <a:pt x="6724" y="3938"/>
                  <a:pt x="6731" y="3976"/>
                </a:cubicBezTo>
                <a:cubicBezTo>
                  <a:pt x="6723" y="3996"/>
                  <a:pt x="6709" y="3986"/>
                  <a:pt x="6693" y="3995"/>
                </a:cubicBezTo>
                <a:cubicBezTo>
                  <a:pt x="6692" y="4028"/>
                  <a:pt x="6736" y="4008"/>
                  <a:pt x="6733" y="4039"/>
                </a:cubicBezTo>
                <a:cubicBezTo>
                  <a:pt x="6733" y="4040"/>
                  <a:pt x="6733" y="4042"/>
                  <a:pt x="6733" y="4043"/>
                </a:cubicBezTo>
                <a:cubicBezTo>
                  <a:pt x="6721" y="4050"/>
                  <a:pt x="6712" y="4042"/>
                  <a:pt x="6701" y="4050"/>
                </a:cubicBezTo>
                <a:cubicBezTo>
                  <a:pt x="6700" y="4052"/>
                  <a:pt x="6699" y="4056"/>
                  <a:pt x="6698" y="4058"/>
                </a:cubicBezTo>
                <a:cubicBezTo>
                  <a:pt x="6706" y="4068"/>
                  <a:pt x="6717" y="4082"/>
                  <a:pt x="6733" y="4072"/>
                </a:cubicBezTo>
                <a:cubicBezTo>
                  <a:pt x="6738" y="4069"/>
                  <a:pt x="6741" y="4064"/>
                  <a:pt x="6746" y="4065"/>
                </a:cubicBezTo>
                <a:cubicBezTo>
                  <a:pt x="6748" y="4066"/>
                  <a:pt x="6750" y="4067"/>
                  <a:pt x="6751" y="4069"/>
                </a:cubicBezTo>
                <a:cubicBezTo>
                  <a:pt x="6752" y="4080"/>
                  <a:pt x="6746" y="4105"/>
                  <a:pt x="6738" y="4109"/>
                </a:cubicBezTo>
                <a:cubicBezTo>
                  <a:pt x="6729" y="4114"/>
                  <a:pt x="6686" y="4099"/>
                  <a:pt x="6678" y="4095"/>
                </a:cubicBezTo>
                <a:cubicBezTo>
                  <a:pt x="6662" y="4087"/>
                  <a:pt x="6650" y="4069"/>
                  <a:pt x="6638" y="4054"/>
                </a:cubicBezTo>
                <a:cubicBezTo>
                  <a:pt x="6623" y="4036"/>
                  <a:pt x="6586" y="4002"/>
                  <a:pt x="6567" y="3995"/>
                </a:cubicBezTo>
                <a:cubicBezTo>
                  <a:pt x="6555" y="3990"/>
                  <a:pt x="6533" y="4008"/>
                  <a:pt x="6520" y="4006"/>
                </a:cubicBezTo>
                <a:cubicBezTo>
                  <a:pt x="6509" y="4000"/>
                  <a:pt x="6498" y="3993"/>
                  <a:pt x="6487" y="3987"/>
                </a:cubicBezTo>
                <a:cubicBezTo>
                  <a:pt x="6485" y="3987"/>
                  <a:pt x="6483" y="3990"/>
                  <a:pt x="6480" y="3991"/>
                </a:cubicBezTo>
                <a:cubicBezTo>
                  <a:pt x="6480" y="3990"/>
                  <a:pt x="6479" y="3989"/>
                  <a:pt x="6479" y="3987"/>
                </a:cubicBezTo>
                <a:cubicBezTo>
                  <a:pt x="6478" y="3988"/>
                  <a:pt x="6476" y="3990"/>
                  <a:pt x="6475" y="3991"/>
                </a:cubicBezTo>
                <a:cubicBezTo>
                  <a:pt x="6473" y="3994"/>
                  <a:pt x="6473" y="3996"/>
                  <a:pt x="6472" y="3998"/>
                </a:cubicBezTo>
                <a:cubicBezTo>
                  <a:pt x="6472" y="3999"/>
                  <a:pt x="6471" y="4002"/>
                  <a:pt x="6470" y="4002"/>
                </a:cubicBezTo>
                <a:cubicBezTo>
                  <a:pt x="6467" y="4000"/>
                  <a:pt x="6465" y="3991"/>
                  <a:pt x="6462" y="3991"/>
                </a:cubicBezTo>
                <a:cubicBezTo>
                  <a:pt x="6462" y="3990"/>
                  <a:pt x="6460" y="3988"/>
                  <a:pt x="6460" y="3987"/>
                </a:cubicBezTo>
                <a:cubicBezTo>
                  <a:pt x="6458" y="3993"/>
                  <a:pt x="6460" y="4002"/>
                  <a:pt x="6460" y="4010"/>
                </a:cubicBezTo>
                <a:cubicBezTo>
                  <a:pt x="6453" y="4021"/>
                  <a:pt x="6446" y="4032"/>
                  <a:pt x="6442" y="4039"/>
                </a:cubicBezTo>
                <a:cubicBezTo>
                  <a:pt x="6445" y="4056"/>
                  <a:pt x="6461" y="4054"/>
                  <a:pt x="6467" y="4065"/>
                </a:cubicBezTo>
                <a:cubicBezTo>
                  <a:pt x="6472" y="4073"/>
                  <a:pt x="6465" y="4085"/>
                  <a:pt x="6469" y="4095"/>
                </a:cubicBezTo>
                <a:cubicBezTo>
                  <a:pt x="6478" y="4119"/>
                  <a:pt x="6510" y="4137"/>
                  <a:pt x="6531" y="4139"/>
                </a:cubicBezTo>
                <a:cubicBezTo>
                  <a:pt x="6534" y="4137"/>
                  <a:pt x="6532" y="4135"/>
                  <a:pt x="6534" y="4131"/>
                </a:cubicBezTo>
                <a:cubicBezTo>
                  <a:pt x="6539" y="4131"/>
                  <a:pt x="6544" y="4132"/>
                  <a:pt x="6549" y="4131"/>
                </a:cubicBezTo>
                <a:cubicBezTo>
                  <a:pt x="6575" y="4139"/>
                  <a:pt x="6592" y="4178"/>
                  <a:pt x="6612" y="4198"/>
                </a:cubicBezTo>
                <a:cubicBezTo>
                  <a:pt x="6628" y="4213"/>
                  <a:pt x="6646" y="4216"/>
                  <a:pt x="6668" y="4220"/>
                </a:cubicBezTo>
                <a:cubicBezTo>
                  <a:pt x="6673" y="4221"/>
                  <a:pt x="6678" y="4228"/>
                  <a:pt x="6684" y="4228"/>
                </a:cubicBezTo>
                <a:cubicBezTo>
                  <a:pt x="6690" y="4216"/>
                  <a:pt x="6693" y="4202"/>
                  <a:pt x="6709" y="4202"/>
                </a:cubicBezTo>
                <a:cubicBezTo>
                  <a:pt x="6710" y="4203"/>
                  <a:pt x="6710" y="4204"/>
                  <a:pt x="6711" y="4205"/>
                </a:cubicBezTo>
                <a:cubicBezTo>
                  <a:pt x="6709" y="4208"/>
                  <a:pt x="6707" y="4213"/>
                  <a:pt x="6704" y="4217"/>
                </a:cubicBezTo>
                <a:cubicBezTo>
                  <a:pt x="6705" y="4218"/>
                  <a:pt x="6707" y="4222"/>
                  <a:pt x="6708" y="4224"/>
                </a:cubicBezTo>
                <a:cubicBezTo>
                  <a:pt x="6729" y="4223"/>
                  <a:pt x="6734" y="4203"/>
                  <a:pt x="6746" y="4194"/>
                </a:cubicBezTo>
                <a:cubicBezTo>
                  <a:pt x="6757" y="4187"/>
                  <a:pt x="6764" y="4196"/>
                  <a:pt x="6773" y="4191"/>
                </a:cubicBezTo>
                <a:cubicBezTo>
                  <a:pt x="6770" y="4204"/>
                  <a:pt x="6760" y="4212"/>
                  <a:pt x="6756" y="4224"/>
                </a:cubicBezTo>
                <a:cubicBezTo>
                  <a:pt x="6752" y="4236"/>
                  <a:pt x="6753" y="4247"/>
                  <a:pt x="6750" y="4261"/>
                </a:cubicBezTo>
                <a:cubicBezTo>
                  <a:pt x="6748" y="4268"/>
                  <a:pt x="6741" y="4271"/>
                  <a:pt x="6740" y="4279"/>
                </a:cubicBezTo>
                <a:cubicBezTo>
                  <a:pt x="6742" y="4290"/>
                  <a:pt x="6753" y="4297"/>
                  <a:pt x="6751" y="4309"/>
                </a:cubicBezTo>
                <a:cubicBezTo>
                  <a:pt x="6750" y="4312"/>
                  <a:pt x="6737" y="4323"/>
                  <a:pt x="6735" y="4324"/>
                </a:cubicBezTo>
                <a:cubicBezTo>
                  <a:pt x="6735" y="4335"/>
                  <a:pt x="6729" y="4343"/>
                  <a:pt x="6733" y="4353"/>
                </a:cubicBezTo>
                <a:cubicBezTo>
                  <a:pt x="6735" y="4358"/>
                  <a:pt x="6740" y="4357"/>
                  <a:pt x="6745" y="4357"/>
                </a:cubicBezTo>
                <a:cubicBezTo>
                  <a:pt x="6745" y="4358"/>
                  <a:pt x="6745" y="4360"/>
                  <a:pt x="6746" y="4361"/>
                </a:cubicBezTo>
                <a:cubicBezTo>
                  <a:pt x="6741" y="4366"/>
                  <a:pt x="6737" y="4370"/>
                  <a:pt x="6733" y="4375"/>
                </a:cubicBezTo>
                <a:cubicBezTo>
                  <a:pt x="6733" y="4385"/>
                  <a:pt x="6739" y="4402"/>
                  <a:pt x="6736" y="4412"/>
                </a:cubicBezTo>
                <a:cubicBezTo>
                  <a:pt x="6733" y="4423"/>
                  <a:pt x="6724" y="4427"/>
                  <a:pt x="6721" y="4438"/>
                </a:cubicBezTo>
                <a:cubicBezTo>
                  <a:pt x="6721" y="4439"/>
                  <a:pt x="6721" y="4442"/>
                  <a:pt x="6721" y="4442"/>
                </a:cubicBezTo>
                <a:cubicBezTo>
                  <a:pt x="6744" y="4436"/>
                  <a:pt x="6740" y="4422"/>
                  <a:pt x="6758" y="4412"/>
                </a:cubicBezTo>
                <a:cubicBezTo>
                  <a:pt x="6768" y="4414"/>
                  <a:pt x="6765" y="4422"/>
                  <a:pt x="6771" y="4431"/>
                </a:cubicBezTo>
                <a:cubicBezTo>
                  <a:pt x="6775" y="4433"/>
                  <a:pt x="6778" y="4436"/>
                  <a:pt x="6781" y="4438"/>
                </a:cubicBezTo>
                <a:cubicBezTo>
                  <a:pt x="6782" y="4438"/>
                  <a:pt x="6783" y="4438"/>
                  <a:pt x="6783" y="4438"/>
                </a:cubicBezTo>
                <a:cubicBezTo>
                  <a:pt x="6783" y="4439"/>
                  <a:pt x="6783" y="4441"/>
                  <a:pt x="6783" y="4442"/>
                </a:cubicBezTo>
                <a:cubicBezTo>
                  <a:pt x="6779" y="4464"/>
                  <a:pt x="6746" y="4458"/>
                  <a:pt x="6733" y="4468"/>
                </a:cubicBezTo>
                <a:cubicBezTo>
                  <a:pt x="6731" y="4470"/>
                  <a:pt x="6715" y="4505"/>
                  <a:pt x="6714" y="4509"/>
                </a:cubicBezTo>
                <a:cubicBezTo>
                  <a:pt x="6715" y="4513"/>
                  <a:pt x="6715" y="4519"/>
                  <a:pt x="6716" y="4523"/>
                </a:cubicBezTo>
                <a:cubicBezTo>
                  <a:pt x="6713" y="4530"/>
                  <a:pt x="6711" y="4535"/>
                  <a:pt x="6708" y="4542"/>
                </a:cubicBezTo>
                <a:cubicBezTo>
                  <a:pt x="6705" y="4551"/>
                  <a:pt x="6702" y="4559"/>
                  <a:pt x="6699" y="4568"/>
                </a:cubicBezTo>
                <a:cubicBezTo>
                  <a:pt x="6707" y="4525"/>
                  <a:pt x="6666" y="4502"/>
                  <a:pt x="6649" y="4494"/>
                </a:cubicBezTo>
                <a:cubicBezTo>
                  <a:pt x="6632" y="4484"/>
                  <a:pt x="6622" y="4459"/>
                  <a:pt x="6611" y="4438"/>
                </a:cubicBezTo>
                <a:cubicBezTo>
                  <a:pt x="6589" y="4400"/>
                  <a:pt x="6557" y="4374"/>
                  <a:pt x="6507" y="4394"/>
                </a:cubicBezTo>
                <a:cubicBezTo>
                  <a:pt x="6492" y="4412"/>
                  <a:pt x="6477" y="4429"/>
                  <a:pt x="6470" y="4453"/>
                </a:cubicBezTo>
                <a:cubicBezTo>
                  <a:pt x="6473" y="4473"/>
                  <a:pt x="6490" y="4461"/>
                  <a:pt x="6494" y="4486"/>
                </a:cubicBezTo>
                <a:cubicBezTo>
                  <a:pt x="6487" y="4486"/>
                  <a:pt x="6482" y="4488"/>
                  <a:pt x="6475" y="4486"/>
                </a:cubicBezTo>
                <a:cubicBezTo>
                  <a:pt x="6468" y="4496"/>
                  <a:pt x="6465" y="4499"/>
                  <a:pt x="6464" y="4512"/>
                </a:cubicBezTo>
                <a:cubicBezTo>
                  <a:pt x="6473" y="4530"/>
                  <a:pt x="6486" y="4539"/>
                  <a:pt x="6494" y="4560"/>
                </a:cubicBezTo>
                <a:cubicBezTo>
                  <a:pt x="6482" y="4559"/>
                  <a:pt x="6468" y="4559"/>
                  <a:pt x="6457" y="4568"/>
                </a:cubicBezTo>
                <a:cubicBezTo>
                  <a:pt x="6456" y="4573"/>
                  <a:pt x="6459" y="4576"/>
                  <a:pt x="6462" y="4579"/>
                </a:cubicBezTo>
                <a:cubicBezTo>
                  <a:pt x="6470" y="4581"/>
                  <a:pt x="6476" y="4584"/>
                  <a:pt x="6484" y="4586"/>
                </a:cubicBezTo>
                <a:cubicBezTo>
                  <a:pt x="6495" y="4592"/>
                  <a:pt x="6506" y="4599"/>
                  <a:pt x="6517" y="4605"/>
                </a:cubicBezTo>
                <a:cubicBezTo>
                  <a:pt x="6523" y="4603"/>
                  <a:pt x="6530" y="4602"/>
                  <a:pt x="6536" y="4601"/>
                </a:cubicBezTo>
                <a:cubicBezTo>
                  <a:pt x="6536" y="4601"/>
                  <a:pt x="6536" y="4601"/>
                  <a:pt x="6537" y="4601"/>
                </a:cubicBezTo>
                <a:cubicBezTo>
                  <a:pt x="6538" y="4605"/>
                  <a:pt x="6538" y="4608"/>
                  <a:pt x="6539" y="4612"/>
                </a:cubicBezTo>
                <a:cubicBezTo>
                  <a:pt x="6544" y="4614"/>
                  <a:pt x="6555" y="4614"/>
                  <a:pt x="6562" y="4612"/>
                </a:cubicBezTo>
                <a:cubicBezTo>
                  <a:pt x="6563" y="4613"/>
                  <a:pt x="6563" y="4614"/>
                  <a:pt x="6564" y="4616"/>
                </a:cubicBezTo>
                <a:cubicBezTo>
                  <a:pt x="6552" y="4626"/>
                  <a:pt x="6547" y="4623"/>
                  <a:pt x="6536" y="4619"/>
                </a:cubicBezTo>
                <a:cubicBezTo>
                  <a:pt x="6529" y="4623"/>
                  <a:pt x="6515" y="4637"/>
                  <a:pt x="6514" y="4645"/>
                </a:cubicBezTo>
                <a:cubicBezTo>
                  <a:pt x="6511" y="4667"/>
                  <a:pt x="6547" y="4711"/>
                  <a:pt x="6562" y="4701"/>
                </a:cubicBezTo>
                <a:cubicBezTo>
                  <a:pt x="6569" y="4696"/>
                  <a:pt x="6574" y="4687"/>
                  <a:pt x="6581" y="4682"/>
                </a:cubicBezTo>
                <a:cubicBezTo>
                  <a:pt x="6566" y="4704"/>
                  <a:pt x="6553" y="4731"/>
                  <a:pt x="6531" y="4745"/>
                </a:cubicBezTo>
                <a:cubicBezTo>
                  <a:pt x="6540" y="4746"/>
                  <a:pt x="6556" y="4746"/>
                  <a:pt x="6564" y="4745"/>
                </a:cubicBezTo>
                <a:cubicBezTo>
                  <a:pt x="6574" y="4740"/>
                  <a:pt x="6585" y="4735"/>
                  <a:pt x="6596" y="4730"/>
                </a:cubicBezTo>
                <a:cubicBezTo>
                  <a:pt x="6602" y="4733"/>
                  <a:pt x="6608" y="4735"/>
                  <a:pt x="6614" y="4738"/>
                </a:cubicBezTo>
                <a:cubicBezTo>
                  <a:pt x="6627" y="4742"/>
                  <a:pt x="6642" y="4737"/>
                  <a:pt x="6658" y="4738"/>
                </a:cubicBezTo>
                <a:cubicBezTo>
                  <a:pt x="6666" y="4721"/>
                  <a:pt x="6675" y="4727"/>
                  <a:pt x="6689" y="4716"/>
                </a:cubicBezTo>
                <a:cubicBezTo>
                  <a:pt x="6690" y="4715"/>
                  <a:pt x="6689" y="4713"/>
                  <a:pt x="6689" y="4712"/>
                </a:cubicBezTo>
                <a:cubicBezTo>
                  <a:pt x="6690" y="4704"/>
                  <a:pt x="6687" y="4698"/>
                  <a:pt x="6683" y="4697"/>
                </a:cubicBezTo>
                <a:cubicBezTo>
                  <a:pt x="6689" y="4682"/>
                  <a:pt x="6707" y="4676"/>
                  <a:pt x="6714" y="4686"/>
                </a:cubicBezTo>
                <a:cubicBezTo>
                  <a:pt x="6716" y="4708"/>
                  <a:pt x="6698" y="4718"/>
                  <a:pt x="6698" y="4738"/>
                </a:cubicBezTo>
                <a:cubicBezTo>
                  <a:pt x="6697" y="4769"/>
                  <a:pt x="6742" y="4777"/>
                  <a:pt x="6750" y="4797"/>
                </a:cubicBezTo>
                <a:cubicBezTo>
                  <a:pt x="6746" y="4800"/>
                  <a:pt x="6746" y="4798"/>
                  <a:pt x="6746" y="4804"/>
                </a:cubicBezTo>
                <a:cubicBezTo>
                  <a:pt x="6730" y="4796"/>
                  <a:pt x="6712" y="4792"/>
                  <a:pt x="6691" y="4793"/>
                </a:cubicBezTo>
                <a:cubicBezTo>
                  <a:pt x="6677" y="4795"/>
                  <a:pt x="6663" y="4794"/>
                  <a:pt x="6649" y="4797"/>
                </a:cubicBezTo>
                <a:cubicBezTo>
                  <a:pt x="6634" y="4797"/>
                  <a:pt x="6619" y="4794"/>
                  <a:pt x="6606" y="4789"/>
                </a:cubicBezTo>
                <a:cubicBezTo>
                  <a:pt x="6588" y="4784"/>
                  <a:pt x="6570" y="4777"/>
                  <a:pt x="6552" y="4771"/>
                </a:cubicBezTo>
                <a:cubicBezTo>
                  <a:pt x="6551" y="4772"/>
                  <a:pt x="6552" y="4771"/>
                  <a:pt x="6551" y="4771"/>
                </a:cubicBezTo>
                <a:cubicBezTo>
                  <a:pt x="6550" y="4774"/>
                  <a:pt x="6548" y="4779"/>
                  <a:pt x="6547" y="4782"/>
                </a:cubicBezTo>
                <a:cubicBezTo>
                  <a:pt x="6547" y="4796"/>
                  <a:pt x="6588" y="4812"/>
                  <a:pt x="6599" y="4812"/>
                </a:cubicBezTo>
                <a:cubicBezTo>
                  <a:pt x="6602" y="4815"/>
                  <a:pt x="6608" y="4816"/>
                  <a:pt x="6602" y="4823"/>
                </a:cubicBezTo>
                <a:cubicBezTo>
                  <a:pt x="6591" y="4832"/>
                  <a:pt x="6564" y="4806"/>
                  <a:pt x="6544" y="4815"/>
                </a:cubicBezTo>
                <a:cubicBezTo>
                  <a:pt x="6514" y="4830"/>
                  <a:pt x="6517" y="4864"/>
                  <a:pt x="6507" y="4893"/>
                </a:cubicBezTo>
                <a:cubicBezTo>
                  <a:pt x="6500" y="4912"/>
                  <a:pt x="6492" y="4933"/>
                  <a:pt x="6485" y="4952"/>
                </a:cubicBezTo>
                <a:cubicBezTo>
                  <a:pt x="6485" y="4957"/>
                  <a:pt x="6487" y="4960"/>
                  <a:pt x="6489" y="4963"/>
                </a:cubicBezTo>
                <a:cubicBezTo>
                  <a:pt x="6517" y="4975"/>
                  <a:pt x="6533" y="4918"/>
                  <a:pt x="6544" y="4904"/>
                </a:cubicBezTo>
                <a:cubicBezTo>
                  <a:pt x="6552" y="4899"/>
                  <a:pt x="6560" y="4894"/>
                  <a:pt x="6567" y="4889"/>
                </a:cubicBezTo>
                <a:cubicBezTo>
                  <a:pt x="6585" y="4872"/>
                  <a:pt x="6597" y="4852"/>
                  <a:pt x="6624" y="4841"/>
                </a:cubicBezTo>
                <a:cubicBezTo>
                  <a:pt x="6623" y="4849"/>
                  <a:pt x="6619" y="4854"/>
                  <a:pt x="6619" y="4863"/>
                </a:cubicBezTo>
                <a:cubicBezTo>
                  <a:pt x="6628" y="4880"/>
                  <a:pt x="6639" y="4873"/>
                  <a:pt x="6658" y="4871"/>
                </a:cubicBezTo>
                <a:cubicBezTo>
                  <a:pt x="6663" y="4871"/>
                  <a:pt x="6668" y="4867"/>
                  <a:pt x="6673" y="4867"/>
                </a:cubicBezTo>
                <a:cubicBezTo>
                  <a:pt x="6680" y="4856"/>
                  <a:pt x="6696" y="4839"/>
                  <a:pt x="6686" y="4823"/>
                </a:cubicBezTo>
                <a:cubicBezTo>
                  <a:pt x="6705" y="4818"/>
                  <a:pt x="6718" y="4815"/>
                  <a:pt x="6731" y="4823"/>
                </a:cubicBezTo>
                <a:cubicBezTo>
                  <a:pt x="6731" y="4824"/>
                  <a:pt x="6731" y="4825"/>
                  <a:pt x="6731" y="4826"/>
                </a:cubicBezTo>
                <a:cubicBezTo>
                  <a:pt x="6723" y="4843"/>
                  <a:pt x="6706" y="4857"/>
                  <a:pt x="6706" y="4878"/>
                </a:cubicBezTo>
                <a:cubicBezTo>
                  <a:pt x="6712" y="4885"/>
                  <a:pt x="6721" y="4886"/>
                  <a:pt x="6723" y="4900"/>
                </a:cubicBezTo>
                <a:cubicBezTo>
                  <a:pt x="6694" y="4902"/>
                  <a:pt x="6665" y="4904"/>
                  <a:pt x="6639" y="4900"/>
                </a:cubicBezTo>
                <a:cubicBezTo>
                  <a:pt x="6626" y="4898"/>
                  <a:pt x="6613" y="4890"/>
                  <a:pt x="6599" y="4893"/>
                </a:cubicBezTo>
                <a:cubicBezTo>
                  <a:pt x="6586" y="4896"/>
                  <a:pt x="6574" y="4914"/>
                  <a:pt x="6566" y="4923"/>
                </a:cubicBezTo>
                <a:cubicBezTo>
                  <a:pt x="6551" y="4938"/>
                  <a:pt x="6536" y="4952"/>
                  <a:pt x="6522" y="4967"/>
                </a:cubicBezTo>
                <a:cubicBezTo>
                  <a:pt x="6514" y="4973"/>
                  <a:pt x="6507" y="4979"/>
                  <a:pt x="6499" y="4985"/>
                </a:cubicBezTo>
                <a:cubicBezTo>
                  <a:pt x="6492" y="4998"/>
                  <a:pt x="6486" y="5010"/>
                  <a:pt x="6479" y="5022"/>
                </a:cubicBezTo>
                <a:cubicBezTo>
                  <a:pt x="6504" y="5042"/>
                  <a:pt x="6569" y="5000"/>
                  <a:pt x="6609" y="4993"/>
                </a:cubicBezTo>
                <a:cubicBezTo>
                  <a:pt x="6617" y="4990"/>
                  <a:pt x="6626" y="4992"/>
                  <a:pt x="6634" y="4989"/>
                </a:cubicBezTo>
                <a:cubicBezTo>
                  <a:pt x="6641" y="4993"/>
                  <a:pt x="6648" y="4994"/>
                  <a:pt x="6654" y="4996"/>
                </a:cubicBezTo>
                <a:cubicBezTo>
                  <a:pt x="6662" y="4996"/>
                  <a:pt x="6667" y="4994"/>
                  <a:pt x="6674" y="4993"/>
                </a:cubicBezTo>
                <a:cubicBezTo>
                  <a:pt x="6693" y="4996"/>
                  <a:pt x="6702" y="5024"/>
                  <a:pt x="6713" y="5044"/>
                </a:cubicBezTo>
                <a:cubicBezTo>
                  <a:pt x="6700" y="5041"/>
                  <a:pt x="6687" y="5041"/>
                  <a:pt x="6674" y="5037"/>
                </a:cubicBezTo>
                <a:cubicBezTo>
                  <a:pt x="6628" y="5029"/>
                  <a:pt x="6573" y="5025"/>
                  <a:pt x="6515" y="5063"/>
                </a:cubicBezTo>
                <a:cubicBezTo>
                  <a:pt x="6504" y="5069"/>
                  <a:pt x="6492" y="5075"/>
                  <a:pt x="6480" y="5081"/>
                </a:cubicBezTo>
                <a:cubicBezTo>
                  <a:pt x="6489" y="5095"/>
                  <a:pt x="6505" y="5089"/>
                  <a:pt x="6514" y="5100"/>
                </a:cubicBezTo>
                <a:cubicBezTo>
                  <a:pt x="6518" y="5112"/>
                  <a:pt x="6523" y="5122"/>
                  <a:pt x="6527" y="5133"/>
                </a:cubicBezTo>
                <a:cubicBezTo>
                  <a:pt x="6530" y="5136"/>
                  <a:pt x="6576" y="5147"/>
                  <a:pt x="6582" y="5148"/>
                </a:cubicBezTo>
                <a:cubicBezTo>
                  <a:pt x="6590" y="5144"/>
                  <a:pt x="6590" y="5139"/>
                  <a:pt x="6596" y="5133"/>
                </a:cubicBezTo>
                <a:cubicBezTo>
                  <a:pt x="6615" y="5128"/>
                  <a:pt x="6623" y="5158"/>
                  <a:pt x="6611" y="5174"/>
                </a:cubicBezTo>
                <a:cubicBezTo>
                  <a:pt x="6592" y="5199"/>
                  <a:pt x="6546" y="5195"/>
                  <a:pt x="6524" y="5218"/>
                </a:cubicBezTo>
                <a:cubicBezTo>
                  <a:pt x="6533" y="5228"/>
                  <a:pt x="6565" y="5238"/>
                  <a:pt x="6577" y="5240"/>
                </a:cubicBezTo>
                <a:cubicBezTo>
                  <a:pt x="6577" y="5242"/>
                  <a:pt x="6537" y="5266"/>
                  <a:pt x="6536" y="5266"/>
                </a:cubicBezTo>
                <a:cubicBezTo>
                  <a:pt x="6524" y="5268"/>
                  <a:pt x="6518" y="5253"/>
                  <a:pt x="6505" y="5266"/>
                </a:cubicBezTo>
                <a:cubicBezTo>
                  <a:pt x="6494" y="5278"/>
                  <a:pt x="6481" y="5311"/>
                  <a:pt x="6495" y="5329"/>
                </a:cubicBezTo>
                <a:cubicBezTo>
                  <a:pt x="6498" y="5333"/>
                  <a:pt x="6512" y="5335"/>
                  <a:pt x="6512" y="5340"/>
                </a:cubicBezTo>
                <a:cubicBezTo>
                  <a:pt x="6512" y="5348"/>
                  <a:pt x="6500" y="5354"/>
                  <a:pt x="6499" y="5362"/>
                </a:cubicBezTo>
                <a:cubicBezTo>
                  <a:pt x="6497" y="5377"/>
                  <a:pt x="6507" y="5385"/>
                  <a:pt x="6517" y="5377"/>
                </a:cubicBezTo>
                <a:cubicBezTo>
                  <a:pt x="6530" y="5367"/>
                  <a:pt x="6548" y="5346"/>
                  <a:pt x="6557" y="5333"/>
                </a:cubicBezTo>
                <a:cubicBezTo>
                  <a:pt x="6575" y="5304"/>
                  <a:pt x="6594" y="5273"/>
                  <a:pt x="6616" y="5248"/>
                </a:cubicBezTo>
                <a:cubicBezTo>
                  <a:pt x="6623" y="5241"/>
                  <a:pt x="6631" y="5236"/>
                  <a:pt x="6638" y="5229"/>
                </a:cubicBezTo>
                <a:cubicBezTo>
                  <a:pt x="6648" y="5209"/>
                  <a:pt x="6657" y="5190"/>
                  <a:pt x="6668" y="5170"/>
                </a:cubicBezTo>
                <a:cubicBezTo>
                  <a:pt x="6679" y="5154"/>
                  <a:pt x="6697" y="5142"/>
                  <a:pt x="6713" y="5129"/>
                </a:cubicBezTo>
                <a:cubicBezTo>
                  <a:pt x="6722" y="5121"/>
                  <a:pt x="6732" y="5114"/>
                  <a:pt x="6743" y="5107"/>
                </a:cubicBezTo>
                <a:cubicBezTo>
                  <a:pt x="6754" y="5102"/>
                  <a:pt x="6765" y="5097"/>
                  <a:pt x="6776" y="5093"/>
                </a:cubicBezTo>
                <a:cubicBezTo>
                  <a:pt x="6782" y="5089"/>
                  <a:pt x="6790" y="5081"/>
                  <a:pt x="6798" y="5081"/>
                </a:cubicBezTo>
                <a:cubicBezTo>
                  <a:pt x="6804" y="5085"/>
                  <a:pt x="6810" y="5089"/>
                  <a:pt x="6817" y="5093"/>
                </a:cubicBezTo>
                <a:cubicBezTo>
                  <a:pt x="6811" y="5103"/>
                  <a:pt x="6806" y="5122"/>
                  <a:pt x="6798" y="5129"/>
                </a:cubicBezTo>
                <a:cubicBezTo>
                  <a:pt x="6778" y="5149"/>
                  <a:pt x="6738" y="5138"/>
                  <a:pt x="6713" y="5148"/>
                </a:cubicBezTo>
                <a:cubicBezTo>
                  <a:pt x="6706" y="5171"/>
                  <a:pt x="6684" y="5187"/>
                  <a:pt x="6671" y="5203"/>
                </a:cubicBezTo>
                <a:cubicBezTo>
                  <a:pt x="6668" y="5207"/>
                  <a:pt x="6671" y="5210"/>
                  <a:pt x="6669" y="5215"/>
                </a:cubicBezTo>
                <a:cubicBezTo>
                  <a:pt x="6666" y="5229"/>
                  <a:pt x="6654" y="5242"/>
                  <a:pt x="6639" y="5248"/>
                </a:cubicBezTo>
                <a:cubicBezTo>
                  <a:pt x="6640" y="5253"/>
                  <a:pt x="6642" y="5258"/>
                  <a:pt x="6643" y="5263"/>
                </a:cubicBezTo>
                <a:cubicBezTo>
                  <a:pt x="6600" y="5293"/>
                  <a:pt x="6573" y="5341"/>
                  <a:pt x="6542" y="5381"/>
                </a:cubicBezTo>
                <a:cubicBezTo>
                  <a:pt x="6534" y="5391"/>
                  <a:pt x="6514" y="5404"/>
                  <a:pt x="6510" y="5418"/>
                </a:cubicBezTo>
                <a:cubicBezTo>
                  <a:pt x="6507" y="5426"/>
                  <a:pt x="6512" y="5431"/>
                  <a:pt x="6515" y="5436"/>
                </a:cubicBezTo>
                <a:cubicBezTo>
                  <a:pt x="6533" y="5463"/>
                  <a:pt x="6543" y="5445"/>
                  <a:pt x="6567" y="5433"/>
                </a:cubicBezTo>
                <a:cubicBezTo>
                  <a:pt x="6562" y="5454"/>
                  <a:pt x="6550" y="5482"/>
                  <a:pt x="6529" y="5492"/>
                </a:cubicBezTo>
                <a:cubicBezTo>
                  <a:pt x="6529" y="5494"/>
                  <a:pt x="6527" y="5497"/>
                  <a:pt x="6527" y="5499"/>
                </a:cubicBezTo>
                <a:cubicBezTo>
                  <a:pt x="6541" y="5514"/>
                  <a:pt x="6565" y="5513"/>
                  <a:pt x="6574" y="5484"/>
                </a:cubicBezTo>
                <a:cubicBezTo>
                  <a:pt x="6604" y="5475"/>
                  <a:pt x="6598" y="5551"/>
                  <a:pt x="6591" y="5569"/>
                </a:cubicBezTo>
                <a:cubicBezTo>
                  <a:pt x="6591" y="5572"/>
                  <a:pt x="6593" y="5573"/>
                  <a:pt x="6594" y="5577"/>
                </a:cubicBezTo>
                <a:cubicBezTo>
                  <a:pt x="6609" y="5566"/>
                  <a:pt x="6634" y="5550"/>
                  <a:pt x="6644" y="5536"/>
                </a:cubicBezTo>
                <a:cubicBezTo>
                  <a:pt x="6645" y="5536"/>
                  <a:pt x="6646" y="5537"/>
                  <a:pt x="6648" y="5536"/>
                </a:cubicBezTo>
                <a:cubicBezTo>
                  <a:pt x="6634" y="5564"/>
                  <a:pt x="6603" y="5583"/>
                  <a:pt x="6592" y="5614"/>
                </a:cubicBezTo>
                <a:cubicBezTo>
                  <a:pt x="6595" y="5628"/>
                  <a:pt x="6604" y="5632"/>
                  <a:pt x="6612" y="5636"/>
                </a:cubicBezTo>
                <a:cubicBezTo>
                  <a:pt x="6622" y="5634"/>
                  <a:pt x="6630" y="5624"/>
                  <a:pt x="6636" y="5617"/>
                </a:cubicBezTo>
                <a:cubicBezTo>
                  <a:pt x="6639" y="5623"/>
                  <a:pt x="6641" y="5630"/>
                  <a:pt x="6643" y="5640"/>
                </a:cubicBezTo>
                <a:cubicBezTo>
                  <a:pt x="6638" y="5652"/>
                  <a:pt x="6635" y="5664"/>
                  <a:pt x="6631" y="5677"/>
                </a:cubicBezTo>
                <a:cubicBezTo>
                  <a:pt x="6629" y="5678"/>
                  <a:pt x="6626" y="5679"/>
                  <a:pt x="6624" y="5680"/>
                </a:cubicBezTo>
                <a:cubicBezTo>
                  <a:pt x="6631" y="5706"/>
                  <a:pt x="6647" y="5681"/>
                  <a:pt x="6663" y="5688"/>
                </a:cubicBezTo>
                <a:cubicBezTo>
                  <a:pt x="6671" y="5691"/>
                  <a:pt x="6674" y="5715"/>
                  <a:pt x="6679" y="5725"/>
                </a:cubicBezTo>
                <a:cubicBezTo>
                  <a:pt x="6632" y="5742"/>
                  <a:pt x="6654" y="5817"/>
                  <a:pt x="6643" y="5861"/>
                </a:cubicBezTo>
                <a:cubicBezTo>
                  <a:pt x="6640" y="5871"/>
                  <a:pt x="6631" y="5912"/>
                  <a:pt x="6638" y="5924"/>
                </a:cubicBezTo>
                <a:cubicBezTo>
                  <a:pt x="6639" y="5928"/>
                  <a:pt x="6641" y="5927"/>
                  <a:pt x="6644" y="5928"/>
                </a:cubicBezTo>
                <a:cubicBezTo>
                  <a:pt x="6654" y="5928"/>
                  <a:pt x="6661" y="5906"/>
                  <a:pt x="6666" y="5898"/>
                </a:cubicBezTo>
                <a:cubicBezTo>
                  <a:pt x="6678" y="5878"/>
                  <a:pt x="6694" y="5850"/>
                  <a:pt x="6699" y="5824"/>
                </a:cubicBezTo>
                <a:cubicBezTo>
                  <a:pt x="6699" y="5816"/>
                  <a:pt x="6698" y="5810"/>
                  <a:pt x="6698" y="5802"/>
                </a:cubicBezTo>
                <a:cubicBezTo>
                  <a:pt x="6698" y="5792"/>
                  <a:pt x="6704" y="5772"/>
                  <a:pt x="6709" y="5765"/>
                </a:cubicBezTo>
                <a:cubicBezTo>
                  <a:pt x="6711" y="5764"/>
                  <a:pt x="6713" y="5763"/>
                  <a:pt x="6714" y="5762"/>
                </a:cubicBezTo>
                <a:cubicBezTo>
                  <a:pt x="6724" y="5769"/>
                  <a:pt x="6730" y="5786"/>
                  <a:pt x="6735" y="5802"/>
                </a:cubicBezTo>
                <a:cubicBezTo>
                  <a:pt x="6735" y="5802"/>
                  <a:pt x="6736" y="5802"/>
                  <a:pt x="6736" y="5802"/>
                </a:cubicBezTo>
                <a:cubicBezTo>
                  <a:pt x="6739" y="5794"/>
                  <a:pt x="6743" y="5789"/>
                  <a:pt x="6746" y="5780"/>
                </a:cubicBezTo>
                <a:cubicBezTo>
                  <a:pt x="6746" y="5755"/>
                  <a:pt x="6745" y="5728"/>
                  <a:pt x="6745" y="5702"/>
                </a:cubicBezTo>
                <a:cubicBezTo>
                  <a:pt x="6745" y="5680"/>
                  <a:pt x="6747" y="5662"/>
                  <a:pt x="6750" y="5643"/>
                </a:cubicBezTo>
                <a:cubicBezTo>
                  <a:pt x="6750" y="5643"/>
                  <a:pt x="6751" y="5640"/>
                  <a:pt x="6751" y="5640"/>
                </a:cubicBezTo>
                <a:cubicBezTo>
                  <a:pt x="6758" y="5647"/>
                  <a:pt x="6764" y="5655"/>
                  <a:pt x="6770" y="5662"/>
                </a:cubicBezTo>
                <a:cubicBezTo>
                  <a:pt x="6773" y="5670"/>
                  <a:pt x="6768" y="5678"/>
                  <a:pt x="6768" y="5684"/>
                </a:cubicBezTo>
                <a:cubicBezTo>
                  <a:pt x="6767" y="5702"/>
                  <a:pt x="6775" y="5732"/>
                  <a:pt x="6785" y="5736"/>
                </a:cubicBezTo>
                <a:cubicBezTo>
                  <a:pt x="6795" y="5740"/>
                  <a:pt x="6810" y="5725"/>
                  <a:pt x="6820" y="5721"/>
                </a:cubicBezTo>
                <a:cubicBezTo>
                  <a:pt x="6821" y="5741"/>
                  <a:pt x="6833" y="5796"/>
                  <a:pt x="6842" y="5806"/>
                </a:cubicBezTo>
                <a:cubicBezTo>
                  <a:pt x="6849" y="5811"/>
                  <a:pt x="6857" y="5816"/>
                  <a:pt x="6865" y="5821"/>
                </a:cubicBezTo>
                <a:cubicBezTo>
                  <a:pt x="6874" y="5829"/>
                  <a:pt x="6879" y="5840"/>
                  <a:pt x="6885" y="5854"/>
                </a:cubicBezTo>
                <a:cubicBezTo>
                  <a:pt x="6885" y="5855"/>
                  <a:pt x="6885" y="5860"/>
                  <a:pt x="6885" y="5861"/>
                </a:cubicBezTo>
                <a:cubicBezTo>
                  <a:pt x="6864" y="5864"/>
                  <a:pt x="6831" y="5837"/>
                  <a:pt x="6820" y="5817"/>
                </a:cubicBezTo>
                <a:cubicBezTo>
                  <a:pt x="6813" y="5804"/>
                  <a:pt x="6811" y="5774"/>
                  <a:pt x="6800" y="5769"/>
                </a:cubicBezTo>
                <a:cubicBezTo>
                  <a:pt x="6783" y="5762"/>
                  <a:pt x="6763" y="5791"/>
                  <a:pt x="6758" y="5802"/>
                </a:cubicBezTo>
                <a:cubicBezTo>
                  <a:pt x="6757" y="5802"/>
                  <a:pt x="6757" y="5806"/>
                  <a:pt x="6756" y="5806"/>
                </a:cubicBezTo>
                <a:cubicBezTo>
                  <a:pt x="6762" y="5811"/>
                  <a:pt x="6777" y="5820"/>
                  <a:pt x="6773" y="5835"/>
                </a:cubicBezTo>
                <a:cubicBezTo>
                  <a:pt x="6771" y="5845"/>
                  <a:pt x="6759" y="5854"/>
                  <a:pt x="6753" y="5861"/>
                </a:cubicBezTo>
                <a:cubicBezTo>
                  <a:pt x="6737" y="5881"/>
                  <a:pt x="6724" y="5899"/>
                  <a:pt x="6703" y="5917"/>
                </a:cubicBezTo>
                <a:cubicBezTo>
                  <a:pt x="6696" y="5923"/>
                  <a:pt x="6678" y="5926"/>
                  <a:pt x="6674" y="5935"/>
                </a:cubicBezTo>
                <a:cubicBezTo>
                  <a:pt x="6680" y="5954"/>
                  <a:pt x="6705" y="5960"/>
                  <a:pt x="6725" y="5946"/>
                </a:cubicBezTo>
                <a:cubicBezTo>
                  <a:pt x="6748" y="5926"/>
                  <a:pt x="6771" y="5907"/>
                  <a:pt x="6795" y="5887"/>
                </a:cubicBezTo>
                <a:cubicBezTo>
                  <a:pt x="6798" y="5881"/>
                  <a:pt x="6801" y="5875"/>
                  <a:pt x="6805" y="5869"/>
                </a:cubicBezTo>
                <a:cubicBezTo>
                  <a:pt x="6809" y="5888"/>
                  <a:pt x="6821" y="5892"/>
                  <a:pt x="6827" y="5906"/>
                </a:cubicBezTo>
                <a:cubicBezTo>
                  <a:pt x="6820" y="5911"/>
                  <a:pt x="6809" y="5911"/>
                  <a:pt x="6800" y="5917"/>
                </a:cubicBezTo>
                <a:cubicBezTo>
                  <a:pt x="6776" y="5932"/>
                  <a:pt x="6749" y="5943"/>
                  <a:pt x="6728" y="5961"/>
                </a:cubicBezTo>
                <a:cubicBezTo>
                  <a:pt x="6718" y="5969"/>
                  <a:pt x="6704" y="5983"/>
                  <a:pt x="6693" y="5980"/>
                </a:cubicBezTo>
                <a:cubicBezTo>
                  <a:pt x="6694" y="6003"/>
                  <a:pt x="6706" y="6006"/>
                  <a:pt x="6708" y="6028"/>
                </a:cubicBezTo>
                <a:cubicBezTo>
                  <a:pt x="6710" y="6027"/>
                  <a:pt x="6712" y="6028"/>
                  <a:pt x="6714" y="6028"/>
                </a:cubicBezTo>
                <a:cubicBezTo>
                  <a:pt x="6715" y="6028"/>
                  <a:pt x="6714" y="6031"/>
                  <a:pt x="6714" y="6031"/>
                </a:cubicBezTo>
                <a:cubicBezTo>
                  <a:pt x="6711" y="6042"/>
                  <a:pt x="6700" y="6045"/>
                  <a:pt x="6689" y="6050"/>
                </a:cubicBezTo>
                <a:cubicBezTo>
                  <a:pt x="6689" y="6052"/>
                  <a:pt x="6688" y="6052"/>
                  <a:pt x="6688" y="6054"/>
                </a:cubicBezTo>
                <a:cubicBezTo>
                  <a:pt x="6707" y="6072"/>
                  <a:pt x="6702" y="6085"/>
                  <a:pt x="6708" y="6120"/>
                </a:cubicBezTo>
                <a:cubicBezTo>
                  <a:pt x="6729" y="6130"/>
                  <a:pt x="6741" y="6103"/>
                  <a:pt x="6756" y="6091"/>
                </a:cubicBezTo>
                <a:cubicBezTo>
                  <a:pt x="6766" y="6083"/>
                  <a:pt x="6778" y="6081"/>
                  <a:pt x="6791" y="6076"/>
                </a:cubicBezTo>
                <a:cubicBezTo>
                  <a:pt x="6773" y="6107"/>
                  <a:pt x="6753" y="6134"/>
                  <a:pt x="6735" y="6164"/>
                </a:cubicBezTo>
                <a:cubicBezTo>
                  <a:pt x="6735" y="6166"/>
                  <a:pt x="6736" y="6171"/>
                  <a:pt x="6736" y="6172"/>
                </a:cubicBezTo>
                <a:cubicBezTo>
                  <a:pt x="6752" y="6176"/>
                  <a:pt x="6766" y="6152"/>
                  <a:pt x="6783" y="6150"/>
                </a:cubicBezTo>
                <a:cubicBezTo>
                  <a:pt x="6801" y="6147"/>
                  <a:pt x="6817" y="6170"/>
                  <a:pt x="6813" y="6201"/>
                </a:cubicBezTo>
                <a:cubicBezTo>
                  <a:pt x="6810" y="6230"/>
                  <a:pt x="6776" y="6235"/>
                  <a:pt x="6791" y="6272"/>
                </a:cubicBezTo>
                <a:cubicBezTo>
                  <a:pt x="6804" y="6277"/>
                  <a:pt x="6812" y="6263"/>
                  <a:pt x="6825" y="6264"/>
                </a:cubicBezTo>
                <a:cubicBezTo>
                  <a:pt x="6825" y="6264"/>
                  <a:pt x="6826" y="6264"/>
                  <a:pt x="6827" y="6264"/>
                </a:cubicBezTo>
                <a:cubicBezTo>
                  <a:pt x="6825" y="6276"/>
                  <a:pt x="6811" y="6300"/>
                  <a:pt x="6817" y="6312"/>
                </a:cubicBezTo>
                <a:cubicBezTo>
                  <a:pt x="6817" y="6313"/>
                  <a:pt x="6818" y="6312"/>
                  <a:pt x="6818" y="6312"/>
                </a:cubicBezTo>
                <a:cubicBezTo>
                  <a:pt x="6847" y="6295"/>
                  <a:pt x="6851" y="6261"/>
                  <a:pt x="6872" y="6238"/>
                </a:cubicBezTo>
                <a:cubicBezTo>
                  <a:pt x="6874" y="6240"/>
                  <a:pt x="6876" y="6237"/>
                  <a:pt x="6878" y="6238"/>
                </a:cubicBezTo>
                <a:cubicBezTo>
                  <a:pt x="6879" y="6253"/>
                  <a:pt x="6869" y="6270"/>
                  <a:pt x="6865" y="6283"/>
                </a:cubicBezTo>
                <a:cubicBezTo>
                  <a:pt x="6854" y="6318"/>
                  <a:pt x="6843" y="6355"/>
                  <a:pt x="6832" y="6390"/>
                </a:cubicBezTo>
                <a:cubicBezTo>
                  <a:pt x="6824" y="6418"/>
                  <a:pt x="6834" y="6448"/>
                  <a:pt x="6853" y="6456"/>
                </a:cubicBezTo>
                <a:cubicBezTo>
                  <a:pt x="6867" y="6456"/>
                  <a:pt x="6878" y="6456"/>
                  <a:pt x="6892" y="6456"/>
                </a:cubicBezTo>
                <a:cubicBezTo>
                  <a:pt x="6905" y="6459"/>
                  <a:pt x="6918" y="6461"/>
                  <a:pt x="6932" y="6464"/>
                </a:cubicBezTo>
                <a:cubicBezTo>
                  <a:pt x="6935" y="6473"/>
                  <a:pt x="6939" y="6487"/>
                  <a:pt x="6940" y="6497"/>
                </a:cubicBezTo>
                <a:cubicBezTo>
                  <a:pt x="6935" y="6505"/>
                  <a:pt x="6928" y="6515"/>
                  <a:pt x="6919" y="6519"/>
                </a:cubicBezTo>
                <a:cubicBezTo>
                  <a:pt x="6919" y="6525"/>
                  <a:pt x="6918" y="6523"/>
                  <a:pt x="6915" y="6527"/>
                </a:cubicBezTo>
                <a:cubicBezTo>
                  <a:pt x="6918" y="6537"/>
                  <a:pt x="6923" y="6538"/>
                  <a:pt x="6929" y="6541"/>
                </a:cubicBezTo>
                <a:cubicBezTo>
                  <a:pt x="6938" y="6536"/>
                  <a:pt x="6953" y="6527"/>
                  <a:pt x="6960" y="6519"/>
                </a:cubicBezTo>
                <a:cubicBezTo>
                  <a:pt x="6961" y="6521"/>
                  <a:pt x="6962" y="6524"/>
                  <a:pt x="6962" y="6527"/>
                </a:cubicBezTo>
                <a:cubicBezTo>
                  <a:pt x="6960" y="6533"/>
                  <a:pt x="6955" y="6537"/>
                  <a:pt x="6950" y="6541"/>
                </a:cubicBezTo>
                <a:cubicBezTo>
                  <a:pt x="6934" y="6557"/>
                  <a:pt x="6925" y="6566"/>
                  <a:pt x="6924" y="6593"/>
                </a:cubicBezTo>
                <a:cubicBezTo>
                  <a:pt x="6953" y="6583"/>
                  <a:pt x="6962" y="6554"/>
                  <a:pt x="6985" y="6541"/>
                </a:cubicBezTo>
                <a:cubicBezTo>
                  <a:pt x="6992" y="6580"/>
                  <a:pt x="6961" y="6588"/>
                  <a:pt x="6955" y="6619"/>
                </a:cubicBezTo>
                <a:cubicBezTo>
                  <a:pt x="6958" y="6631"/>
                  <a:pt x="6965" y="6631"/>
                  <a:pt x="6969" y="6641"/>
                </a:cubicBezTo>
                <a:cubicBezTo>
                  <a:pt x="6958" y="6649"/>
                  <a:pt x="6952" y="6659"/>
                  <a:pt x="6944" y="6667"/>
                </a:cubicBezTo>
                <a:cubicBezTo>
                  <a:pt x="6955" y="6687"/>
                  <a:pt x="6970" y="6703"/>
                  <a:pt x="6994" y="6682"/>
                </a:cubicBezTo>
                <a:cubicBezTo>
                  <a:pt x="6996" y="6679"/>
                  <a:pt x="6998" y="6677"/>
                  <a:pt x="7000" y="6675"/>
                </a:cubicBezTo>
                <a:cubicBezTo>
                  <a:pt x="7007" y="6670"/>
                  <a:pt x="7009" y="6679"/>
                  <a:pt x="7014" y="6675"/>
                </a:cubicBezTo>
                <a:cubicBezTo>
                  <a:pt x="7026" y="6665"/>
                  <a:pt x="7021" y="6641"/>
                  <a:pt x="7046" y="6652"/>
                </a:cubicBezTo>
                <a:cubicBezTo>
                  <a:pt x="7046" y="6653"/>
                  <a:pt x="7046" y="6655"/>
                  <a:pt x="7046" y="6656"/>
                </a:cubicBezTo>
                <a:cubicBezTo>
                  <a:pt x="7042" y="6674"/>
                  <a:pt x="7027" y="6681"/>
                  <a:pt x="7011" y="6689"/>
                </a:cubicBezTo>
                <a:cubicBezTo>
                  <a:pt x="7026" y="6705"/>
                  <a:pt x="7072" y="6698"/>
                  <a:pt x="7082" y="6719"/>
                </a:cubicBezTo>
                <a:cubicBezTo>
                  <a:pt x="7092" y="6739"/>
                  <a:pt x="7066" y="6762"/>
                  <a:pt x="7079" y="6782"/>
                </a:cubicBezTo>
                <a:cubicBezTo>
                  <a:pt x="7081" y="6783"/>
                  <a:pt x="7081" y="6783"/>
                  <a:pt x="7084" y="6782"/>
                </a:cubicBezTo>
                <a:cubicBezTo>
                  <a:pt x="7092" y="6769"/>
                  <a:pt x="7096" y="6757"/>
                  <a:pt x="7111" y="6748"/>
                </a:cubicBezTo>
                <a:cubicBezTo>
                  <a:pt x="7113" y="6750"/>
                  <a:pt x="7115" y="6751"/>
                  <a:pt x="7118" y="6752"/>
                </a:cubicBezTo>
                <a:cubicBezTo>
                  <a:pt x="7119" y="6770"/>
                  <a:pt x="7126" y="6785"/>
                  <a:pt x="7126" y="6800"/>
                </a:cubicBezTo>
                <a:cubicBezTo>
                  <a:pt x="7126" y="6818"/>
                  <a:pt x="7107" y="6831"/>
                  <a:pt x="7091" y="6837"/>
                </a:cubicBezTo>
                <a:cubicBezTo>
                  <a:pt x="7110" y="6847"/>
                  <a:pt x="7141" y="6854"/>
                  <a:pt x="7166" y="6837"/>
                </a:cubicBezTo>
                <a:cubicBezTo>
                  <a:pt x="7166" y="6832"/>
                  <a:pt x="7164" y="6824"/>
                  <a:pt x="7168" y="6819"/>
                </a:cubicBezTo>
                <a:cubicBezTo>
                  <a:pt x="7168" y="6819"/>
                  <a:pt x="7167" y="6815"/>
                  <a:pt x="7168" y="6815"/>
                </a:cubicBezTo>
                <a:cubicBezTo>
                  <a:pt x="7174" y="6811"/>
                  <a:pt x="7181" y="6812"/>
                  <a:pt x="7188" y="6808"/>
                </a:cubicBezTo>
                <a:cubicBezTo>
                  <a:pt x="7193" y="6803"/>
                  <a:pt x="7193" y="6792"/>
                  <a:pt x="7201" y="6789"/>
                </a:cubicBezTo>
                <a:cubicBezTo>
                  <a:pt x="7201" y="6789"/>
                  <a:pt x="7203" y="6789"/>
                  <a:pt x="7203" y="6789"/>
                </a:cubicBezTo>
                <a:cubicBezTo>
                  <a:pt x="7211" y="6789"/>
                  <a:pt x="7220" y="6796"/>
                  <a:pt x="7231" y="6789"/>
                </a:cubicBezTo>
                <a:cubicBezTo>
                  <a:pt x="7240" y="6780"/>
                  <a:pt x="7248" y="6773"/>
                  <a:pt x="7256" y="6763"/>
                </a:cubicBezTo>
                <a:cubicBezTo>
                  <a:pt x="7268" y="6755"/>
                  <a:pt x="7281" y="6770"/>
                  <a:pt x="7281" y="6741"/>
                </a:cubicBezTo>
                <a:cubicBezTo>
                  <a:pt x="7298" y="6742"/>
                  <a:pt x="7315" y="6732"/>
                  <a:pt x="7312" y="6712"/>
                </a:cubicBezTo>
                <a:cubicBezTo>
                  <a:pt x="7286" y="6693"/>
                  <a:pt x="7302" y="6674"/>
                  <a:pt x="7322" y="6660"/>
                </a:cubicBezTo>
                <a:cubicBezTo>
                  <a:pt x="7331" y="6666"/>
                  <a:pt x="7331" y="6680"/>
                  <a:pt x="7338" y="6693"/>
                </a:cubicBezTo>
                <a:cubicBezTo>
                  <a:pt x="7341" y="6697"/>
                  <a:pt x="7345" y="6698"/>
                  <a:pt x="7347" y="6704"/>
                </a:cubicBezTo>
                <a:cubicBezTo>
                  <a:pt x="7337" y="6723"/>
                  <a:pt x="7316" y="6756"/>
                  <a:pt x="7313" y="6778"/>
                </a:cubicBezTo>
                <a:cubicBezTo>
                  <a:pt x="7319" y="6768"/>
                  <a:pt x="7324" y="6751"/>
                  <a:pt x="7333" y="6745"/>
                </a:cubicBezTo>
                <a:cubicBezTo>
                  <a:pt x="7339" y="6741"/>
                  <a:pt x="7347" y="6746"/>
                  <a:pt x="7353" y="6741"/>
                </a:cubicBezTo>
                <a:cubicBezTo>
                  <a:pt x="7360" y="6731"/>
                  <a:pt x="7365" y="6722"/>
                  <a:pt x="7372" y="6712"/>
                </a:cubicBezTo>
                <a:cubicBezTo>
                  <a:pt x="7374" y="6724"/>
                  <a:pt x="7376" y="6733"/>
                  <a:pt x="7380" y="6741"/>
                </a:cubicBezTo>
                <a:cubicBezTo>
                  <a:pt x="7384" y="6748"/>
                  <a:pt x="7395" y="6752"/>
                  <a:pt x="7395" y="6763"/>
                </a:cubicBezTo>
                <a:cubicBezTo>
                  <a:pt x="7396" y="6782"/>
                  <a:pt x="7380" y="6788"/>
                  <a:pt x="7372" y="6800"/>
                </a:cubicBezTo>
                <a:cubicBezTo>
                  <a:pt x="7367" y="6808"/>
                  <a:pt x="7367" y="6821"/>
                  <a:pt x="7362" y="6830"/>
                </a:cubicBezTo>
                <a:cubicBezTo>
                  <a:pt x="7352" y="6843"/>
                  <a:pt x="7343" y="6853"/>
                  <a:pt x="7333" y="6867"/>
                </a:cubicBezTo>
                <a:cubicBezTo>
                  <a:pt x="7333" y="6867"/>
                  <a:pt x="7333" y="6870"/>
                  <a:pt x="7333" y="6870"/>
                </a:cubicBezTo>
                <a:cubicBezTo>
                  <a:pt x="7342" y="6870"/>
                  <a:pt x="7348" y="6864"/>
                  <a:pt x="7357" y="6863"/>
                </a:cubicBezTo>
                <a:cubicBezTo>
                  <a:pt x="7362" y="6869"/>
                  <a:pt x="7366" y="6875"/>
                  <a:pt x="7370" y="6885"/>
                </a:cubicBezTo>
                <a:cubicBezTo>
                  <a:pt x="7370" y="6886"/>
                  <a:pt x="7371" y="6889"/>
                  <a:pt x="7372" y="6889"/>
                </a:cubicBezTo>
                <a:cubicBezTo>
                  <a:pt x="7392" y="6879"/>
                  <a:pt x="7383" y="6837"/>
                  <a:pt x="7394" y="6819"/>
                </a:cubicBezTo>
                <a:cubicBezTo>
                  <a:pt x="7405" y="6812"/>
                  <a:pt x="7421" y="6816"/>
                  <a:pt x="7420" y="6833"/>
                </a:cubicBezTo>
                <a:cubicBezTo>
                  <a:pt x="7420" y="6857"/>
                  <a:pt x="7401" y="6874"/>
                  <a:pt x="7412" y="6904"/>
                </a:cubicBezTo>
                <a:cubicBezTo>
                  <a:pt x="7427" y="6907"/>
                  <a:pt x="7437" y="6865"/>
                  <a:pt x="7442" y="6852"/>
                </a:cubicBezTo>
                <a:cubicBezTo>
                  <a:pt x="7445" y="6843"/>
                  <a:pt x="7453" y="6836"/>
                  <a:pt x="7459" y="6830"/>
                </a:cubicBezTo>
                <a:cubicBezTo>
                  <a:pt x="7453" y="6852"/>
                  <a:pt x="7447" y="6874"/>
                  <a:pt x="7442" y="6896"/>
                </a:cubicBezTo>
                <a:cubicBezTo>
                  <a:pt x="7443" y="6896"/>
                  <a:pt x="7445" y="6897"/>
                  <a:pt x="7447" y="6896"/>
                </a:cubicBezTo>
                <a:cubicBezTo>
                  <a:pt x="7461" y="6920"/>
                  <a:pt x="7409" y="6953"/>
                  <a:pt x="7425" y="6992"/>
                </a:cubicBezTo>
                <a:cubicBezTo>
                  <a:pt x="7439" y="6996"/>
                  <a:pt x="7454" y="6972"/>
                  <a:pt x="7472" y="6974"/>
                </a:cubicBezTo>
                <a:cubicBezTo>
                  <a:pt x="7484" y="6976"/>
                  <a:pt x="7487" y="6998"/>
                  <a:pt x="7497" y="7004"/>
                </a:cubicBezTo>
                <a:cubicBezTo>
                  <a:pt x="7499" y="7003"/>
                  <a:pt x="7501" y="7000"/>
                  <a:pt x="7502" y="7000"/>
                </a:cubicBezTo>
                <a:cubicBezTo>
                  <a:pt x="7518" y="6985"/>
                  <a:pt x="7513" y="6935"/>
                  <a:pt x="7531" y="6926"/>
                </a:cubicBezTo>
                <a:cubicBezTo>
                  <a:pt x="7552" y="6915"/>
                  <a:pt x="7573" y="6931"/>
                  <a:pt x="7589" y="6933"/>
                </a:cubicBezTo>
                <a:cubicBezTo>
                  <a:pt x="7600" y="6933"/>
                  <a:pt x="7612" y="6934"/>
                  <a:pt x="7623" y="6933"/>
                </a:cubicBezTo>
                <a:cubicBezTo>
                  <a:pt x="7631" y="6934"/>
                  <a:pt x="7642" y="6945"/>
                  <a:pt x="7651" y="6933"/>
                </a:cubicBezTo>
                <a:cubicBezTo>
                  <a:pt x="7655" y="6928"/>
                  <a:pt x="7655" y="6918"/>
                  <a:pt x="7656" y="6911"/>
                </a:cubicBezTo>
                <a:cubicBezTo>
                  <a:pt x="7666" y="6865"/>
                  <a:pt x="7631" y="6874"/>
                  <a:pt x="7638" y="6845"/>
                </a:cubicBezTo>
                <a:cubicBezTo>
                  <a:pt x="7627" y="6851"/>
                  <a:pt x="7622" y="6859"/>
                  <a:pt x="7614" y="6867"/>
                </a:cubicBezTo>
                <a:cubicBezTo>
                  <a:pt x="7597" y="6882"/>
                  <a:pt x="7580" y="6866"/>
                  <a:pt x="7576" y="6845"/>
                </a:cubicBezTo>
                <a:cubicBezTo>
                  <a:pt x="7612" y="6830"/>
                  <a:pt x="7683" y="6784"/>
                  <a:pt x="7683" y="6748"/>
                </a:cubicBezTo>
                <a:cubicBezTo>
                  <a:pt x="7677" y="6749"/>
                  <a:pt x="7670" y="6748"/>
                  <a:pt x="7664" y="6748"/>
                </a:cubicBezTo>
                <a:cubicBezTo>
                  <a:pt x="7656" y="6753"/>
                  <a:pt x="7648" y="6770"/>
                  <a:pt x="7636" y="6771"/>
                </a:cubicBezTo>
                <a:cubicBezTo>
                  <a:pt x="7622" y="6772"/>
                  <a:pt x="7605" y="6754"/>
                  <a:pt x="7601" y="6734"/>
                </a:cubicBezTo>
                <a:cubicBezTo>
                  <a:pt x="7618" y="6727"/>
                  <a:pt x="7634" y="6719"/>
                  <a:pt x="7649" y="6715"/>
                </a:cubicBezTo>
                <a:cubicBezTo>
                  <a:pt x="7644" y="6708"/>
                  <a:pt x="7634" y="6705"/>
                  <a:pt x="7626" y="6704"/>
                </a:cubicBezTo>
                <a:cubicBezTo>
                  <a:pt x="7625" y="6704"/>
                  <a:pt x="7625" y="6701"/>
                  <a:pt x="7624" y="6700"/>
                </a:cubicBezTo>
                <a:cubicBezTo>
                  <a:pt x="7633" y="6694"/>
                  <a:pt x="7644" y="6691"/>
                  <a:pt x="7651" y="6686"/>
                </a:cubicBezTo>
                <a:cubicBezTo>
                  <a:pt x="7660" y="6654"/>
                  <a:pt x="7637" y="6648"/>
                  <a:pt x="7664" y="6623"/>
                </a:cubicBezTo>
                <a:cubicBezTo>
                  <a:pt x="7664" y="6621"/>
                  <a:pt x="7664" y="6617"/>
                  <a:pt x="7664" y="6615"/>
                </a:cubicBezTo>
                <a:cubicBezTo>
                  <a:pt x="7652" y="6599"/>
                  <a:pt x="7618" y="6618"/>
                  <a:pt x="7611" y="6593"/>
                </a:cubicBezTo>
                <a:cubicBezTo>
                  <a:pt x="7609" y="6586"/>
                  <a:pt x="7611" y="6580"/>
                  <a:pt x="7613" y="6575"/>
                </a:cubicBezTo>
                <a:cubicBezTo>
                  <a:pt x="7622" y="6546"/>
                  <a:pt x="7651" y="6554"/>
                  <a:pt x="7663" y="6567"/>
                </a:cubicBezTo>
                <a:cubicBezTo>
                  <a:pt x="7667" y="6566"/>
                  <a:pt x="7669" y="6563"/>
                  <a:pt x="7671" y="6560"/>
                </a:cubicBezTo>
                <a:cubicBezTo>
                  <a:pt x="7676" y="6553"/>
                  <a:pt x="7681" y="6506"/>
                  <a:pt x="7674" y="6493"/>
                </a:cubicBezTo>
                <a:cubicBezTo>
                  <a:pt x="7686" y="6480"/>
                  <a:pt x="7684" y="6463"/>
                  <a:pt x="7690" y="6445"/>
                </a:cubicBezTo>
                <a:cubicBezTo>
                  <a:pt x="7692" y="6440"/>
                  <a:pt x="7695" y="6436"/>
                  <a:pt x="7698" y="6431"/>
                </a:cubicBezTo>
                <a:cubicBezTo>
                  <a:pt x="7687" y="6434"/>
                  <a:pt x="7673" y="6443"/>
                  <a:pt x="7664" y="6438"/>
                </a:cubicBezTo>
                <a:cubicBezTo>
                  <a:pt x="7664" y="6435"/>
                  <a:pt x="7663" y="6433"/>
                  <a:pt x="7663" y="6431"/>
                </a:cubicBezTo>
                <a:cubicBezTo>
                  <a:pt x="7688" y="6423"/>
                  <a:pt x="7701" y="6388"/>
                  <a:pt x="7708" y="6364"/>
                </a:cubicBezTo>
                <a:cubicBezTo>
                  <a:pt x="7700" y="6336"/>
                  <a:pt x="7681" y="6318"/>
                  <a:pt x="7679" y="6279"/>
                </a:cubicBezTo>
                <a:cubicBezTo>
                  <a:pt x="7650" y="6270"/>
                  <a:pt x="7624" y="6254"/>
                  <a:pt x="7604" y="6224"/>
                </a:cubicBezTo>
                <a:cubicBezTo>
                  <a:pt x="7627" y="6218"/>
                  <a:pt x="7660" y="6258"/>
                  <a:pt x="7676" y="6242"/>
                </a:cubicBezTo>
                <a:cubicBezTo>
                  <a:pt x="7677" y="6241"/>
                  <a:pt x="7677" y="6239"/>
                  <a:pt x="7678" y="6238"/>
                </a:cubicBezTo>
                <a:cubicBezTo>
                  <a:pt x="7667" y="6230"/>
                  <a:pt x="7647" y="6227"/>
                  <a:pt x="7639" y="6213"/>
                </a:cubicBezTo>
                <a:cubicBezTo>
                  <a:pt x="7633" y="6200"/>
                  <a:pt x="7632" y="6175"/>
                  <a:pt x="7626" y="6164"/>
                </a:cubicBezTo>
                <a:cubicBezTo>
                  <a:pt x="7638" y="6148"/>
                  <a:pt x="7652" y="6133"/>
                  <a:pt x="7664" y="6116"/>
                </a:cubicBezTo>
                <a:cubicBezTo>
                  <a:pt x="7677" y="6106"/>
                  <a:pt x="7690" y="6102"/>
                  <a:pt x="7700" y="6091"/>
                </a:cubicBezTo>
                <a:cubicBezTo>
                  <a:pt x="7697" y="6086"/>
                  <a:pt x="7695" y="6081"/>
                  <a:pt x="7693" y="6076"/>
                </a:cubicBezTo>
                <a:cubicBezTo>
                  <a:pt x="7691" y="6069"/>
                  <a:pt x="7689" y="6057"/>
                  <a:pt x="7688" y="6050"/>
                </a:cubicBezTo>
                <a:cubicBezTo>
                  <a:pt x="7680" y="6031"/>
                  <a:pt x="7660" y="6011"/>
                  <a:pt x="7671" y="5983"/>
                </a:cubicBezTo>
                <a:cubicBezTo>
                  <a:pt x="7680" y="5992"/>
                  <a:pt x="7709" y="6012"/>
                  <a:pt x="7725" y="6006"/>
                </a:cubicBezTo>
                <a:cubicBezTo>
                  <a:pt x="7724" y="6004"/>
                  <a:pt x="7725" y="6003"/>
                  <a:pt x="7725" y="6002"/>
                </a:cubicBezTo>
                <a:cubicBezTo>
                  <a:pt x="7726" y="5998"/>
                  <a:pt x="7728" y="6000"/>
                  <a:pt x="7728" y="5994"/>
                </a:cubicBezTo>
                <a:cubicBezTo>
                  <a:pt x="7719" y="5984"/>
                  <a:pt x="7697" y="5968"/>
                  <a:pt x="7698" y="5950"/>
                </a:cubicBezTo>
                <a:cubicBezTo>
                  <a:pt x="7698" y="5949"/>
                  <a:pt x="7699" y="5947"/>
                  <a:pt x="7700" y="5946"/>
                </a:cubicBezTo>
                <a:cubicBezTo>
                  <a:pt x="7712" y="5949"/>
                  <a:pt x="7718" y="5957"/>
                  <a:pt x="7731" y="5957"/>
                </a:cubicBezTo>
                <a:cubicBezTo>
                  <a:pt x="7737" y="5953"/>
                  <a:pt x="7742" y="5948"/>
                  <a:pt x="7741" y="5939"/>
                </a:cubicBezTo>
                <a:cubicBezTo>
                  <a:pt x="7734" y="5927"/>
                  <a:pt x="7723" y="5925"/>
                  <a:pt x="7716" y="5913"/>
                </a:cubicBezTo>
                <a:cubicBezTo>
                  <a:pt x="7716" y="5911"/>
                  <a:pt x="7718" y="5907"/>
                  <a:pt x="7718" y="5906"/>
                </a:cubicBezTo>
                <a:cubicBezTo>
                  <a:pt x="7727" y="5900"/>
                  <a:pt x="7738" y="5911"/>
                  <a:pt x="7745" y="5898"/>
                </a:cubicBezTo>
                <a:cubicBezTo>
                  <a:pt x="7750" y="5891"/>
                  <a:pt x="7749" y="5876"/>
                  <a:pt x="7755" y="5869"/>
                </a:cubicBezTo>
                <a:cubicBezTo>
                  <a:pt x="7760" y="5862"/>
                  <a:pt x="7772" y="5863"/>
                  <a:pt x="7778" y="5858"/>
                </a:cubicBezTo>
                <a:cubicBezTo>
                  <a:pt x="7782" y="5846"/>
                  <a:pt x="7779" y="5832"/>
                  <a:pt x="7778" y="5817"/>
                </a:cubicBezTo>
                <a:cubicBezTo>
                  <a:pt x="7760" y="5836"/>
                  <a:pt x="7743" y="5819"/>
                  <a:pt x="7728" y="5817"/>
                </a:cubicBezTo>
                <a:cubicBezTo>
                  <a:pt x="7723" y="5817"/>
                  <a:pt x="7716" y="5821"/>
                  <a:pt x="7711" y="5821"/>
                </a:cubicBezTo>
                <a:cubicBezTo>
                  <a:pt x="7706" y="5818"/>
                  <a:pt x="7700" y="5808"/>
                  <a:pt x="7696" y="5802"/>
                </a:cubicBezTo>
                <a:cubicBezTo>
                  <a:pt x="7709" y="5802"/>
                  <a:pt x="7718" y="5808"/>
                  <a:pt x="7730" y="5810"/>
                </a:cubicBezTo>
                <a:cubicBezTo>
                  <a:pt x="7741" y="5809"/>
                  <a:pt x="7753" y="5806"/>
                  <a:pt x="7765" y="5806"/>
                </a:cubicBezTo>
                <a:cubicBezTo>
                  <a:pt x="7772" y="5805"/>
                  <a:pt x="7791" y="5803"/>
                  <a:pt x="7793" y="5795"/>
                </a:cubicBezTo>
                <a:cubicBezTo>
                  <a:pt x="7800" y="5775"/>
                  <a:pt x="7782" y="5751"/>
                  <a:pt x="7775" y="5743"/>
                </a:cubicBezTo>
                <a:cubicBezTo>
                  <a:pt x="7769" y="5736"/>
                  <a:pt x="7763" y="5728"/>
                  <a:pt x="7756" y="5721"/>
                </a:cubicBezTo>
                <a:cubicBezTo>
                  <a:pt x="7753" y="5714"/>
                  <a:pt x="7750" y="5709"/>
                  <a:pt x="7746" y="5702"/>
                </a:cubicBezTo>
                <a:cubicBezTo>
                  <a:pt x="7742" y="5697"/>
                  <a:pt x="7729" y="5701"/>
                  <a:pt x="7723" y="5699"/>
                </a:cubicBezTo>
                <a:cubicBezTo>
                  <a:pt x="7709" y="5690"/>
                  <a:pt x="7696" y="5681"/>
                  <a:pt x="7683" y="5673"/>
                </a:cubicBezTo>
                <a:cubicBezTo>
                  <a:pt x="7692" y="5666"/>
                  <a:pt x="7702" y="5662"/>
                  <a:pt x="7711" y="5654"/>
                </a:cubicBezTo>
                <a:cubicBezTo>
                  <a:pt x="7726" y="5643"/>
                  <a:pt x="7737" y="5623"/>
                  <a:pt x="7751" y="5614"/>
                </a:cubicBezTo>
                <a:cubicBezTo>
                  <a:pt x="7769" y="5602"/>
                  <a:pt x="7777" y="5616"/>
                  <a:pt x="7790" y="5603"/>
                </a:cubicBezTo>
                <a:cubicBezTo>
                  <a:pt x="7789" y="5585"/>
                  <a:pt x="7775" y="5586"/>
                  <a:pt x="7770" y="5573"/>
                </a:cubicBezTo>
                <a:cubicBezTo>
                  <a:pt x="7781" y="5565"/>
                  <a:pt x="7778" y="5551"/>
                  <a:pt x="7778" y="5536"/>
                </a:cubicBezTo>
                <a:cubicBezTo>
                  <a:pt x="7776" y="5526"/>
                  <a:pt x="7772" y="5530"/>
                  <a:pt x="7768" y="5525"/>
                </a:cubicBezTo>
                <a:cubicBezTo>
                  <a:pt x="7765" y="5515"/>
                  <a:pt x="7762" y="5508"/>
                  <a:pt x="7760" y="5499"/>
                </a:cubicBezTo>
                <a:cubicBezTo>
                  <a:pt x="7756" y="5494"/>
                  <a:pt x="7752" y="5486"/>
                  <a:pt x="7748" y="5481"/>
                </a:cubicBezTo>
                <a:cubicBezTo>
                  <a:pt x="7725" y="5458"/>
                  <a:pt x="7697" y="5482"/>
                  <a:pt x="7696" y="5425"/>
                </a:cubicBezTo>
                <a:cubicBezTo>
                  <a:pt x="7692" y="5421"/>
                  <a:pt x="7687" y="5418"/>
                  <a:pt x="7683" y="5414"/>
                </a:cubicBezTo>
                <a:cubicBezTo>
                  <a:pt x="7738" y="5371"/>
                  <a:pt x="7729" y="5410"/>
                  <a:pt x="7768" y="5414"/>
                </a:cubicBezTo>
                <a:cubicBezTo>
                  <a:pt x="7776" y="5409"/>
                  <a:pt x="7789" y="5401"/>
                  <a:pt x="7795" y="5392"/>
                </a:cubicBezTo>
                <a:cubicBezTo>
                  <a:pt x="7805" y="5376"/>
                  <a:pt x="7821" y="5314"/>
                  <a:pt x="7802" y="5292"/>
                </a:cubicBezTo>
                <a:cubicBezTo>
                  <a:pt x="7789" y="5278"/>
                  <a:pt x="7768" y="5282"/>
                  <a:pt x="7753" y="5274"/>
                </a:cubicBezTo>
                <a:cubicBezTo>
                  <a:pt x="7792" y="5266"/>
                  <a:pt x="7788" y="5256"/>
                  <a:pt x="7793" y="5211"/>
                </a:cubicBezTo>
                <a:cubicBezTo>
                  <a:pt x="7794" y="5209"/>
                  <a:pt x="7797" y="5209"/>
                  <a:pt x="7798" y="5207"/>
                </a:cubicBezTo>
                <a:cubicBezTo>
                  <a:pt x="7799" y="5208"/>
                  <a:pt x="7799" y="5207"/>
                  <a:pt x="7800" y="5207"/>
                </a:cubicBezTo>
                <a:cubicBezTo>
                  <a:pt x="7808" y="5219"/>
                  <a:pt x="7811" y="5235"/>
                  <a:pt x="7823" y="5237"/>
                </a:cubicBezTo>
                <a:cubicBezTo>
                  <a:pt x="7826" y="5237"/>
                  <a:pt x="7825" y="5234"/>
                  <a:pt x="7828" y="5233"/>
                </a:cubicBezTo>
                <a:cubicBezTo>
                  <a:pt x="7829" y="5233"/>
                  <a:pt x="7830" y="5234"/>
                  <a:pt x="7830" y="5233"/>
                </a:cubicBezTo>
                <a:cubicBezTo>
                  <a:pt x="7826" y="5214"/>
                  <a:pt x="7821" y="5193"/>
                  <a:pt x="7817" y="5174"/>
                </a:cubicBezTo>
                <a:cubicBezTo>
                  <a:pt x="7826" y="5179"/>
                  <a:pt x="7829" y="5187"/>
                  <a:pt x="7837" y="5196"/>
                </a:cubicBezTo>
                <a:cubicBezTo>
                  <a:pt x="7839" y="5197"/>
                  <a:pt x="7842" y="5195"/>
                  <a:pt x="7845" y="5196"/>
                </a:cubicBezTo>
                <a:cubicBezTo>
                  <a:pt x="7848" y="5201"/>
                  <a:pt x="7851" y="5209"/>
                  <a:pt x="7853" y="5215"/>
                </a:cubicBezTo>
                <a:cubicBezTo>
                  <a:pt x="7861" y="5224"/>
                  <a:pt x="7888" y="5218"/>
                  <a:pt x="7897" y="5203"/>
                </a:cubicBezTo>
                <a:cubicBezTo>
                  <a:pt x="7905" y="5191"/>
                  <a:pt x="7902" y="5171"/>
                  <a:pt x="7912" y="5159"/>
                </a:cubicBezTo>
                <a:cubicBezTo>
                  <a:pt x="7916" y="5155"/>
                  <a:pt x="7920" y="5155"/>
                  <a:pt x="7922" y="5159"/>
                </a:cubicBezTo>
                <a:cubicBezTo>
                  <a:pt x="7957" y="5103"/>
                  <a:pt x="7885" y="5095"/>
                  <a:pt x="7887" y="5067"/>
                </a:cubicBezTo>
                <a:cubicBezTo>
                  <a:pt x="7887" y="5058"/>
                  <a:pt x="7899" y="5047"/>
                  <a:pt x="7904" y="5041"/>
                </a:cubicBezTo>
                <a:cubicBezTo>
                  <a:pt x="7915" y="5023"/>
                  <a:pt x="7928" y="5002"/>
                  <a:pt x="7935" y="4982"/>
                </a:cubicBezTo>
                <a:cubicBezTo>
                  <a:pt x="7933" y="4981"/>
                  <a:pt x="7929" y="4982"/>
                  <a:pt x="7927" y="4982"/>
                </a:cubicBezTo>
                <a:cubicBezTo>
                  <a:pt x="7926" y="4981"/>
                  <a:pt x="7927" y="4979"/>
                  <a:pt x="7927" y="4978"/>
                </a:cubicBezTo>
                <a:cubicBezTo>
                  <a:pt x="7940" y="4966"/>
                  <a:pt x="7932" y="4945"/>
                  <a:pt x="7927" y="4926"/>
                </a:cubicBezTo>
                <a:cubicBezTo>
                  <a:pt x="7942" y="4931"/>
                  <a:pt x="7965" y="4937"/>
                  <a:pt x="7987" y="4919"/>
                </a:cubicBezTo>
                <a:cubicBezTo>
                  <a:pt x="7979" y="4945"/>
                  <a:pt x="7976" y="4976"/>
                  <a:pt x="7969" y="5004"/>
                </a:cubicBezTo>
                <a:cubicBezTo>
                  <a:pt x="7964" y="5022"/>
                  <a:pt x="7952" y="5040"/>
                  <a:pt x="7952" y="5059"/>
                </a:cubicBezTo>
                <a:cubicBezTo>
                  <a:pt x="7954" y="5065"/>
                  <a:pt x="7955" y="5072"/>
                  <a:pt x="7957" y="5078"/>
                </a:cubicBezTo>
                <a:cubicBezTo>
                  <a:pt x="7961" y="5094"/>
                  <a:pt x="7945" y="5115"/>
                  <a:pt x="7955" y="5129"/>
                </a:cubicBezTo>
                <a:cubicBezTo>
                  <a:pt x="7961" y="5139"/>
                  <a:pt x="7974" y="5137"/>
                  <a:pt x="7984" y="5137"/>
                </a:cubicBezTo>
                <a:cubicBezTo>
                  <a:pt x="7984" y="5137"/>
                  <a:pt x="7984" y="5133"/>
                  <a:pt x="7984" y="5133"/>
                </a:cubicBezTo>
                <a:cubicBezTo>
                  <a:pt x="7983" y="5114"/>
                  <a:pt x="7986" y="5091"/>
                  <a:pt x="7977" y="5074"/>
                </a:cubicBezTo>
                <a:cubicBezTo>
                  <a:pt x="7999" y="5071"/>
                  <a:pt x="8010" y="5038"/>
                  <a:pt x="8012" y="5019"/>
                </a:cubicBezTo>
                <a:cubicBezTo>
                  <a:pt x="8018" y="5029"/>
                  <a:pt x="8021" y="5054"/>
                  <a:pt x="8032" y="5056"/>
                </a:cubicBezTo>
                <a:cubicBezTo>
                  <a:pt x="8033" y="5056"/>
                  <a:pt x="8033" y="5056"/>
                  <a:pt x="8034" y="5056"/>
                </a:cubicBezTo>
                <a:cubicBezTo>
                  <a:pt x="8049" y="5040"/>
                  <a:pt x="8061" y="5005"/>
                  <a:pt x="8066" y="4982"/>
                </a:cubicBezTo>
                <a:cubicBezTo>
                  <a:pt x="8064" y="4980"/>
                  <a:pt x="8064" y="4976"/>
                  <a:pt x="8062" y="4974"/>
                </a:cubicBezTo>
                <a:cubicBezTo>
                  <a:pt x="8074" y="4979"/>
                  <a:pt x="8107" y="4998"/>
                  <a:pt x="8116" y="4967"/>
                </a:cubicBezTo>
                <a:cubicBezTo>
                  <a:pt x="8117" y="4950"/>
                  <a:pt x="8117" y="4936"/>
                  <a:pt x="8118" y="4919"/>
                </a:cubicBezTo>
                <a:cubicBezTo>
                  <a:pt x="8121" y="4907"/>
                  <a:pt x="8132" y="4896"/>
                  <a:pt x="8131" y="4882"/>
                </a:cubicBezTo>
                <a:cubicBezTo>
                  <a:pt x="8132" y="4857"/>
                  <a:pt x="8098" y="4864"/>
                  <a:pt x="8099" y="4834"/>
                </a:cubicBezTo>
                <a:cubicBezTo>
                  <a:pt x="8103" y="4815"/>
                  <a:pt x="8152" y="4820"/>
                  <a:pt x="8165" y="4819"/>
                </a:cubicBezTo>
                <a:cubicBezTo>
                  <a:pt x="8170" y="4826"/>
                  <a:pt x="8175" y="4841"/>
                  <a:pt x="8183" y="4845"/>
                </a:cubicBezTo>
                <a:cubicBezTo>
                  <a:pt x="8200" y="4844"/>
                  <a:pt x="8206" y="4820"/>
                  <a:pt x="8210" y="4804"/>
                </a:cubicBezTo>
                <a:cubicBezTo>
                  <a:pt x="8218" y="4772"/>
                  <a:pt x="8221" y="4741"/>
                  <a:pt x="8230" y="4708"/>
                </a:cubicBezTo>
                <a:cubicBezTo>
                  <a:pt x="8234" y="4693"/>
                  <a:pt x="8238" y="4676"/>
                  <a:pt x="8241" y="4660"/>
                </a:cubicBezTo>
                <a:cubicBezTo>
                  <a:pt x="8244" y="4648"/>
                  <a:pt x="8241" y="4623"/>
                  <a:pt x="8235" y="4612"/>
                </a:cubicBezTo>
                <a:cubicBezTo>
                  <a:pt x="8233" y="4611"/>
                  <a:pt x="8234" y="4611"/>
                  <a:pt x="8231" y="4612"/>
                </a:cubicBezTo>
                <a:cubicBezTo>
                  <a:pt x="8236" y="4592"/>
                  <a:pt x="8248" y="4579"/>
                  <a:pt x="8251" y="4557"/>
                </a:cubicBezTo>
                <a:cubicBezTo>
                  <a:pt x="8248" y="4551"/>
                  <a:pt x="8245" y="4544"/>
                  <a:pt x="8241" y="4538"/>
                </a:cubicBezTo>
                <a:cubicBezTo>
                  <a:pt x="8235" y="4523"/>
                  <a:pt x="8230" y="4490"/>
                  <a:pt x="8233" y="4475"/>
                </a:cubicBezTo>
                <a:cubicBezTo>
                  <a:pt x="8237" y="4460"/>
                  <a:pt x="8250" y="4450"/>
                  <a:pt x="8253" y="4435"/>
                </a:cubicBezTo>
                <a:cubicBezTo>
                  <a:pt x="8257" y="4414"/>
                  <a:pt x="8244" y="4390"/>
                  <a:pt x="8251" y="4368"/>
                </a:cubicBezTo>
                <a:cubicBezTo>
                  <a:pt x="8257" y="4353"/>
                  <a:pt x="8282" y="4348"/>
                  <a:pt x="8288" y="4324"/>
                </a:cubicBezTo>
                <a:cubicBezTo>
                  <a:pt x="8289" y="4315"/>
                  <a:pt x="8290" y="4306"/>
                  <a:pt x="8290" y="4298"/>
                </a:cubicBezTo>
                <a:cubicBezTo>
                  <a:pt x="8294" y="4281"/>
                  <a:pt x="8324" y="4238"/>
                  <a:pt x="8305" y="4217"/>
                </a:cubicBezTo>
                <a:cubicBezTo>
                  <a:pt x="8299" y="4209"/>
                  <a:pt x="8288" y="4211"/>
                  <a:pt x="8280" y="4209"/>
                </a:cubicBezTo>
                <a:cubicBezTo>
                  <a:pt x="8284" y="4205"/>
                  <a:pt x="8289" y="4204"/>
                  <a:pt x="8290" y="4198"/>
                </a:cubicBezTo>
                <a:cubicBezTo>
                  <a:pt x="8294" y="4163"/>
                  <a:pt x="8251" y="4153"/>
                  <a:pt x="8243" y="4135"/>
                </a:cubicBezTo>
                <a:cubicBezTo>
                  <a:pt x="8246" y="4129"/>
                  <a:pt x="8247" y="4120"/>
                  <a:pt x="8250" y="4113"/>
                </a:cubicBezTo>
                <a:cubicBezTo>
                  <a:pt x="8250" y="4112"/>
                  <a:pt x="8251" y="4114"/>
                  <a:pt x="8251" y="4113"/>
                </a:cubicBezTo>
                <a:cubicBezTo>
                  <a:pt x="8260" y="4145"/>
                  <a:pt x="8291" y="4161"/>
                  <a:pt x="8315" y="4161"/>
                </a:cubicBezTo>
                <a:cubicBezTo>
                  <a:pt x="8327" y="4161"/>
                  <a:pt x="8340" y="4157"/>
                  <a:pt x="8350" y="4161"/>
                </a:cubicBezTo>
                <a:cubicBezTo>
                  <a:pt x="8362" y="4166"/>
                  <a:pt x="8370" y="4181"/>
                  <a:pt x="8384" y="4183"/>
                </a:cubicBezTo>
                <a:cubicBezTo>
                  <a:pt x="8396" y="4185"/>
                  <a:pt x="8429" y="4175"/>
                  <a:pt x="8434" y="4161"/>
                </a:cubicBezTo>
                <a:cubicBezTo>
                  <a:pt x="8433" y="4137"/>
                  <a:pt x="8411" y="4133"/>
                  <a:pt x="8404" y="4117"/>
                </a:cubicBezTo>
                <a:cubicBezTo>
                  <a:pt x="8428" y="4120"/>
                  <a:pt x="8423" y="4096"/>
                  <a:pt x="8439" y="4131"/>
                </a:cubicBezTo>
                <a:cubicBezTo>
                  <a:pt x="8450" y="4135"/>
                  <a:pt x="8467" y="4125"/>
                  <a:pt x="8471" y="4113"/>
                </a:cubicBezTo>
                <a:cubicBezTo>
                  <a:pt x="8471" y="4085"/>
                  <a:pt x="8453" y="4071"/>
                  <a:pt x="8456" y="4043"/>
                </a:cubicBezTo>
                <a:cubicBezTo>
                  <a:pt x="8457" y="4040"/>
                  <a:pt x="8457" y="4038"/>
                  <a:pt x="8459" y="4035"/>
                </a:cubicBezTo>
                <a:cubicBezTo>
                  <a:pt x="8467" y="4049"/>
                  <a:pt x="8480" y="4073"/>
                  <a:pt x="8499" y="4061"/>
                </a:cubicBezTo>
                <a:cubicBezTo>
                  <a:pt x="8519" y="4049"/>
                  <a:pt x="8502" y="4021"/>
                  <a:pt x="8517" y="4006"/>
                </a:cubicBezTo>
                <a:cubicBezTo>
                  <a:pt x="8530" y="3998"/>
                  <a:pt x="8542" y="3988"/>
                  <a:pt x="8554" y="3980"/>
                </a:cubicBezTo>
                <a:cubicBezTo>
                  <a:pt x="8567" y="3966"/>
                  <a:pt x="8577" y="3946"/>
                  <a:pt x="8591" y="3932"/>
                </a:cubicBezTo>
                <a:cubicBezTo>
                  <a:pt x="8600" y="3924"/>
                  <a:pt x="8607" y="3917"/>
                  <a:pt x="8616" y="3910"/>
                </a:cubicBezTo>
                <a:cubicBezTo>
                  <a:pt x="8622" y="3902"/>
                  <a:pt x="8624" y="3892"/>
                  <a:pt x="8631" y="3884"/>
                </a:cubicBezTo>
                <a:cubicBezTo>
                  <a:pt x="8645" y="3869"/>
                  <a:pt x="8674" y="3826"/>
                  <a:pt x="8673" y="3803"/>
                </a:cubicBezTo>
                <a:cubicBezTo>
                  <a:pt x="8677" y="3802"/>
                  <a:pt x="8679" y="3803"/>
                  <a:pt x="8683" y="3803"/>
                </a:cubicBezTo>
                <a:cubicBezTo>
                  <a:pt x="8686" y="3799"/>
                  <a:pt x="8685" y="3794"/>
                  <a:pt x="8686" y="3791"/>
                </a:cubicBezTo>
                <a:cubicBezTo>
                  <a:pt x="8693" y="3781"/>
                  <a:pt x="8714" y="3785"/>
                  <a:pt x="8706" y="3766"/>
                </a:cubicBezTo>
                <a:cubicBezTo>
                  <a:pt x="8705" y="3761"/>
                  <a:pt x="8701" y="3758"/>
                  <a:pt x="8700" y="3751"/>
                </a:cubicBezTo>
                <a:cubicBezTo>
                  <a:pt x="8705" y="3739"/>
                  <a:pt x="8712" y="3730"/>
                  <a:pt x="8726" y="3725"/>
                </a:cubicBezTo>
                <a:cubicBezTo>
                  <a:pt x="8726" y="3720"/>
                  <a:pt x="8726" y="3715"/>
                  <a:pt x="8725" y="3710"/>
                </a:cubicBezTo>
                <a:cubicBezTo>
                  <a:pt x="8726" y="3704"/>
                  <a:pt x="8728" y="3702"/>
                  <a:pt x="8733" y="3699"/>
                </a:cubicBezTo>
                <a:cubicBezTo>
                  <a:pt x="8735" y="3676"/>
                  <a:pt x="8729" y="3661"/>
                  <a:pt x="8721" y="3647"/>
                </a:cubicBezTo>
                <a:cubicBezTo>
                  <a:pt x="8723" y="3628"/>
                  <a:pt x="8742" y="3618"/>
                  <a:pt x="8750" y="3603"/>
                </a:cubicBezTo>
                <a:cubicBezTo>
                  <a:pt x="8750" y="3587"/>
                  <a:pt x="8742" y="3575"/>
                  <a:pt x="8733" y="3573"/>
                </a:cubicBezTo>
                <a:cubicBezTo>
                  <a:pt x="8743" y="3554"/>
                  <a:pt x="8768" y="3558"/>
                  <a:pt x="8772" y="3533"/>
                </a:cubicBezTo>
                <a:cubicBezTo>
                  <a:pt x="8765" y="3522"/>
                  <a:pt x="8758" y="3521"/>
                  <a:pt x="8755" y="3503"/>
                </a:cubicBezTo>
                <a:cubicBezTo>
                  <a:pt x="8761" y="3490"/>
                  <a:pt x="8774" y="3470"/>
                  <a:pt x="8790" y="3474"/>
                </a:cubicBezTo>
                <a:cubicBezTo>
                  <a:pt x="8781" y="3463"/>
                  <a:pt x="8774" y="3451"/>
                  <a:pt x="8765" y="3440"/>
                </a:cubicBezTo>
                <a:cubicBezTo>
                  <a:pt x="8741" y="3397"/>
                  <a:pt x="8806" y="3363"/>
                  <a:pt x="8818" y="3333"/>
                </a:cubicBezTo>
                <a:cubicBezTo>
                  <a:pt x="8813" y="3335"/>
                  <a:pt x="8811" y="3335"/>
                  <a:pt x="8808" y="3329"/>
                </a:cubicBezTo>
                <a:cubicBezTo>
                  <a:pt x="8808" y="3329"/>
                  <a:pt x="8807" y="3330"/>
                  <a:pt x="8807" y="3329"/>
                </a:cubicBezTo>
                <a:cubicBezTo>
                  <a:pt x="8807" y="3329"/>
                  <a:pt x="8807" y="3326"/>
                  <a:pt x="8807" y="3326"/>
                </a:cubicBezTo>
                <a:cubicBezTo>
                  <a:pt x="8816" y="3324"/>
                  <a:pt x="8825" y="3329"/>
                  <a:pt x="8834" y="3322"/>
                </a:cubicBezTo>
                <a:cubicBezTo>
                  <a:pt x="8835" y="3320"/>
                  <a:pt x="8836" y="3320"/>
                  <a:pt x="8837" y="3318"/>
                </a:cubicBezTo>
                <a:cubicBezTo>
                  <a:pt x="8837" y="3305"/>
                  <a:pt x="8828" y="3297"/>
                  <a:pt x="8822" y="3292"/>
                </a:cubicBezTo>
                <a:cubicBezTo>
                  <a:pt x="8820" y="3269"/>
                  <a:pt x="8839" y="3244"/>
                  <a:pt x="8850" y="3230"/>
                </a:cubicBezTo>
                <a:cubicBezTo>
                  <a:pt x="8854" y="3232"/>
                  <a:pt x="8858" y="3235"/>
                  <a:pt x="8862" y="3237"/>
                </a:cubicBezTo>
                <a:cubicBezTo>
                  <a:pt x="8860" y="3216"/>
                  <a:pt x="8857" y="3196"/>
                  <a:pt x="8855" y="3174"/>
                </a:cubicBezTo>
                <a:cubicBezTo>
                  <a:pt x="8845" y="3182"/>
                  <a:pt x="8847" y="3190"/>
                  <a:pt x="8840" y="3200"/>
                </a:cubicBezTo>
                <a:cubicBezTo>
                  <a:pt x="8829" y="3217"/>
                  <a:pt x="8813" y="3236"/>
                  <a:pt x="8798" y="3248"/>
                </a:cubicBezTo>
                <a:cubicBezTo>
                  <a:pt x="8786" y="3258"/>
                  <a:pt x="8754" y="3277"/>
                  <a:pt x="8740" y="3278"/>
                </a:cubicBezTo>
                <a:cubicBezTo>
                  <a:pt x="8725" y="3278"/>
                  <a:pt x="8713" y="3278"/>
                  <a:pt x="8695" y="3285"/>
                </a:cubicBezTo>
                <a:cubicBezTo>
                  <a:pt x="8672" y="3294"/>
                  <a:pt x="8644" y="3323"/>
                  <a:pt x="8623" y="3315"/>
                </a:cubicBezTo>
                <a:cubicBezTo>
                  <a:pt x="8620" y="3305"/>
                  <a:pt x="8619" y="3294"/>
                  <a:pt x="8616" y="3285"/>
                </a:cubicBezTo>
                <a:cubicBezTo>
                  <a:pt x="8616" y="3285"/>
                  <a:pt x="8615" y="3285"/>
                  <a:pt x="8614" y="3285"/>
                </a:cubicBezTo>
                <a:cubicBezTo>
                  <a:pt x="8595" y="3314"/>
                  <a:pt x="8574" y="3351"/>
                  <a:pt x="8561" y="3385"/>
                </a:cubicBezTo>
                <a:cubicBezTo>
                  <a:pt x="8553" y="3407"/>
                  <a:pt x="8545" y="3425"/>
                  <a:pt x="8534" y="3444"/>
                </a:cubicBezTo>
                <a:cubicBezTo>
                  <a:pt x="8524" y="3462"/>
                  <a:pt x="8524" y="3490"/>
                  <a:pt x="8509" y="3503"/>
                </a:cubicBezTo>
                <a:cubicBezTo>
                  <a:pt x="8495" y="3516"/>
                  <a:pt x="8475" y="3509"/>
                  <a:pt x="8461" y="3518"/>
                </a:cubicBezTo>
                <a:cubicBezTo>
                  <a:pt x="8460" y="3517"/>
                  <a:pt x="8458" y="3518"/>
                  <a:pt x="8457" y="3518"/>
                </a:cubicBezTo>
                <a:cubicBezTo>
                  <a:pt x="8445" y="3505"/>
                  <a:pt x="8430" y="3530"/>
                  <a:pt x="8415" y="3533"/>
                </a:cubicBezTo>
                <a:cubicBezTo>
                  <a:pt x="8412" y="3526"/>
                  <a:pt x="8413" y="3524"/>
                  <a:pt x="8415" y="3518"/>
                </a:cubicBezTo>
                <a:cubicBezTo>
                  <a:pt x="8421" y="3506"/>
                  <a:pt x="8432" y="3490"/>
                  <a:pt x="8449" y="3488"/>
                </a:cubicBezTo>
                <a:cubicBezTo>
                  <a:pt x="8455" y="3488"/>
                  <a:pt x="8463" y="3487"/>
                  <a:pt x="8469" y="3481"/>
                </a:cubicBezTo>
                <a:cubicBezTo>
                  <a:pt x="8487" y="3462"/>
                  <a:pt x="8481" y="3423"/>
                  <a:pt x="8494" y="3407"/>
                </a:cubicBezTo>
                <a:cubicBezTo>
                  <a:pt x="8495" y="3406"/>
                  <a:pt x="8497" y="3404"/>
                  <a:pt x="8497" y="3403"/>
                </a:cubicBezTo>
                <a:cubicBezTo>
                  <a:pt x="8499" y="3401"/>
                  <a:pt x="8501" y="3398"/>
                  <a:pt x="8502" y="3396"/>
                </a:cubicBezTo>
                <a:cubicBezTo>
                  <a:pt x="8515" y="3385"/>
                  <a:pt x="8535" y="3375"/>
                  <a:pt x="8537" y="3366"/>
                </a:cubicBezTo>
                <a:cubicBezTo>
                  <a:pt x="8538" y="3365"/>
                  <a:pt x="8536" y="3364"/>
                  <a:pt x="8536" y="3363"/>
                </a:cubicBezTo>
                <a:cubicBezTo>
                  <a:pt x="8543" y="3351"/>
                  <a:pt x="8549" y="3337"/>
                  <a:pt x="8556" y="3326"/>
                </a:cubicBezTo>
                <a:cubicBezTo>
                  <a:pt x="8557" y="3324"/>
                  <a:pt x="8558" y="3324"/>
                  <a:pt x="8559" y="3322"/>
                </a:cubicBezTo>
                <a:cubicBezTo>
                  <a:pt x="8563" y="3327"/>
                  <a:pt x="8569" y="3331"/>
                  <a:pt x="8576" y="3326"/>
                </a:cubicBezTo>
                <a:cubicBezTo>
                  <a:pt x="8588" y="3312"/>
                  <a:pt x="8588" y="3288"/>
                  <a:pt x="8603" y="3274"/>
                </a:cubicBezTo>
                <a:cubicBezTo>
                  <a:pt x="8607" y="3247"/>
                  <a:pt x="8562" y="3203"/>
                  <a:pt x="8553" y="3189"/>
                </a:cubicBezTo>
                <a:cubicBezTo>
                  <a:pt x="8551" y="3189"/>
                  <a:pt x="8549" y="3193"/>
                  <a:pt x="8548" y="3193"/>
                </a:cubicBezTo>
                <a:cubicBezTo>
                  <a:pt x="8532" y="3221"/>
                  <a:pt x="8518" y="3249"/>
                  <a:pt x="8502" y="3278"/>
                </a:cubicBezTo>
                <a:cubicBezTo>
                  <a:pt x="8488" y="3291"/>
                  <a:pt x="8475" y="3302"/>
                  <a:pt x="8461" y="3315"/>
                </a:cubicBezTo>
                <a:cubicBezTo>
                  <a:pt x="8451" y="3330"/>
                  <a:pt x="8450" y="3369"/>
                  <a:pt x="8445" y="3389"/>
                </a:cubicBezTo>
                <a:cubicBezTo>
                  <a:pt x="8445" y="3392"/>
                  <a:pt x="8443" y="3401"/>
                  <a:pt x="8440" y="3411"/>
                </a:cubicBezTo>
                <a:cubicBezTo>
                  <a:pt x="8427" y="3424"/>
                  <a:pt x="8414" y="3436"/>
                  <a:pt x="8400" y="3437"/>
                </a:cubicBezTo>
                <a:cubicBezTo>
                  <a:pt x="8396" y="3431"/>
                  <a:pt x="8396" y="3421"/>
                  <a:pt x="8390" y="3418"/>
                </a:cubicBezTo>
                <a:cubicBezTo>
                  <a:pt x="8377" y="3420"/>
                  <a:pt x="8355" y="3456"/>
                  <a:pt x="8350" y="3470"/>
                </a:cubicBezTo>
                <a:cubicBezTo>
                  <a:pt x="8349" y="3470"/>
                  <a:pt x="8347" y="3473"/>
                  <a:pt x="8345" y="3474"/>
                </a:cubicBezTo>
                <a:cubicBezTo>
                  <a:pt x="8344" y="3474"/>
                  <a:pt x="8344" y="3474"/>
                  <a:pt x="8343" y="3474"/>
                </a:cubicBezTo>
                <a:cubicBezTo>
                  <a:pt x="8331" y="3433"/>
                  <a:pt x="8413" y="3358"/>
                  <a:pt x="8385" y="3307"/>
                </a:cubicBezTo>
                <a:cubicBezTo>
                  <a:pt x="8377" y="3292"/>
                  <a:pt x="8362" y="3291"/>
                  <a:pt x="8352" y="3281"/>
                </a:cubicBezTo>
                <a:cubicBezTo>
                  <a:pt x="8379" y="3267"/>
                  <a:pt x="8406" y="3255"/>
                  <a:pt x="8434" y="3241"/>
                </a:cubicBezTo>
                <a:cubicBezTo>
                  <a:pt x="8437" y="3238"/>
                  <a:pt x="8439" y="3231"/>
                  <a:pt x="8439" y="3226"/>
                </a:cubicBezTo>
                <a:cubicBezTo>
                  <a:pt x="8452" y="3216"/>
                  <a:pt x="8464" y="3213"/>
                  <a:pt x="8474" y="3200"/>
                </a:cubicBezTo>
                <a:cubicBezTo>
                  <a:pt x="8485" y="3186"/>
                  <a:pt x="8515" y="3109"/>
                  <a:pt x="8517" y="3089"/>
                </a:cubicBezTo>
                <a:cubicBezTo>
                  <a:pt x="8518" y="3080"/>
                  <a:pt x="8509" y="3058"/>
                  <a:pt x="8506" y="3052"/>
                </a:cubicBezTo>
                <a:cubicBezTo>
                  <a:pt x="8502" y="3045"/>
                  <a:pt x="8494" y="3044"/>
                  <a:pt x="8487" y="3041"/>
                </a:cubicBezTo>
                <a:cubicBezTo>
                  <a:pt x="8458" y="3029"/>
                  <a:pt x="8459" y="3049"/>
                  <a:pt x="8435" y="3063"/>
                </a:cubicBezTo>
                <a:cubicBezTo>
                  <a:pt x="8411" y="3079"/>
                  <a:pt x="8389" y="3062"/>
                  <a:pt x="8382" y="3100"/>
                </a:cubicBezTo>
                <a:cubicBezTo>
                  <a:pt x="8370" y="3101"/>
                  <a:pt x="8363" y="3087"/>
                  <a:pt x="8352" y="3085"/>
                </a:cubicBezTo>
                <a:cubicBezTo>
                  <a:pt x="8340" y="3084"/>
                  <a:pt x="8328" y="3104"/>
                  <a:pt x="8320" y="3111"/>
                </a:cubicBezTo>
                <a:cubicBezTo>
                  <a:pt x="8325" y="3091"/>
                  <a:pt x="8347" y="3080"/>
                  <a:pt x="8348" y="3060"/>
                </a:cubicBezTo>
                <a:cubicBezTo>
                  <a:pt x="8351" y="3037"/>
                  <a:pt x="8309" y="3023"/>
                  <a:pt x="8295" y="3026"/>
                </a:cubicBezTo>
                <a:cubicBezTo>
                  <a:pt x="8288" y="3030"/>
                  <a:pt x="8280" y="3030"/>
                  <a:pt x="8273" y="3034"/>
                </a:cubicBezTo>
                <a:cubicBezTo>
                  <a:pt x="8256" y="3034"/>
                  <a:pt x="8238" y="3015"/>
                  <a:pt x="8231" y="2993"/>
                </a:cubicBezTo>
                <a:cubicBezTo>
                  <a:pt x="8240" y="2991"/>
                  <a:pt x="8245" y="2995"/>
                  <a:pt x="8251" y="2997"/>
                </a:cubicBezTo>
                <a:cubicBezTo>
                  <a:pt x="8260" y="3000"/>
                  <a:pt x="8293" y="3001"/>
                  <a:pt x="8297" y="2997"/>
                </a:cubicBezTo>
                <a:cubicBezTo>
                  <a:pt x="8329" y="3019"/>
                  <a:pt x="8367" y="3031"/>
                  <a:pt x="8395" y="3060"/>
                </a:cubicBezTo>
                <a:cubicBezTo>
                  <a:pt x="8421" y="3048"/>
                  <a:pt x="8435" y="3015"/>
                  <a:pt x="8467" y="3012"/>
                </a:cubicBezTo>
                <a:cubicBezTo>
                  <a:pt x="8494" y="3008"/>
                  <a:pt x="8514" y="3029"/>
                  <a:pt x="8537" y="3034"/>
                </a:cubicBezTo>
                <a:cubicBezTo>
                  <a:pt x="8548" y="3028"/>
                  <a:pt x="8546" y="3017"/>
                  <a:pt x="8556" y="3012"/>
                </a:cubicBezTo>
                <a:cubicBezTo>
                  <a:pt x="8571" y="3017"/>
                  <a:pt x="8584" y="3037"/>
                  <a:pt x="8596" y="3048"/>
                </a:cubicBezTo>
                <a:cubicBezTo>
                  <a:pt x="8603" y="3053"/>
                  <a:pt x="8610" y="3055"/>
                  <a:pt x="8616" y="3060"/>
                </a:cubicBezTo>
                <a:cubicBezTo>
                  <a:pt x="8620" y="3070"/>
                  <a:pt x="8624" y="3079"/>
                  <a:pt x="8628" y="3089"/>
                </a:cubicBezTo>
                <a:cubicBezTo>
                  <a:pt x="8633" y="3092"/>
                  <a:pt x="8638" y="3090"/>
                  <a:pt x="8641" y="3097"/>
                </a:cubicBezTo>
                <a:cubicBezTo>
                  <a:pt x="8645" y="3108"/>
                  <a:pt x="8649" y="3118"/>
                  <a:pt x="8653" y="3130"/>
                </a:cubicBezTo>
                <a:cubicBezTo>
                  <a:pt x="8664" y="3150"/>
                  <a:pt x="8688" y="3161"/>
                  <a:pt x="8706" y="3167"/>
                </a:cubicBezTo>
                <a:cubicBezTo>
                  <a:pt x="8733" y="3176"/>
                  <a:pt x="8758" y="3173"/>
                  <a:pt x="8778" y="3145"/>
                </a:cubicBezTo>
                <a:cubicBezTo>
                  <a:pt x="8783" y="3138"/>
                  <a:pt x="8787" y="3135"/>
                  <a:pt x="8788" y="3126"/>
                </a:cubicBezTo>
                <a:cubicBezTo>
                  <a:pt x="8792" y="3099"/>
                  <a:pt x="8758" y="3077"/>
                  <a:pt x="8760" y="3034"/>
                </a:cubicBezTo>
                <a:cubicBezTo>
                  <a:pt x="8760" y="3034"/>
                  <a:pt x="8761" y="3034"/>
                  <a:pt x="8762" y="3034"/>
                </a:cubicBezTo>
                <a:cubicBezTo>
                  <a:pt x="8765" y="3054"/>
                  <a:pt x="8809" y="3110"/>
                  <a:pt x="8820" y="3115"/>
                </a:cubicBezTo>
                <a:cubicBezTo>
                  <a:pt x="8826" y="3118"/>
                  <a:pt x="8835" y="3119"/>
                  <a:pt x="8842" y="3111"/>
                </a:cubicBezTo>
                <a:cubicBezTo>
                  <a:pt x="8847" y="3106"/>
                  <a:pt x="8851" y="3097"/>
                  <a:pt x="8854" y="3089"/>
                </a:cubicBezTo>
                <a:cubicBezTo>
                  <a:pt x="8864" y="3056"/>
                  <a:pt x="8835" y="3045"/>
                  <a:pt x="8825" y="3026"/>
                </a:cubicBezTo>
                <a:cubicBezTo>
                  <a:pt x="8826" y="3023"/>
                  <a:pt x="8826" y="3022"/>
                  <a:pt x="8827" y="3019"/>
                </a:cubicBezTo>
                <a:cubicBezTo>
                  <a:pt x="8820" y="3019"/>
                  <a:pt x="8818" y="3008"/>
                  <a:pt x="8815" y="3000"/>
                </a:cubicBezTo>
                <a:cubicBezTo>
                  <a:pt x="8812" y="2999"/>
                  <a:pt x="8807" y="3002"/>
                  <a:pt x="8802" y="3004"/>
                </a:cubicBezTo>
                <a:cubicBezTo>
                  <a:pt x="8801" y="2983"/>
                  <a:pt x="8812" y="2941"/>
                  <a:pt x="8783" y="2960"/>
                </a:cubicBezTo>
                <a:cubicBezTo>
                  <a:pt x="8786" y="2951"/>
                  <a:pt x="8786" y="2941"/>
                  <a:pt x="8787" y="2930"/>
                </a:cubicBezTo>
                <a:cubicBezTo>
                  <a:pt x="8783" y="2931"/>
                  <a:pt x="8779" y="2937"/>
                  <a:pt x="8775" y="2938"/>
                </a:cubicBezTo>
                <a:cubicBezTo>
                  <a:pt x="8774" y="2938"/>
                  <a:pt x="8774" y="2934"/>
                  <a:pt x="8773" y="2934"/>
                </a:cubicBezTo>
                <a:cubicBezTo>
                  <a:pt x="8764" y="2871"/>
                  <a:pt x="8770" y="2848"/>
                  <a:pt x="8730" y="2827"/>
                </a:cubicBezTo>
                <a:cubicBezTo>
                  <a:pt x="8729" y="2827"/>
                  <a:pt x="8729" y="2827"/>
                  <a:pt x="8728" y="2827"/>
                </a:cubicBezTo>
                <a:cubicBezTo>
                  <a:pt x="8723" y="2851"/>
                  <a:pt x="8721" y="2884"/>
                  <a:pt x="8718" y="2908"/>
                </a:cubicBezTo>
                <a:cubicBezTo>
                  <a:pt x="8718" y="2908"/>
                  <a:pt x="8717" y="2908"/>
                  <a:pt x="8716" y="2908"/>
                </a:cubicBezTo>
                <a:cubicBezTo>
                  <a:pt x="8715" y="2907"/>
                  <a:pt x="8713" y="2906"/>
                  <a:pt x="8711" y="2904"/>
                </a:cubicBezTo>
                <a:cubicBezTo>
                  <a:pt x="8710" y="2891"/>
                  <a:pt x="8712" y="2871"/>
                  <a:pt x="8708" y="2856"/>
                </a:cubicBezTo>
                <a:cubicBezTo>
                  <a:pt x="8702" y="2836"/>
                  <a:pt x="8695" y="2806"/>
                  <a:pt x="8696" y="2786"/>
                </a:cubicBezTo>
                <a:cubicBezTo>
                  <a:pt x="8683" y="2792"/>
                  <a:pt x="8680" y="2819"/>
                  <a:pt x="8671" y="2830"/>
                </a:cubicBezTo>
                <a:cubicBezTo>
                  <a:pt x="8669" y="2829"/>
                  <a:pt x="8667" y="2827"/>
                  <a:pt x="8665" y="2827"/>
                </a:cubicBezTo>
                <a:cubicBezTo>
                  <a:pt x="8665" y="2796"/>
                  <a:pt x="8659" y="2801"/>
                  <a:pt x="8639" y="2801"/>
                </a:cubicBezTo>
                <a:cubicBezTo>
                  <a:pt x="8636" y="2790"/>
                  <a:pt x="8640" y="2783"/>
                  <a:pt x="8638" y="2771"/>
                </a:cubicBezTo>
                <a:cubicBezTo>
                  <a:pt x="8637" y="2770"/>
                  <a:pt x="8636" y="2768"/>
                  <a:pt x="8634" y="2768"/>
                </a:cubicBezTo>
                <a:cubicBezTo>
                  <a:pt x="8631" y="2768"/>
                  <a:pt x="8629" y="2773"/>
                  <a:pt x="8626" y="2775"/>
                </a:cubicBezTo>
                <a:cubicBezTo>
                  <a:pt x="8624" y="2774"/>
                  <a:pt x="8626" y="2771"/>
                  <a:pt x="8624" y="2768"/>
                </a:cubicBezTo>
                <a:cubicBezTo>
                  <a:pt x="8610" y="2773"/>
                  <a:pt x="8603" y="2767"/>
                  <a:pt x="8591" y="2768"/>
                </a:cubicBezTo>
                <a:cubicBezTo>
                  <a:pt x="8551" y="2771"/>
                  <a:pt x="8544" y="2789"/>
                  <a:pt x="8526" y="2742"/>
                </a:cubicBezTo>
                <a:cubicBezTo>
                  <a:pt x="8515" y="2737"/>
                  <a:pt x="8473" y="2735"/>
                  <a:pt x="8457" y="2742"/>
                </a:cubicBezTo>
                <a:cubicBezTo>
                  <a:pt x="8454" y="2760"/>
                  <a:pt x="8452" y="2780"/>
                  <a:pt x="8447" y="2797"/>
                </a:cubicBezTo>
                <a:cubicBezTo>
                  <a:pt x="8442" y="2812"/>
                  <a:pt x="8437" y="2824"/>
                  <a:pt x="8432" y="2838"/>
                </a:cubicBezTo>
                <a:cubicBezTo>
                  <a:pt x="8431" y="2839"/>
                  <a:pt x="8431" y="2841"/>
                  <a:pt x="8430" y="2841"/>
                </a:cubicBezTo>
                <a:cubicBezTo>
                  <a:pt x="8423" y="2833"/>
                  <a:pt x="8400" y="2809"/>
                  <a:pt x="8404" y="2786"/>
                </a:cubicBezTo>
                <a:cubicBezTo>
                  <a:pt x="8406" y="2778"/>
                  <a:pt x="8414" y="2778"/>
                  <a:pt x="8419" y="2771"/>
                </a:cubicBezTo>
                <a:cubicBezTo>
                  <a:pt x="8424" y="2764"/>
                  <a:pt x="8442" y="2720"/>
                  <a:pt x="8439" y="2708"/>
                </a:cubicBezTo>
                <a:cubicBezTo>
                  <a:pt x="8435" y="2693"/>
                  <a:pt x="8415" y="2691"/>
                  <a:pt x="8405" y="2686"/>
                </a:cubicBezTo>
                <a:cubicBezTo>
                  <a:pt x="8395" y="2680"/>
                  <a:pt x="8389" y="2663"/>
                  <a:pt x="8375" y="2664"/>
                </a:cubicBezTo>
                <a:cubicBezTo>
                  <a:pt x="8363" y="2665"/>
                  <a:pt x="8358" y="2686"/>
                  <a:pt x="8355" y="2694"/>
                </a:cubicBezTo>
                <a:cubicBezTo>
                  <a:pt x="8350" y="2702"/>
                  <a:pt x="8346" y="2711"/>
                  <a:pt x="8342" y="2720"/>
                </a:cubicBezTo>
                <a:cubicBezTo>
                  <a:pt x="8336" y="2735"/>
                  <a:pt x="8333" y="2750"/>
                  <a:pt x="8330" y="2768"/>
                </a:cubicBezTo>
                <a:cubicBezTo>
                  <a:pt x="8328" y="2768"/>
                  <a:pt x="8327" y="2770"/>
                  <a:pt x="8325" y="2771"/>
                </a:cubicBezTo>
                <a:cubicBezTo>
                  <a:pt x="8321" y="2744"/>
                  <a:pt x="8306" y="2726"/>
                  <a:pt x="8285" y="2734"/>
                </a:cubicBezTo>
                <a:cubicBezTo>
                  <a:pt x="8291" y="2717"/>
                  <a:pt x="8312" y="2728"/>
                  <a:pt x="8322" y="2716"/>
                </a:cubicBezTo>
                <a:cubicBezTo>
                  <a:pt x="8337" y="2697"/>
                  <a:pt x="8341" y="2654"/>
                  <a:pt x="8359" y="2634"/>
                </a:cubicBezTo>
                <a:cubicBezTo>
                  <a:pt x="8360" y="2632"/>
                  <a:pt x="8361" y="2630"/>
                  <a:pt x="8362" y="2627"/>
                </a:cubicBezTo>
                <a:cubicBezTo>
                  <a:pt x="8341" y="2619"/>
                  <a:pt x="8322" y="2610"/>
                  <a:pt x="8298" y="2605"/>
                </a:cubicBezTo>
                <a:cubicBezTo>
                  <a:pt x="8290" y="2618"/>
                  <a:pt x="8285" y="2610"/>
                  <a:pt x="8275" y="2620"/>
                </a:cubicBezTo>
                <a:cubicBezTo>
                  <a:pt x="8269" y="2628"/>
                  <a:pt x="8262" y="2637"/>
                  <a:pt x="8257" y="2646"/>
                </a:cubicBezTo>
                <a:cubicBezTo>
                  <a:pt x="8237" y="2670"/>
                  <a:pt x="8226" y="2682"/>
                  <a:pt x="8228" y="2723"/>
                </a:cubicBezTo>
                <a:cubicBezTo>
                  <a:pt x="8222" y="2722"/>
                  <a:pt x="8220" y="2717"/>
                  <a:pt x="8216" y="2712"/>
                </a:cubicBezTo>
                <a:cubicBezTo>
                  <a:pt x="8183" y="2668"/>
                  <a:pt x="8243" y="2657"/>
                  <a:pt x="8243" y="2627"/>
                </a:cubicBezTo>
                <a:cubicBezTo>
                  <a:pt x="8244" y="2611"/>
                  <a:pt x="8226" y="2614"/>
                  <a:pt x="8220" y="2609"/>
                </a:cubicBezTo>
                <a:cubicBezTo>
                  <a:pt x="8219" y="2609"/>
                  <a:pt x="8219" y="2605"/>
                  <a:pt x="8218" y="2605"/>
                </a:cubicBezTo>
                <a:cubicBezTo>
                  <a:pt x="8235" y="2594"/>
                  <a:pt x="8263" y="2582"/>
                  <a:pt x="8273" y="2598"/>
                </a:cubicBezTo>
                <a:cubicBezTo>
                  <a:pt x="8288" y="2590"/>
                  <a:pt x="8297" y="2549"/>
                  <a:pt x="8300" y="2531"/>
                </a:cubicBezTo>
                <a:cubicBezTo>
                  <a:pt x="8301" y="2525"/>
                  <a:pt x="8301" y="2519"/>
                  <a:pt x="8302" y="2513"/>
                </a:cubicBezTo>
                <a:cubicBezTo>
                  <a:pt x="8307" y="2497"/>
                  <a:pt x="8328" y="2476"/>
                  <a:pt x="8338" y="2464"/>
                </a:cubicBezTo>
                <a:cubicBezTo>
                  <a:pt x="8325" y="2461"/>
                  <a:pt x="8311" y="2453"/>
                  <a:pt x="8303" y="2439"/>
                </a:cubicBezTo>
                <a:cubicBezTo>
                  <a:pt x="8319" y="2442"/>
                  <a:pt x="8335" y="2443"/>
                  <a:pt x="8354" y="2442"/>
                </a:cubicBezTo>
                <a:cubicBezTo>
                  <a:pt x="8352" y="2433"/>
                  <a:pt x="8348" y="2430"/>
                  <a:pt x="8345" y="2424"/>
                </a:cubicBezTo>
                <a:cubicBezTo>
                  <a:pt x="8343" y="2407"/>
                  <a:pt x="8364" y="2405"/>
                  <a:pt x="8377" y="2394"/>
                </a:cubicBezTo>
                <a:cubicBezTo>
                  <a:pt x="8377" y="2396"/>
                  <a:pt x="8377" y="2396"/>
                  <a:pt x="8377" y="2398"/>
                </a:cubicBezTo>
                <a:cubicBezTo>
                  <a:pt x="8387" y="2408"/>
                  <a:pt x="8401" y="2431"/>
                  <a:pt x="8414" y="2435"/>
                </a:cubicBezTo>
                <a:cubicBezTo>
                  <a:pt x="8422" y="2438"/>
                  <a:pt x="8432" y="2433"/>
                  <a:pt x="8442" y="2431"/>
                </a:cubicBezTo>
                <a:cubicBezTo>
                  <a:pt x="8436" y="2441"/>
                  <a:pt x="8433" y="2451"/>
                  <a:pt x="8434" y="2464"/>
                </a:cubicBezTo>
                <a:cubicBezTo>
                  <a:pt x="8443" y="2482"/>
                  <a:pt x="8470" y="2505"/>
                  <a:pt x="8494" y="2487"/>
                </a:cubicBezTo>
                <a:cubicBezTo>
                  <a:pt x="8503" y="2479"/>
                  <a:pt x="8507" y="2469"/>
                  <a:pt x="8514" y="2461"/>
                </a:cubicBezTo>
                <a:cubicBezTo>
                  <a:pt x="8519" y="2450"/>
                  <a:pt x="8524" y="2438"/>
                  <a:pt x="8529" y="2428"/>
                </a:cubicBezTo>
                <a:cubicBezTo>
                  <a:pt x="8519" y="2422"/>
                  <a:pt x="8512" y="2409"/>
                  <a:pt x="8504" y="2402"/>
                </a:cubicBezTo>
                <a:cubicBezTo>
                  <a:pt x="8513" y="2377"/>
                  <a:pt x="8522" y="2351"/>
                  <a:pt x="8526" y="2324"/>
                </a:cubicBezTo>
                <a:cubicBezTo>
                  <a:pt x="8530" y="2321"/>
                  <a:pt x="8533" y="2324"/>
                  <a:pt x="8537" y="2324"/>
                </a:cubicBezTo>
                <a:cubicBezTo>
                  <a:pt x="8547" y="2322"/>
                  <a:pt x="8575" y="2301"/>
                  <a:pt x="8579" y="2294"/>
                </a:cubicBezTo>
                <a:cubicBezTo>
                  <a:pt x="8592" y="2276"/>
                  <a:pt x="8554" y="2195"/>
                  <a:pt x="8544" y="2191"/>
                </a:cubicBezTo>
                <a:cubicBezTo>
                  <a:pt x="8536" y="2187"/>
                  <a:pt x="8525" y="2188"/>
                  <a:pt x="8516" y="2187"/>
                </a:cubicBezTo>
                <a:cubicBezTo>
                  <a:pt x="8500" y="2185"/>
                  <a:pt x="8452" y="2163"/>
                  <a:pt x="8444" y="2202"/>
                </a:cubicBezTo>
                <a:cubicBezTo>
                  <a:pt x="8445" y="2212"/>
                  <a:pt x="8449" y="2215"/>
                  <a:pt x="8452" y="2221"/>
                </a:cubicBezTo>
                <a:cubicBezTo>
                  <a:pt x="8452" y="2221"/>
                  <a:pt x="8452" y="2223"/>
                  <a:pt x="8452" y="2224"/>
                </a:cubicBezTo>
                <a:cubicBezTo>
                  <a:pt x="8438" y="2225"/>
                  <a:pt x="8423" y="2224"/>
                  <a:pt x="8409" y="2224"/>
                </a:cubicBezTo>
                <a:cubicBezTo>
                  <a:pt x="8407" y="2206"/>
                  <a:pt x="8418" y="2178"/>
                  <a:pt x="8409" y="2161"/>
                </a:cubicBezTo>
                <a:cubicBezTo>
                  <a:pt x="8405" y="2158"/>
                  <a:pt x="8393" y="2163"/>
                  <a:pt x="8389" y="2161"/>
                </a:cubicBezTo>
                <a:cubicBezTo>
                  <a:pt x="8388" y="2152"/>
                  <a:pt x="8395" y="2147"/>
                  <a:pt x="8400" y="2143"/>
                </a:cubicBezTo>
                <a:cubicBezTo>
                  <a:pt x="8407" y="2116"/>
                  <a:pt x="8378" y="2098"/>
                  <a:pt x="8370" y="2080"/>
                </a:cubicBezTo>
                <a:cubicBezTo>
                  <a:pt x="8383" y="2082"/>
                  <a:pt x="8394" y="2090"/>
                  <a:pt x="8409" y="2087"/>
                </a:cubicBezTo>
                <a:cubicBezTo>
                  <a:pt x="8420" y="2086"/>
                  <a:pt x="8429" y="2076"/>
                  <a:pt x="8439" y="2065"/>
                </a:cubicBezTo>
                <a:cubicBezTo>
                  <a:pt x="8445" y="2082"/>
                  <a:pt x="8457" y="2114"/>
                  <a:pt x="8459" y="2117"/>
                </a:cubicBezTo>
                <a:cubicBezTo>
                  <a:pt x="8462" y="2122"/>
                  <a:pt x="8466" y="2129"/>
                  <a:pt x="8471" y="2132"/>
                </a:cubicBezTo>
                <a:cubicBezTo>
                  <a:pt x="8481" y="2130"/>
                  <a:pt x="8530" y="2073"/>
                  <a:pt x="8536" y="2062"/>
                </a:cubicBezTo>
                <a:cubicBezTo>
                  <a:pt x="8539" y="2055"/>
                  <a:pt x="8543" y="2044"/>
                  <a:pt x="8537" y="2036"/>
                </a:cubicBezTo>
                <a:cubicBezTo>
                  <a:pt x="8529" y="2022"/>
                  <a:pt x="8516" y="2048"/>
                  <a:pt x="8511" y="2054"/>
                </a:cubicBezTo>
                <a:cubicBezTo>
                  <a:pt x="8509" y="2055"/>
                  <a:pt x="8509" y="2051"/>
                  <a:pt x="8507" y="2050"/>
                </a:cubicBezTo>
                <a:cubicBezTo>
                  <a:pt x="8509" y="2049"/>
                  <a:pt x="8511" y="2048"/>
                  <a:pt x="8512" y="2047"/>
                </a:cubicBezTo>
                <a:cubicBezTo>
                  <a:pt x="8533" y="2027"/>
                  <a:pt x="8547" y="2002"/>
                  <a:pt x="8544" y="1965"/>
                </a:cubicBezTo>
                <a:cubicBezTo>
                  <a:pt x="8543" y="1947"/>
                  <a:pt x="8514" y="1924"/>
                  <a:pt x="8497" y="1936"/>
                </a:cubicBezTo>
                <a:cubicBezTo>
                  <a:pt x="8477" y="1954"/>
                  <a:pt x="8459" y="1973"/>
                  <a:pt x="8439" y="1991"/>
                </a:cubicBezTo>
                <a:cubicBezTo>
                  <a:pt x="8433" y="1999"/>
                  <a:pt x="8428" y="2010"/>
                  <a:pt x="8420" y="2017"/>
                </a:cubicBezTo>
                <a:cubicBezTo>
                  <a:pt x="8421" y="2004"/>
                  <a:pt x="8425" y="1976"/>
                  <a:pt x="8420" y="1962"/>
                </a:cubicBezTo>
                <a:cubicBezTo>
                  <a:pt x="8413" y="1939"/>
                  <a:pt x="8402" y="1923"/>
                  <a:pt x="8397" y="1899"/>
                </a:cubicBezTo>
                <a:cubicBezTo>
                  <a:pt x="8359" y="1913"/>
                  <a:pt x="8372" y="1940"/>
                  <a:pt x="8359" y="1969"/>
                </a:cubicBezTo>
                <a:cubicBezTo>
                  <a:pt x="8332" y="1987"/>
                  <a:pt x="8312" y="1954"/>
                  <a:pt x="8288" y="1958"/>
                </a:cubicBezTo>
                <a:cubicBezTo>
                  <a:pt x="8298" y="1938"/>
                  <a:pt x="8330" y="1953"/>
                  <a:pt x="8342" y="1954"/>
                </a:cubicBezTo>
                <a:cubicBezTo>
                  <a:pt x="8343" y="1954"/>
                  <a:pt x="8344" y="1955"/>
                  <a:pt x="8345" y="1954"/>
                </a:cubicBezTo>
                <a:cubicBezTo>
                  <a:pt x="8347" y="1947"/>
                  <a:pt x="8348" y="1940"/>
                  <a:pt x="8350" y="1932"/>
                </a:cubicBezTo>
                <a:cubicBezTo>
                  <a:pt x="8356" y="1914"/>
                  <a:pt x="8364" y="1899"/>
                  <a:pt x="8374" y="1884"/>
                </a:cubicBezTo>
                <a:cubicBezTo>
                  <a:pt x="8373" y="1884"/>
                  <a:pt x="8372" y="1881"/>
                  <a:pt x="8372" y="1880"/>
                </a:cubicBezTo>
                <a:cubicBezTo>
                  <a:pt x="8368" y="1876"/>
                  <a:pt x="8361" y="1878"/>
                  <a:pt x="8355" y="1877"/>
                </a:cubicBezTo>
                <a:cubicBezTo>
                  <a:pt x="8345" y="1874"/>
                  <a:pt x="8336" y="1869"/>
                  <a:pt x="8325" y="1869"/>
                </a:cubicBezTo>
                <a:cubicBezTo>
                  <a:pt x="8304" y="1869"/>
                  <a:pt x="8281" y="1881"/>
                  <a:pt x="8267" y="1869"/>
                </a:cubicBezTo>
                <a:cubicBezTo>
                  <a:pt x="8278" y="1865"/>
                  <a:pt x="8283" y="1858"/>
                  <a:pt x="8287" y="1847"/>
                </a:cubicBezTo>
                <a:cubicBezTo>
                  <a:pt x="8283" y="1835"/>
                  <a:pt x="8266" y="1833"/>
                  <a:pt x="8258" y="1829"/>
                </a:cubicBezTo>
                <a:cubicBezTo>
                  <a:pt x="8258" y="1828"/>
                  <a:pt x="8258" y="1822"/>
                  <a:pt x="8258" y="1821"/>
                </a:cubicBezTo>
                <a:cubicBezTo>
                  <a:pt x="8273" y="1816"/>
                  <a:pt x="8303" y="1823"/>
                  <a:pt x="8315" y="1829"/>
                </a:cubicBezTo>
                <a:cubicBezTo>
                  <a:pt x="8329" y="1835"/>
                  <a:pt x="8342" y="1852"/>
                  <a:pt x="8360" y="1847"/>
                </a:cubicBezTo>
                <a:cubicBezTo>
                  <a:pt x="8370" y="1837"/>
                  <a:pt x="8380" y="1812"/>
                  <a:pt x="8395" y="1821"/>
                </a:cubicBezTo>
                <a:cubicBezTo>
                  <a:pt x="8403" y="1826"/>
                  <a:pt x="8406" y="1839"/>
                  <a:pt x="8414" y="1843"/>
                </a:cubicBezTo>
                <a:cubicBezTo>
                  <a:pt x="8432" y="1840"/>
                  <a:pt x="8439" y="1806"/>
                  <a:pt x="8430" y="1781"/>
                </a:cubicBezTo>
                <a:cubicBezTo>
                  <a:pt x="8420" y="1748"/>
                  <a:pt x="8397" y="1740"/>
                  <a:pt x="8382" y="1718"/>
                </a:cubicBezTo>
                <a:cubicBezTo>
                  <a:pt x="8376" y="1709"/>
                  <a:pt x="8379" y="1688"/>
                  <a:pt x="8374" y="1681"/>
                </a:cubicBezTo>
                <a:cubicBezTo>
                  <a:pt x="8362" y="1668"/>
                  <a:pt x="8341" y="1682"/>
                  <a:pt x="8322" y="1685"/>
                </a:cubicBezTo>
                <a:cubicBezTo>
                  <a:pt x="8315" y="1684"/>
                  <a:pt x="8310" y="1682"/>
                  <a:pt x="8303" y="1681"/>
                </a:cubicBezTo>
                <a:cubicBezTo>
                  <a:pt x="8302" y="1681"/>
                  <a:pt x="8301" y="1684"/>
                  <a:pt x="8300" y="1685"/>
                </a:cubicBezTo>
                <a:cubicBezTo>
                  <a:pt x="8295" y="1678"/>
                  <a:pt x="8291" y="1673"/>
                  <a:pt x="8287" y="1666"/>
                </a:cubicBezTo>
                <a:cubicBezTo>
                  <a:pt x="8297" y="1657"/>
                  <a:pt x="8308" y="1648"/>
                  <a:pt x="8315" y="1636"/>
                </a:cubicBezTo>
                <a:cubicBezTo>
                  <a:pt x="8319" y="1629"/>
                  <a:pt x="8323" y="1613"/>
                  <a:pt x="8317" y="1603"/>
                </a:cubicBezTo>
                <a:cubicBezTo>
                  <a:pt x="8312" y="1596"/>
                  <a:pt x="8297" y="1585"/>
                  <a:pt x="8287" y="1592"/>
                </a:cubicBezTo>
                <a:cubicBezTo>
                  <a:pt x="8280" y="1597"/>
                  <a:pt x="8273" y="1608"/>
                  <a:pt x="8263" y="1611"/>
                </a:cubicBezTo>
                <a:cubicBezTo>
                  <a:pt x="8259" y="1612"/>
                  <a:pt x="8255" y="1615"/>
                  <a:pt x="8250" y="1614"/>
                </a:cubicBezTo>
                <a:cubicBezTo>
                  <a:pt x="8246" y="1607"/>
                  <a:pt x="8242" y="1598"/>
                  <a:pt x="8235" y="1596"/>
                </a:cubicBezTo>
                <a:cubicBezTo>
                  <a:pt x="8235" y="1603"/>
                  <a:pt x="8238" y="1610"/>
                  <a:pt x="8238" y="1618"/>
                </a:cubicBezTo>
                <a:cubicBezTo>
                  <a:pt x="8236" y="1619"/>
                  <a:pt x="8234" y="1615"/>
                  <a:pt x="8231" y="1618"/>
                </a:cubicBezTo>
                <a:cubicBezTo>
                  <a:pt x="8223" y="1628"/>
                  <a:pt x="8221" y="1644"/>
                  <a:pt x="8210" y="1651"/>
                </a:cubicBezTo>
                <a:cubicBezTo>
                  <a:pt x="8209" y="1651"/>
                  <a:pt x="8208" y="1651"/>
                  <a:pt x="8208" y="1651"/>
                </a:cubicBezTo>
                <a:cubicBezTo>
                  <a:pt x="8200" y="1631"/>
                  <a:pt x="8195" y="1612"/>
                  <a:pt x="8175" y="1618"/>
                </a:cubicBezTo>
                <a:cubicBezTo>
                  <a:pt x="8173" y="1615"/>
                  <a:pt x="8172" y="1611"/>
                  <a:pt x="8173" y="1607"/>
                </a:cubicBezTo>
                <a:cubicBezTo>
                  <a:pt x="8165" y="1598"/>
                  <a:pt x="8147" y="1610"/>
                  <a:pt x="8138" y="1603"/>
                </a:cubicBezTo>
                <a:cubicBezTo>
                  <a:pt x="8127" y="1594"/>
                  <a:pt x="8123" y="1559"/>
                  <a:pt x="8113" y="1544"/>
                </a:cubicBezTo>
                <a:cubicBezTo>
                  <a:pt x="8113" y="1542"/>
                  <a:pt x="8114" y="1539"/>
                  <a:pt x="8114" y="1537"/>
                </a:cubicBezTo>
                <a:cubicBezTo>
                  <a:pt x="8116" y="1535"/>
                  <a:pt x="8118" y="1536"/>
                  <a:pt x="8119" y="1533"/>
                </a:cubicBezTo>
                <a:cubicBezTo>
                  <a:pt x="8134" y="1537"/>
                  <a:pt x="8150" y="1562"/>
                  <a:pt x="8166" y="1551"/>
                </a:cubicBezTo>
                <a:cubicBezTo>
                  <a:pt x="8169" y="1543"/>
                  <a:pt x="8167" y="1532"/>
                  <a:pt x="8168" y="1522"/>
                </a:cubicBezTo>
                <a:cubicBezTo>
                  <a:pt x="8170" y="1507"/>
                  <a:pt x="8187" y="1484"/>
                  <a:pt x="8181" y="1466"/>
                </a:cubicBezTo>
                <a:cubicBezTo>
                  <a:pt x="8176" y="1462"/>
                  <a:pt x="8168" y="1457"/>
                  <a:pt x="8163" y="1452"/>
                </a:cubicBezTo>
                <a:cubicBezTo>
                  <a:pt x="8162" y="1450"/>
                  <a:pt x="8163" y="1450"/>
                  <a:pt x="8163" y="1448"/>
                </a:cubicBezTo>
                <a:cubicBezTo>
                  <a:pt x="8191" y="1431"/>
                  <a:pt x="8189" y="1433"/>
                  <a:pt x="8205" y="1407"/>
                </a:cubicBezTo>
                <a:cubicBezTo>
                  <a:pt x="8212" y="1410"/>
                  <a:pt x="8218" y="1412"/>
                  <a:pt x="8225" y="1415"/>
                </a:cubicBezTo>
                <a:cubicBezTo>
                  <a:pt x="8246" y="1417"/>
                  <a:pt x="8289" y="1402"/>
                  <a:pt x="8290" y="1374"/>
                </a:cubicBezTo>
                <a:cubicBezTo>
                  <a:pt x="8291" y="1350"/>
                  <a:pt x="8274" y="1327"/>
                  <a:pt x="8267" y="1315"/>
                </a:cubicBezTo>
                <a:cubicBezTo>
                  <a:pt x="8263" y="1310"/>
                  <a:pt x="8259" y="1305"/>
                  <a:pt x="8257" y="1300"/>
                </a:cubicBezTo>
                <a:cubicBezTo>
                  <a:pt x="8252" y="1289"/>
                  <a:pt x="8254" y="1272"/>
                  <a:pt x="8246" y="1267"/>
                </a:cubicBezTo>
                <a:cubicBezTo>
                  <a:pt x="8244" y="1267"/>
                  <a:pt x="8243" y="1270"/>
                  <a:pt x="8240" y="1271"/>
                </a:cubicBezTo>
                <a:cubicBezTo>
                  <a:pt x="8233" y="1269"/>
                  <a:pt x="8229" y="1256"/>
                  <a:pt x="8221" y="1256"/>
                </a:cubicBezTo>
                <a:cubicBezTo>
                  <a:pt x="8202" y="1254"/>
                  <a:pt x="8196" y="1296"/>
                  <a:pt x="8195" y="1311"/>
                </a:cubicBezTo>
                <a:cubicBezTo>
                  <a:pt x="8194" y="1312"/>
                  <a:pt x="8193" y="1314"/>
                  <a:pt x="8193" y="1315"/>
                </a:cubicBezTo>
                <a:cubicBezTo>
                  <a:pt x="8182" y="1310"/>
                  <a:pt x="8173" y="1305"/>
                  <a:pt x="8158" y="1308"/>
                </a:cubicBezTo>
                <a:cubicBezTo>
                  <a:pt x="8142" y="1311"/>
                  <a:pt x="8134" y="1324"/>
                  <a:pt x="8119" y="1326"/>
                </a:cubicBezTo>
                <a:cubicBezTo>
                  <a:pt x="8098" y="1329"/>
                  <a:pt x="8084" y="1305"/>
                  <a:pt x="8079" y="1274"/>
                </a:cubicBezTo>
                <a:cubicBezTo>
                  <a:pt x="8098" y="1244"/>
                  <a:pt x="8127" y="1240"/>
                  <a:pt x="8158" y="1241"/>
                </a:cubicBezTo>
                <a:cubicBezTo>
                  <a:pt x="8149" y="1213"/>
                  <a:pt x="8140" y="1195"/>
                  <a:pt x="8113" y="1208"/>
                </a:cubicBezTo>
                <a:cubicBezTo>
                  <a:pt x="8103" y="1197"/>
                  <a:pt x="8112" y="1185"/>
                  <a:pt x="8111" y="1171"/>
                </a:cubicBezTo>
                <a:cubicBezTo>
                  <a:pt x="8110" y="1170"/>
                  <a:pt x="8109" y="1168"/>
                  <a:pt x="8108" y="1167"/>
                </a:cubicBezTo>
                <a:cubicBezTo>
                  <a:pt x="8101" y="1167"/>
                  <a:pt x="8093" y="1172"/>
                  <a:pt x="8088" y="1178"/>
                </a:cubicBezTo>
                <a:cubicBezTo>
                  <a:pt x="8087" y="1185"/>
                  <a:pt x="8087" y="1192"/>
                  <a:pt x="8088" y="1200"/>
                </a:cubicBezTo>
                <a:cubicBezTo>
                  <a:pt x="8081" y="1208"/>
                  <a:pt x="8076" y="1203"/>
                  <a:pt x="8071" y="1200"/>
                </a:cubicBezTo>
                <a:cubicBezTo>
                  <a:pt x="8055" y="1216"/>
                  <a:pt x="8040" y="1255"/>
                  <a:pt x="8054" y="1282"/>
                </a:cubicBezTo>
                <a:cubicBezTo>
                  <a:pt x="8032" y="1274"/>
                  <a:pt x="8019" y="1263"/>
                  <a:pt x="8012" y="1223"/>
                </a:cubicBezTo>
                <a:cubicBezTo>
                  <a:pt x="8010" y="1210"/>
                  <a:pt x="8009" y="1194"/>
                  <a:pt x="8007" y="1182"/>
                </a:cubicBezTo>
                <a:cubicBezTo>
                  <a:pt x="8002" y="1173"/>
                  <a:pt x="7997" y="1166"/>
                  <a:pt x="7992" y="1156"/>
                </a:cubicBezTo>
                <a:cubicBezTo>
                  <a:pt x="7987" y="1137"/>
                  <a:pt x="7981" y="1116"/>
                  <a:pt x="7976" y="1097"/>
                </a:cubicBezTo>
                <a:cubicBezTo>
                  <a:pt x="7971" y="1083"/>
                  <a:pt x="7972" y="1064"/>
                  <a:pt x="7965" y="1052"/>
                </a:cubicBezTo>
                <a:cubicBezTo>
                  <a:pt x="7961" y="1053"/>
                  <a:pt x="7957" y="1056"/>
                  <a:pt x="7952" y="1056"/>
                </a:cubicBezTo>
                <a:cubicBezTo>
                  <a:pt x="7946" y="1048"/>
                  <a:pt x="7936" y="1036"/>
                  <a:pt x="7934" y="1023"/>
                </a:cubicBezTo>
                <a:cubicBezTo>
                  <a:pt x="7944" y="993"/>
                  <a:pt x="7960" y="974"/>
                  <a:pt x="7976" y="949"/>
                </a:cubicBezTo>
                <a:cubicBezTo>
                  <a:pt x="7971" y="943"/>
                  <a:pt x="7968" y="937"/>
                  <a:pt x="7964" y="931"/>
                </a:cubicBezTo>
                <a:cubicBezTo>
                  <a:pt x="7950" y="897"/>
                  <a:pt x="7946" y="853"/>
                  <a:pt x="7932" y="823"/>
                </a:cubicBezTo>
                <a:cubicBezTo>
                  <a:pt x="7920" y="797"/>
                  <a:pt x="7894" y="783"/>
                  <a:pt x="7894" y="731"/>
                </a:cubicBezTo>
                <a:cubicBezTo>
                  <a:pt x="7893" y="712"/>
                  <a:pt x="7906" y="703"/>
                  <a:pt x="7914" y="690"/>
                </a:cubicBezTo>
                <a:cubicBezTo>
                  <a:pt x="7924" y="673"/>
                  <a:pt x="7927" y="652"/>
                  <a:pt x="7927" y="627"/>
                </a:cubicBezTo>
                <a:cubicBezTo>
                  <a:pt x="7927" y="620"/>
                  <a:pt x="7925" y="603"/>
                  <a:pt x="7922" y="598"/>
                </a:cubicBezTo>
                <a:cubicBezTo>
                  <a:pt x="7908" y="578"/>
                  <a:pt x="7879" y="615"/>
                  <a:pt x="7868" y="627"/>
                </a:cubicBezTo>
                <a:cubicBezTo>
                  <a:pt x="7853" y="645"/>
                  <a:pt x="7847" y="656"/>
                  <a:pt x="7843" y="683"/>
                </a:cubicBezTo>
                <a:cubicBezTo>
                  <a:pt x="7843" y="688"/>
                  <a:pt x="7839" y="694"/>
                  <a:pt x="7842" y="701"/>
                </a:cubicBezTo>
                <a:cubicBezTo>
                  <a:pt x="7845" y="711"/>
                  <a:pt x="7855" y="712"/>
                  <a:pt x="7860" y="720"/>
                </a:cubicBezTo>
                <a:cubicBezTo>
                  <a:pt x="7865" y="729"/>
                  <a:pt x="7862" y="742"/>
                  <a:pt x="7860" y="749"/>
                </a:cubicBezTo>
                <a:cubicBezTo>
                  <a:pt x="7851" y="755"/>
                  <a:pt x="7847" y="751"/>
                  <a:pt x="7842" y="746"/>
                </a:cubicBezTo>
                <a:cubicBezTo>
                  <a:pt x="7833" y="738"/>
                  <a:pt x="7826" y="731"/>
                  <a:pt x="7827" y="709"/>
                </a:cubicBezTo>
                <a:cubicBezTo>
                  <a:pt x="7827" y="701"/>
                  <a:pt x="7828" y="691"/>
                  <a:pt x="7825" y="683"/>
                </a:cubicBezTo>
                <a:cubicBezTo>
                  <a:pt x="7820" y="671"/>
                  <a:pt x="7803" y="661"/>
                  <a:pt x="7805" y="642"/>
                </a:cubicBezTo>
                <a:cubicBezTo>
                  <a:pt x="7807" y="619"/>
                  <a:pt x="7837" y="608"/>
                  <a:pt x="7852" y="594"/>
                </a:cubicBezTo>
                <a:cubicBezTo>
                  <a:pt x="7868" y="578"/>
                  <a:pt x="7912" y="518"/>
                  <a:pt x="7894" y="487"/>
                </a:cubicBezTo>
                <a:cubicBezTo>
                  <a:pt x="7888" y="478"/>
                  <a:pt x="7877" y="476"/>
                  <a:pt x="7868" y="472"/>
                </a:cubicBezTo>
                <a:cubicBezTo>
                  <a:pt x="7862" y="468"/>
                  <a:pt x="7857" y="464"/>
                  <a:pt x="7850" y="461"/>
                </a:cubicBezTo>
                <a:cubicBezTo>
                  <a:pt x="7848" y="461"/>
                  <a:pt x="7847" y="461"/>
                  <a:pt x="7845" y="461"/>
                </a:cubicBezTo>
                <a:cubicBezTo>
                  <a:pt x="7838" y="474"/>
                  <a:pt x="7832" y="504"/>
                  <a:pt x="7822" y="513"/>
                </a:cubicBezTo>
                <a:cubicBezTo>
                  <a:pt x="7810" y="517"/>
                  <a:pt x="7800" y="523"/>
                  <a:pt x="7788" y="528"/>
                </a:cubicBezTo>
                <a:cubicBezTo>
                  <a:pt x="7777" y="534"/>
                  <a:pt x="7771" y="548"/>
                  <a:pt x="7763" y="557"/>
                </a:cubicBezTo>
                <a:cubicBezTo>
                  <a:pt x="7759" y="551"/>
                  <a:pt x="7756" y="540"/>
                  <a:pt x="7756" y="531"/>
                </a:cubicBezTo>
                <a:cubicBezTo>
                  <a:pt x="7767" y="515"/>
                  <a:pt x="7794" y="510"/>
                  <a:pt x="7807" y="494"/>
                </a:cubicBezTo>
                <a:cubicBezTo>
                  <a:pt x="7818" y="480"/>
                  <a:pt x="7822" y="461"/>
                  <a:pt x="7828" y="443"/>
                </a:cubicBezTo>
                <a:cubicBezTo>
                  <a:pt x="7833" y="435"/>
                  <a:pt x="7837" y="425"/>
                  <a:pt x="7842" y="417"/>
                </a:cubicBezTo>
                <a:cubicBezTo>
                  <a:pt x="7849" y="416"/>
                  <a:pt x="7855" y="424"/>
                  <a:pt x="7862" y="417"/>
                </a:cubicBezTo>
                <a:cubicBezTo>
                  <a:pt x="7874" y="405"/>
                  <a:pt x="7894" y="321"/>
                  <a:pt x="7892" y="298"/>
                </a:cubicBezTo>
                <a:cubicBezTo>
                  <a:pt x="7882" y="295"/>
                  <a:pt x="7862" y="297"/>
                  <a:pt x="7857" y="284"/>
                </a:cubicBezTo>
                <a:cubicBezTo>
                  <a:pt x="7851" y="270"/>
                  <a:pt x="7857" y="247"/>
                  <a:pt x="7858" y="236"/>
                </a:cubicBezTo>
                <a:cubicBezTo>
                  <a:pt x="7861" y="196"/>
                  <a:pt x="7864" y="160"/>
                  <a:pt x="7867" y="121"/>
                </a:cubicBezTo>
                <a:cubicBezTo>
                  <a:pt x="7855" y="110"/>
                  <a:pt x="7832" y="112"/>
                  <a:pt x="7817" y="110"/>
                </a:cubicBezTo>
                <a:cubicBezTo>
                  <a:pt x="7801" y="107"/>
                  <a:pt x="7788" y="101"/>
                  <a:pt x="7771" y="99"/>
                </a:cubicBezTo>
                <a:cubicBezTo>
                  <a:pt x="7762" y="98"/>
                  <a:pt x="7755" y="88"/>
                  <a:pt x="7745" y="91"/>
                </a:cubicBezTo>
                <a:cubicBezTo>
                  <a:pt x="7741" y="101"/>
                  <a:pt x="7739" y="118"/>
                  <a:pt x="7733" y="125"/>
                </a:cubicBezTo>
                <a:cubicBezTo>
                  <a:pt x="7721" y="137"/>
                  <a:pt x="7704" y="130"/>
                  <a:pt x="7700" y="147"/>
                </a:cubicBezTo>
                <a:cubicBezTo>
                  <a:pt x="7697" y="163"/>
                  <a:pt x="7695" y="182"/>
                  <a:pt x="7693" y="199"/>
                </a:cubicBezTo>
                <a:cubicBezTo>
                  <a:pt x="7694" y="219"/>
                  <a:pt x="7708" y="224"/>
                  <a:pt x="7708" y="247"/>
                </a:cubicBezTo>
                <a:cubicBezTo>
                  <a:pt x="7707" y="264"/>
                  <a:pt x="7688" y="291"/>
                  <a:pt x="7671" y="295"/>
                </a:cubicBezTo>
                <a:cubicBezTo>
                  <a:pt x="7664" y="294"/>
                  <a:pt x="7655" y="292"/>
                  <a:pt x="7648" y="291"/>
                </a:cubicBezTo>
                <a:cubicBezTo>
                  <a:pt x="7645" y="312"/>
                  <a:pt x="7643" y="336"/>
                  <a:pt x="7641" y="358"/>
                </a:cubicBezTo>
                <a:cubicBezTo>
                  <a:pt x="7635" y="406"/>
                  <a:pt x="7633" y="458"/>
                  <a:pt x="7631" y="509"/>
                </a:cubicBezTo>
                <a:cubicBezTo>
                  <a:pt x="7633" y="521"/>
                  <a:pt x="7633" y="531"/>
                  <a:pt x="7634" y="542"/>
                </a:cubicBezTo>
                <a:cubicBezTo>
                  <a:pt x="7634" y="563"/>
                  <a:pt x="7630" y="584"/>
                  <a:pt x="7628" y="602"/>
                </a:cubicBezTo>
                <a:cubicBezTo>
                  <a:pt x="7627" y="602"/>
                  <a:pt x="7626" y="602"/>
                  <a:pt x="7626" y="602"/>
                </a:cubicBezTo>
                <a:cubicBezTo>
                  <a:pt x="7614" y="563"/>
                  <a:pt x="7616" y="526"/>
                  <a:pt x="7614" y="483"/>
                </a:cubicBezTo>
                <a:cubicBezTo>
                  <a:pt x="7613" y="450"/>
                  <a:pt x="7602" y="424"/>
                  <a:pt x="7594" y="402"/>
                </a:cubicBezTo>
                <a:cubicBezTo>
                  <a:pt x="7588" y="384"/>
                  <a:pt x="7599" y="368"/>
                  <a:pt x="7593" y="350"/>
                </a:cubicBezTo>
                <a:cubicBezTo>
                  <a:pt x="7578" y="310"/>
                  <a:pt x="7556" y="265"/>
                  <a:pt x="7524" y="258"/>
                </a:cubicBezTo>
                <a:cubicBezTo>
                  <a:pt x="7510" y="267"/>
                  <a:pt x="7506" y="288"/>
                  <a:pt x="7494" y="298"/>
                </a:cubicBezTo>
                <a:cubicBezTo>
                  <a:pt x="7504" y="322"/>
                  <a:pt x="7514" y="351"/>
                  <a:pt x="7519" y="380"/>
                </a:cubicBezTo>
                <a:cubicBezTo>
                  <a:pt x="7489" y="406"/>
                  <a:pt x="7484" y="506"/>
                  <a:pt x="7455" y="528"/>
                </a:cubicBezTo>
                <a:cubicBezTo>
                  <a:pt x="7449" y="532"/>
                  <a:pt x="7444" y="518"/>
                  <a:pt x="7440" y="513"/>
                </a:cubicBezTo>
                <a:cubicBezTo>
                  <a:pt x="7435" y="468"/>
                  <a:pt x="7491" y="434"/>
                  <a:pt x="7472" y="376"/>
                </a:cubicBezTo>
                <a:cubicBezTo>
                  <a:pt x="7469" y="369"/>
                  <a:pt x="7465" y="361"/>
                  <a:pt x="7462" y="354"/>
                </a:cubicBezTo>
                <a:cubicBezTo>
                  <a:pt x="7456" y="340"/>
                  <a:pt x="7455" y="332"/>
                  <a:pt x="7445" y="328"/>
                </a:cubicBezTo>
                <a:cubicBezTo>
                  <a:pt x="7440" y="334"/>
                  <a:pt x="7439" y="346"/>
                  <a:pt x="7434" y="350"/>
                </a:cubicBezTo>
                <a:cubicBezTo>
                  <a:pt x="7428" y="353"/>
                  <a:pt x="7421" y="354"/>
                  <a:pt x="7415" y="358"/>
                </a:cubicBezTo>
                <a:cubicBezTo>
                  <a:pt x="7395" y="371"/>
                  <a:pt x="7375" y="385"/>
                  <a:pt x="7355" y="398"/>
                </a:cubicBezTo>
                <a:cubicBezTo>
                  <a:pt x="7353" y="403"/>
                  <a:pt x="7350" y="405"/>
                  <a:pt x="7348" y="409"/>
                </a:cubicBezTo>
                <a:cubicBezTo>
                  <a:pt x="7344" y="416"/>
                  <a:pt x="7336" y="416"/>
                  <a:pt x="7333" y="424"/>
                </a:cubicBezTo>
                <a:cubicBezTo>
                  <a:pt x="7333" y="428"/>
                  <a:pt x="7332" y="435"/>
                  <a:pt x="7332" y="439"/>
                </a:cubicBezTo>
                <a:cubicBezTo>
                  <a:pt x="7328" y="443"/>
                  <a:pt x="7327" y="446"/>
                  <a:pt x="7323" y="450"/>
                </a:cubicBezTo>
                <a:cubicBezTo>
                  <a:pt x="7313" y="465"/>
                  <a:pt x="7305" y="476"/>
                  <a:pt x="7293" y="491"/>
                </a:cubicBezTo>
                <a:cubicBezTo>
                  <a:pt x="7283" y="502"/>
                  <a:pt x="7273" y="555"/>
                  <a:pt x="7258" y="550"/>
                </a:cubicBezTo>
                <a:cubicBezTo>
                  <a:pt x="7253" y="548"/>
                  <a:pt x="7240" y="538"/>
                  <a:pt x="7241" y="528"/>
                </a:cubicBezTo>
                <a:cubicBezTo>
                  <a:pt x="7244" y="511"/>
                  <a:pt x="7271" y="478"/>
                  <a:pt x="7278" y="457"/>
                </a:cubicBezTo>
                <a:cubicBezTo>
                  <a:pt x="7286" y="433"/>
                  <a:pt x="7282" y="398"/>
                  <a:pt x="7297" y="380"/>
                </a:cubicBezTo>
                <a:cubicBezTo>
                  <a:pt x="7301" y="382"/>
                  <a:pt x="7307" y="385"/>
                  <a:pt x="7312" y="387"/>
                </a:cubicBezTo>
                <a:cubicBezTo>
                  <a:pt x="7321" y="382"/>
                  <a:pt x="7323" y="372"/>
                  <a:pt x="7330" y="365"/>
                </a:cubicBezTo>
                <a:cubicBezTo>
                  <a:pt x="7340" y="356"/>
                  <a:pt x="7350" y="347"/>
                  <a:pt x="7360" y="339"/>
                </a:cubicBezTo>
                <a:cubicBezTo>
                  <a:pt x="7379" y="328"/>
                  <a:pt x="7398" y="316"/>
                  <a:pt x="7417" y="306"/>
                </a:cubicBezTo>
                <a:cubicBezTo>
                  <a:pt x="7422" y="304"/>
                  <a:pt x="7428" y="304"/>
                  <a:pt x="7434" y="302"/>
                </a:cubicBezTo>
                <a:cubicBezTo>
                  <a:pt x="7468" y="278"/>
                  <a:pt x="7512" y="161"/>
                  <a:pt x="7501" y="103"/>
                </a:cubicBezTo>
                <a:cubicBezTo>
                  <a:pt x="7494" y="102"/>
                  <a:pt x="7489" y="99"/>
                  <a:pt x="7482" y="99"/>
                </a:cubicBezTo>
                <a:cubicBezTo>
                  <a:pt x="7465" y="93"/>
                  <a:pt x="7433" y="80"/>
                  <a:pt x="7414" y="84"/>
                </a:cubicBezTo>
                <a:cubicBezTo>
                  <a:pt x="7413" y="85"/>
                  <a:pt x="7411" y="87"/>
                  <a:pt x="7410" y="88"/>
                </a:cubicBezTo>
                <a:cubicBezTo>
                  <a:pt x="7409" y="91"/>
                  <a:pt x="7409" y="90"/>
                  <a:pt x="7410" y="95"/>
                </a:cubicBezTo>
                <a:cubicBezTo>
                  <a:pt x="7410" y="95"/>
                  <a:pt x="7409" y="95"/>
                  <a:pt x="7409" y="95"/>
                </a:cubicBezTo>
                <a:cubicBezTo>
                  <a:pt x="7397" y="92"/>
                  <a:pt x="7393" y="77"/>
                  <a:pt x="7382" y="73"/>
                </a:cubicBezTo>
                <a:cubicBezTo>
                  <a:pt x="7383" y="80"/>
                  <a:pt x="7382" y="80"/>
                  <a:pt x="7378" y="84"/>
                </a:cubicBezTo>
                <a:cubicBezTo>
                  <a:pt x="7375" y="77"/>
                  <a:pt x="7372" y="72"/>
                  <a:pt x="7368" y="66"/>
                </a:cubicBezTo>
                <a:cubicBezTo>
                  <a:pt x="7360" y="55"/>
                  <a:pt x="7349" y="50"/>
                  <a:pt x="7340" y="40"/>
                </a:cubicBezTo>
                <a:cubicBezTo>
                  <a:pt x="7337" y="62"/>
                  <a:pt x="7309" y="91"/>
                  <a:pt x="7291" y="103"/>
                </a:cubicBezTo>
                <a:cubicBezTo>
                  <a:pt x="7286" y="104"/>
                  <a:pt x="7282" y="108"/>
                  <a:pt x="7276" y="110"/>
                </a:cubicBezTo>
                <a:cubicBezTo>
                  <a:pt x="7259" y="116"/>
                  <a:pt x="7238" y="120"/>
                  <a:pt x="7226" y="132"/>
                </a:cubicBezTo>
                <a:cubicBezTo>
                  <a:pt x="7211" y="147"/>
                  <a:pt x="7212" y="186"/>
                  <a:pt x="7199" y="199"/>
                </a:cubicBezTo>
                <a:cubicBezTo>
                  <a:pt x="7193" y="200"/>
                  <a:pt x="7187" y="201"/>
                  <a:pt x="7181" y="202"/>
                </a:cubicBezTo>
                <a:cubicBezTo>
                  <a:pt x="7159" y="216"/>
                  <a:pt x="7145" y="245"/>
                  <a:pt x="7148" y="276"/>
                </a:cubicBezTo>
                <a:cubicBezTo>
                  <a:pt x="7139" y="277"/>
                  <a:pt x="7128" y="267"/>
                  <a:pt x="7119" y="276"/>
                </a:cubicBezTo>
                <a:cubicBezTo>
                  <a:pt x="7112" y="284"/>
                  <a:pt x="7112" y="297"/>
                  <a:pt x="7106" y="306"/>
                </a:cubicBezTo>
                <a:cubicBezTo>
                  <a:pt x="7105" y="305"/>
                  <a:pt x="7104" y="304"/>
                  <a:pt x="7102" y="302"/>
                </a:cubicBezTo>
                <a:cubicBezTo>
                  <a:pt x="7099" y="299"/>
                  <a:pt x="7094" y="278"/>
                  <a:pt x="7096" y="273"/>
                </a:cubicBezTo>
                <a:cubicBezTo>
                  <a:pt x="7096" y="273"/>
                  <a:pt x="7136" y="222"/>
                  <a:pt x="7138" y="221"/>
                </a:cubicBezTo>
                <a:cubicBezTo>
                  <a:pt x="7143" y="217"/>
                  <a:pt x="7150" y="210"/>
                  <a:pt x="7156" y="206"/>
                </a:cubicBezTo>
                <a:cubicBezTo>
                  <a:pt x="7163" y="196"/>
                  <a:pt x="7154" y="185"/>
                  <a:pt x="7148" y="184"/>
                </a:cubicBezTo>
                <a:cubicBezTo>
                  <a:pt x="7147" y="182"/>
                  <a:pt x="7148" y="179"/>
                  <a:pt x="7148" y="176"/>
                </a:cubicBezTo>
                <a:cubicBezTo>
                  <a:pt x="7157" y="177"/>
                  <a:pt x="7166" y="187"/>
                  <a:pt x="7176" y="176"/>
                </a:cubicBezTo>
                <a:cubicBezTo>
                  <a:pt x="7193" y="159"/>
                  <a:pt x="7201" y="131"/>
                  <a:pt x="7221" y="114"/>
                </a:cubicBezTo>
                <a:cubicBezTo>
                  <a:pt x="7251" y="89"/>
                  <a:pt x="7301" y="79"/>
                  <a:pt x="7312" y="40"/>
                </a:cubicBezTo>
                <a:cubicBezTo>
                  <a:pt x="7323" y="0"/>
                  <a:pt x="7297" y="5"/>
                  <a:pt x="7278" y="3"/>
                </a:cubicBezTo>
                <a:cubicBezTo>
                  <a:pt x="7272" y="2"/>
                  <a:pt x="7265" y="-3"/>
                  <a:pt x="7256" y="3"/>
                </a:cubicBezTo>
                <a:close/>
                <a:moveTo>
                  <a:pt x="6168" y="1189"/>
                </a:moveTo>
                <a:cubicBezTo>
                  <a:pt x="6171" y="1196"/>
                  <a:pt x="6174" y="1201"/>
                  <a:pt x="6176" y="1211"/>
                </a:cubicBezTo>
                <a:cubicBezTo>
                  <a:pt x="6167" y="1231"/>
                  <a:pt x="6152" y="1242"/>
                  <a:pt x="6141" y="1259"/>
                </a:cubicBezTo>
                <a:cubicBezTo>
                  <a:pt x="6129" y="1279"/>
                  <a:pt x="6112" y="1330"/>
                  <a:pt x="6107" y="1356"/>
                </a:cubicBezTo>
                <a:cubicBezTo>
                  <a:pt x="6110" y="1360"/>
                  <a:pt x="6112" y="1366"/>
                  <a:pt x="6114" y="1370"/>
                </a:cubicBezTo>
                <a:cubicBezTo>
                  <a:pt x="6112" y="1380"/>
                  <a:pt x="6109" y="1387"/>
                  <a:pt x="6107" y="1396"/>
                </a:cubicBezTo>
                <a:cubicBezTo>
                  <a:pt x="6099" y="1426"/>
                  <a:pt x="6085" y="1456"/>
                  <a:pt x="6056" y="1470"/>
                </a:cubicBezTo>
                <a:cubicBezTo>
                  <a:pt x="6048" y="1472"/>
                  <a:pt x="6042" y="1476"/>
                  <a:pt x="6035" y="1478"/>
                </a:cubicBezTo>
                <a:cubicBezTo>
                  <a:pt x="6021" y="1483"/>
                  <a:pt x="6008" y="1487"/>
                  <a:pt x="5994" y="1492"/>
                </a:cubicBezTo>
                <a:cubicBezTo>
                  <a:pt x="5974" y="1495"/>
                  <a:pt x="5954" y="1489"/>
                  <a:pt x="5930" y="1503"/>
                </a:cubicBezTo>
                <a:cubicBezTo>
                  <a:pt x="5908" y="1517"/>
                  <a:pt x="5888" y="1528"/>
                  <a:pt x="5872" y="1544"/>
                </a:cubicBezTo>
                <a:cubicBezTo>
                  <a:pt x="5862" y="1556"/>
                  <a:pt x="5854" y="1565"/>
                  <a:pt x="5845" y="1577"/>
                </a:cubicBezTo>
                <a:cubicBezTo>
                  <a:pt x="5837" y="1579"/>
                  <a:pt x="5833" y="1579"/>
                  <a:pt x="5826" y="1577"/>
                </a:cubicBezTo>
                <a:cubicBezTo>
                  <a:pt x="5815" y="1582"/>
                  <a:pt x="5812" y="1602"/>
                  <a:pt x="5798" y="1603"/>
                </a:cubicBezTo>
                <a:cubicBezTo>
                  <a:pt x="5790" y="1600"/>
                  <a:pt x="5783" y="1596"/>
                  <a:pt x="5775" y="1592"/>
                </a:cubicBezTo>
                <a:cubicBezTo>
                  <a:pt x="5762" y="1592"/>
                  <a:pt x="5745" y="1598"/>
                  <a:pt x="5733" y="1607"/>
                </a:cubicBezTo>
                <a:cubicBezTo>
                  <a:pt x="5784" y="1544"/>
                  <a:pt x="5838" y="1475"/>
                  <a:pt x="5907" y="1452"/>
                </a:cubicBezTo>
                <a:cubicBezTo>
                  <a:pt x="5908" y="1445"/>
                  <a:pt x="5910" y="1440"/>
                  <a:pt x="5912" y="1433"/>
                </a:cubicBezTo>
                <a:cubicBezTo>
                  <a:pt x="5902" y="1407"/>
                  <a:pt x="5893" y="1381"/>
                  <a:pt x="5883" y="1356"/>
                </a:cubicBezTo>
                <a:cubicBezTo>
                  <a:pt x="5829" y="1357"/>
                  <a:pt x="5795" y="1436"/>
                  <a:pt x="5736" y="1404"/>
                </a:cubicBezTo>
                <a:cubicBezTo>
                  <a:pt x="5728" y="1384"/>
                  <a:pt x="5721" y="1364"/>
                  <a:pt x="5713" y="1344"/>
                </a:cubicBezTo>
                <a:cubicBezTo>
                  <a:pt x="5708" y="1326"/>
                  <a:pt x="5722" y="1285"/>
                  <a:pt x="5728" y="1263"/>
                </a:cubicBezTo>
                <a:cubicBezTo>
                  <a:pt x="5783" y="1239"/>
                  <a:pt x="5831" y="1178"/>
                  <a:pt x="5903" y="1204"/>
                </a:cubicBezTo>
                <a:cubicBezTo>
                  <a:pt x="5943" y="1216"/>
                  <a:pt x="5983" y="1228"/>
                  <a:pt x="6022" y="1241"/>
                </a:cubicBezTo>
                <a:cubicBezTo>
                  <a:pt x="6034" y="1236"/>
                  <a:pt x="6039" y="1227"/>
                  <a:pt x="6049" y="1219"/>
                </a:cubicBezTo>
                <a:cubicBezTo>
                  <a:pt x="6049" y="1242"/>
                  <a:pt x="6072" y="1244"/>
                  <a:pt x="6084" y="1245"/>
                </a:cubicBezTo>
                <a:cubicBezTo>
                  <a:pt x="6115" y="1246"/>
                  <a:pt x="6159" y="1237"/>
                  <a:pt x="6166" y="1193"/>
                </a:cubicBezTo>
                <a:cubicBezTo>
                  <a:pt x="6167" y="1192"/>
                  <a:pt x="6167" y="1190"/>
                  <a:pt x="6168" y="1189"/>
                </a:cubicBezTo>
                <a:close/>
                <a:moveTo>
                  <a:pt x="17644" y="1592"/>
                </a:moveTo>
                <a:cubicBezTo>
                  <a:pt x="17618" y="1587"/>
                  <a:pt x="17590" y="1594"/>
                  <a:pt x="17562" y="1607"/>
                </a:cubicBezTo>
                <a:cubicBezTo>
                  <a:pt x="17506" y="1632"/>
                  <a:pt x="17451" y="1693"/>
                  <a:pt x="17420" y="1733"/>
                </a:cubicBezTo>
                <a:cubicBezTo>
                  <a:pt x="17408" y="1751"/>
                  <a:pt x="17395" y="1762"/>
                  <a:pt x="17383" y="1781"/>
                </a:cubicBezTo>
                <a:cubicBezTo>
                  <a:pt x="17374" y="1834"/>
                  <a:pt x="17387" y="1874"/>
                  <a:pt x="17402" y="1906"/>
                </a:cubicBezTo>
                <a:cubicBezTo>
                  <a:pt x="17388" y="1927"/>
                  <a:pt x="17372" y="1952"/>
                  <a:pt x="17358" y="1969"/>
                </a:cubicBezTo>
                <a:cubicBezTo>
                  <a:pt x="17345" y="1977"/>
                  <a:pt x="17307" y="1974"/>
                  <a:pt x="17291" y="1980"/>
                </a:cubicBezTo>
                <a:cubicBezTo>
                  <a:pt x="17279" y="2019"/>
                  <a:pt x="17279" y="2037"/>
                  <a:pt x="17278" y="2095"/>
                </a:cubicBezTo>
                <a:cubicBezTo>
                  <a:pt x="17269" y="2106"/>
                  <a:pt x="17256" y="2121"/>
                  <a:pt x="17248" y="2132"/>
                </a:cubicBezTo>
                <a:cubicBezTo>
                  <a:pt x="17218" y="2128"/>
                  <a:pt x="17202" y="2083"/>
                  <a:pt x="17167" y="2095"/>
                </a:cubicBezTo>
                <a:cubicBezTo>
                  <a:pt x="17126" y="2118"/>
                  <a:pt x="17085" y="2146"/>
                  <a:pt x="17044" y="2169"/>
                </a:cubicBezTo>
                <a:cubicBezTo>
                  <a:pt x="17022" y="2163"/>
                  <a:pt x="17003" y="2149"/>
                  <a:pt x="16982" y="2143"/>
                </a:cubicBezTo>
                <a:cubicBezTo>
                  <a:pt x="16986" y="2124"/>
                  <a:pt x="16989" y="2115"/>
                  <a:pt x="16994" y="2095"/>
                </a:cubicBezTo>
                <a:cubicBezTo>
                  <a:pt x="16992" y="2091"/>
                  <a:pt x="16990" y="2085"/>
                  <a:pt x="16988" y="2080"/>
                </a:cubicBezTo>
                <a:cubicBezTo>
                  <a:pt x="16977" y="2064"/>
                  <a:pt x="16951" y="2058"/>
                  <a:pt x="16932" y="2058"/>
                </a:cubicBezTo>
                <a:cubicBezTo>
                  <a:pt x="16839" y="2058"/>
                  <a:pt x="16852" y="2114"/>
                  <a:pt x="16791" y="2154"/>
                </a:cubicBezTo>
                <a:cubicBezTo>
                  <a:pt x="16717" y="2202"/>
                  <a:pt x="16624" y="2224"/>
                  <a:pt x="16544" y="2257"/>
                </a:cubicBezTo>
                <a:cubicBezTo>
                  <a:pt x="16515" y="2268"/>
                  <a:pt x="16485" y="2269"/>
                  <a:pt x="16457" y="2280"/>
                </a:cubicBezTo>
                <a:cubicBezTo>
                  <a:pt x="16397" y="2326"/>
                  <a:pt x="16341" y="2462"/>
                  <a:pt x="16278" y="2505"/>
                </a:cubicBezTo>
                <a:cubicBezTo>
                  <a:pt x="16271" y="2539"/>
                  <a:pt x="16266" y="2571"/>
                  <a:pt x="16266" y="2616"/>
                </a:cubicBezTo>
                <a:cubicBezTo>
                  <a:pt x="16271" y="2631"/>
                  <a:pt x="16273" y="2642"/>
                  <a:pt x="16278" y="2657"/>
                </a:cubicBezTo>
                <a:cubicBezTo>
                  <a:pt x="16291" y="2677"/>
                  <a:pt x="16312" y="2687"/>
                  <a:pt x="16321" y="2716"/>
                </a:cubicBezTo>
                <a:cubicBezTo>
                  <a:pt x="16325" y="2736"/>
                  <a:pt x="16331" y="2758"/>
                  <a:pt x="16335" y="2779"/>
                </a:cubicBezTo>
                <a:cubicBezTo>
                  <a:pt x="16317" y="2862"/>
                  <a:pt x="16266" y="2901"/>
                  <a:pt x="16216" y="2915"/>
                </a:cubicBezTo>
                <a:cubicBezTo>
                  <a:pt x="16224" y="2869"/>
                  <a:pt x="16237" y="2833"/>
                  <a:pt x="16259" y="2816"/>
                </a:cubicBezTo>
                <a:cubicBezTo>
                  <a:pt x="16209" y="2759"/>
                  <a:pt x="16162" y="2830"/>
                  <a:pt x="16124" y="2878"/>
                </a:cubicBezTo>
                <a:cubicBezTo>
                  <a:pt x="16111" y="2862"/>
                  <a:pt x="16104" y="2850"/>
                  <a:pt x="16094" y="2830"/>
                </a:cubicBezTo>
                <a:cubicBezTo>
                  <a:pt x="16084" y="2816"/>
                  <a:pt x="16040" y="2854"/>
                  <a:pt x="16018" y="2856"/>
                </a:cubicBezTo>
                <a:cubicBezTo>
                  <a:pt x="15975" y="2860"/>
                  <a:pt x="15790" y="2869"/>
                  <a:pt x="15778" y="2915"/>
                </a:cubicBezTo>
                <a:cubicBezTo>
                  <a:pt x="15753" y="2959"/>
                  <a:pt x="15797" y="3015"/>
                  <a:pt x="15803" y="3052"/>
                </a:cubicBezTo>
                <a:cubicBezTo>
                  <a:pt x="15803" y="3098"/>
                  <a:pt x="15802" y="3143"/>
                  <a:pt x="15803" y="3189"/>
                </a:cubicBezTo>
                <a:cubicBezTo>
                  <a:pt x="15809" y="3229"/>
                  <a:pt x="15889" y="3271"/>
                  <a:pt x="15915" y="3278"/>
                </a:cubicBezTo>
                <a:cubicBezTo>
                  <a:pt x="15925" y="3357"/>
                  <a:pt x="15953" y="3363"/>
                  <a:pt x="15982" y="3403"/>
                </a:cubicBezTo>
                <a:cubicBezTo>
                  <a:pt x="15990" y="3421"/>
                  <a:pt x="16005" y="3433"/>
                  <a:pt x="16013" y="3451"/>
                </a:cubicBezTo>
                <a:cubicBezTo>
                  <a:pt x="16004" y="3497"/>
                  <a:pt x="15991" y="3542"/>
                  <a:pt x="15982" y="3588"/>
                </a:cubicBezTo>
                <a:cubicBezTo>
                  <a:pt x="15997" y="3645"/>
                  <a:pt x="16019" y="3705"/>
                  <a:pt x="16018" y="3788"/>
                </a:cubicBezTo>
                <a:cubicBezTo>
                  <a:pt x="16003" y="3809"/>
                  <a:pt x="15996" y="3833"/>
                  <a:pt x="15977" y="3851"/>
                </a:cubicBezTo>
                <a:cubicBezTo>
                  <a:pt x="15983" y="3772"/>
                  <a:pt x="15966" y="3753"/>
                  <a:pt x="15957" y="3703"/>
                </a:cubicBezTo>
                <a:cubicBezTo>
                  <a:pt x="15953" y="3699"/>
                  <a:pt x="15949" y="3695"/>
                  <a:pt x="15945" y="3692"/>
                </a:cubicBezTo>
                <a:cubicBezTo>
                  <a:pt x="15928" y="3718"/>
                  <a:pt x="15915" y="3768"/>
                  <a:pt x="15908" y="3814"/>
                </a:cubicBezTo>
                <a:cubicBezTo>
                  <a:pt x="15904" y="3810"/>
                  <a:pt x="15899" y="3802"/>
                  <a:pt x="15895" y="3799"/>
                </a:cubicBezTo>
                <a:cubicBezTo>
                  <a:pt x="15899" y="3725"/>
                  <a:pt x="15904" y="3662"/>
                  <a:pt x="15908" y="3588"/>
                </a:cubicBezTo>
                <a:cubicBezTo>
                  <a:pt x="15925" y="3560"/>
                  <a:pt x="15940" y="3532"/>
                  <a:pt x="15957" y="3503"/>
                </a:cubicBezTo>
                <a:cubicBezTo>
                  <a:pt x="15955" y="3487"/>
                  <a:pt x="15958" y="3467"/>
                  <a:pt x="15957" y="3451"/>
                </a:cubicBezTo>
                <a:cubicBezTo>
                  <a:pt x="15935" y="3461"/>
                  <a:pt x="15892" y="3496"/>
                  <a:pt x="15858" y="3477"/>
                </a:cubicBezTo>
                <a:cubicBezTo>
                  <a:pt x="15775" y="3431"/>
                  <a:pt x="15705" y="3185"/>
                  <a:pt x="15587" y="3304"/>
                </a:cubicBezTo>
                <a:cubicBezTo>
                  <a:pt x="15588" y="3335"/>
                  <a:pt x="15592" y="3357"/>
                  <a:pt x="15594" y="3389"/>
                </a:cubicBezTo>
                <a:cubicBezTo>
                  <a:pt x="15550" y="3413"/>
                  <a:pt x="15549" y="3403"/>
                  <a:pt x="15513" y="3377"/>
                </a:cubicBezTo>
                <a:cubicBezTo>
                  <a:pt x="15496" y="3380"/>
                  <a:pt x="15473" y="3386"/>
                  <a:pt x="15457" y="3389"/>
                </a:cubicBezTo>
                <a:cubicBezTo>
                  <a:pt x="15453" y="3404"/>
                  <a:pt x="15455" y="3425"/>
                  <a:pt x="15451" y="3440"/>
                </a:cubicBezTo>
                <a:cubicBezTo>
                  <a:pt x="15487" y="3521"/>
                  <a:pt x="15522" y="3528"/>
                  <a:pt x="15594" y="3529"/>
                </a:cubicBezTo>
                <a:cubicBezTo>
                  <a:pt x="15611" y="3573"/>
                  <a:pt x="15619" y="3615"/>
                  <a:pt x="15630" y="3677"/>
                </a:cubicBezTo>
                <a:cubicBezTo>
                  <a:pt x="15617" y="3681"/>
                  <a:pt x="15600" y="3690"/>
                  <a:pt x="15587" y="3692"/>
                </a:cubicBezTo>
                <a:cubicBezTo>
                  <a:pt x="15577" y="3672"/>
                  <a:pt x="15572" y="3644"/>
                  <a:pt x="15562" y="3625"/>
                </a:cubicBezTo>
                <a:cubicBezTo>
                  <a:pt x="15551" y="3623"/>
                  <a:pt x="15536" y="3627"/>
                  <a:pt x="15525" y="3625"/>
                </a:cubicBezTo>
                <a:cubicBezTo>
                  <a:pt x="15468" y="3603"/>
                  <a:pt x="15395" y="3607"/>
                  <a:pt x="15371" y="3514"/>
                </a:cubicBezTo>
                <a:cubicBezTo>
                  <a:pt x="15349" y="3426"/>
                  <a:pt x="15388" y="3358"/>
                  <a:pt x="15396" y="3304"/>
                </a:cubicBezTo>
                <a:cubicBezTo>
                  <a:pt x="15402" y="3264"/>
                  <a:pt x="15397" y="3209"/>
                  <a:pt x="15396" y="3167"/>
                </a:cubicBezTo>
                <a:cubicBezTo>
                  <a:pt x="15381" y="3158"/>
                  <a:pt x="15362" y="3150"/>
                  <a:pt x="15346" y="3141"/>
                </a:cubicBezTo>
                <a:cubicBezTo>
                  <a:pt x="15349" y="3247"/>
                  <a:pt x="15351" y="3338"/>
                  <a:pt x="15314" y="3389"/>
                </a:cubicBezTo>
                <a:cubicBezTo>
                  <a:pt x="15277" y="3440"/>
                  <a:pt x="15226" y="3418"/>
                  <a:pt x="15211" y="3514"/>
                </a:cubicBezTo>
                <a:cubicBezTo>
                  <a:pt x="15228" y="3582"/>
                  <a:pt x="15279" y="3663"/>
                  <a:pt x="15284" y="3751"/>
                </a:cubicBezTo>
                <a:cubicBezTo>
                  <a:pt x="15289" y="3818"/>
                  <a:pt x="15243" y="3901"/>
                  <a:pt x="15241" y="3987"/>
                </a:cubicBezTo>
                <a:cubicBezTo>
                  <a:pt x="15239" y="4043"/>
                  <a:pt x="15261" y="4089"/>
                  <a:pt x="15261" y="4161"/>
                </a:cubicBezTo>
                <a:cubicBezTo>
                  <a:pt x="15288" y="4160"/>
                  <a:pt x="15320" y="4183"/>
                  <a:pt x="15339" y="4176"/>
                </a:cubicBezTo>
                <a:cubicBezTo>
                  <a:pt x="15354" y="4166"/>
                  <a:pt x="15375" y="4160"/>
                  <a:pt x="15390" y="4150"/>
                </a:cubicBezTo>
                <a:cubicBezTo>
                  <a:pt x="15428" y="4134"/>
                  <a:pt x="15475" y="4194"/>
                  <a:pt x="15502" y="4213"/>
                </a:cubicBezTo>
                <a:cubicBezTo>
                  <a:pt x="15513" y="4216"/>
                  <a:pt x="15519" y="4220"/>
                  <a:pt x="15530" y="4224"/>
                </a:cubicBezTo>
                <a:cubicBezTo>
                  <a:pt x="15549" y="4244"/>
                  <a:pt x="15554" y="4296"/>
                  <a:pt x="15562" y="4338"/>
                </a:cubicBezTo>
                <a:cubicBezTo>
                  <a:pt x="15567" y="4366"/>
                  <a:pt x="15584" y="4393"/>
                  <a:pt x="15580" y="4424"/>
                </a:cubicBezTo>
                <a:cubicBezTo>
                  <a:pt x="15575" y="4445"/>
                  <a:pt x="15555" y="4468"/>
                  <a:pt x="15543" y="4475"/>
                </a:cubicBezTo>
                <a:cubicBezTo>
                  <a:pt x="15542" y="4491"/>
                  <a:pt x="15538" y="4508"/>
                  <a:pt x="15537" y="4523"/>
                </a:cubicBezTo>
                <a:cubicBezTo>
                  <a:pt x="15568" y="4542"/>
                  <a:pt x="15597" y="4533"/>
                  <a:pt x="15617" y="4575"/>
                </a:cubicBezTo>
                <a:cubicBezTo>
                  <a:pt x="15616" y="4584"/>
                  <a:pt x="15618" y="4603"/>
                  <a:pt x="15617" y="4612"/>
                </a:cubicBezTo>
                <a:cubicBezTo>
                  <a:pt x="15587" y="4636"/>
                  <a:pt x="15513" y="4645"/>
                  <a:pt x="15502" y="4575"/>
                </a:cubicBezTo>
                <a:cubicBezTo>
                  <a:pt x="15495" y="4554"/>
                  <a:pt x="15514" y="4409"/>
                  <a:pt x="15507" y="4350"/>
                </a:cubicBezTo>
                <a:cubicBezTo>
                  <a:pt x="15476" y="4228"/>
                  <a:pt x="15309" y="4220"/>
                  <a:pt x="15296" y="4387"/>
                </a:cubicBezTo>
                <a:cubicBezTo>
                  <a:pt x="15311" y="4440"/>
                  <a:pt x="15329" y="4469"/>
                  <a:pt x="15328" y="4549"/>
                </a:cubicBezTo>
                <a:cubicBezTo>
                  <a:pt x="15316" y="4577"/>
                  <a:pt x="15302" y="4606"/>
                  <a:pt x="15291" y="4634"/>
                </a:cubicBezTo>
                <a:cubicBezTo>
                  <a:pt x="15282" y="4646"/>
                  <a:pt x="15275" y="4663"/>
                  <a:pt x="15266" y="4675"/>
                </a:cubicBezTo>
                <a:cubicBezTo>
                  <a:pt x="15254" y="4708"/>
                  <a:pt x="15256" y="4761"/>
                  <a:pt x="15241" y="4786"/>
                </a:cubicBezTo>
                <a:cubicBezTo>
                  <a:pt x="15204" y="4847"/>
                  <a:pt x="15151" y="4853"/>
                  <a:pt x="15130" y="4948"/>
                </a:cubicBezTo>
                <a:cubicBezTo>
                  <a:pt x="15108" y="4969"/>
                  <a:pt x="15082" y="4956"/>
                  <a:pt x="15062" y="4948"/>
                </a:cubicBezTo>
                <a:cubicBezTo>
                  <a:pt x="15048" y="4950"/>
                  <a:pt x="15032" y="4947"/>
                  <a:pt x="15018" y="4948"/>
                </a:cubicBezTo>
                <a:cubicBezTo>
                  <a:pt x="14960" y="4931"/>
                  <a:pt x="14910" y="4916"/>
                  <a:pt x="14890" y="4823"/>
                </a:cubicBezTo>
                <a:cubicBezTo>
                  <a:pt x="14924" y="4804"/>
                  <a:pt x="14956" y="4798"/>
                  <a:pt x="14988" y="4823"/>
                </a:cubicBezTo>
                <a:cubicBezTo>
                  <a:pt x="14998" y="4832"/>
                  <a:pt x="15008" y="4851"/>
                  <a:pt x="15018" y="4860"/>
                </a:cubicBezTo>
                <a:cubicBezTo>
                  <a:pt x="15037" y="4846"/>
                  <a:pt x="15057" y="4825"/>
                  <a:pt x="15075" y="4812"/>
                </a:cubicBezTo>
                <a:cubicBezTo>
                  <a:pt x="15072" y="4792"/>
                  <a:pt x="15072" y="4779"/>
                  <a:pt x="15068" y="4760"/>
                </a:cubicBezTo>
                <a:cubicBezTo>
                  <a:pt x="15077" y="4719"/>
                  <a:pt x="15101" y="4701"/>
                  <a:pt x="15117" y="4675"/>
                </a:cubicBezTo>
                <a:cubicBezTo>
                  <a:pt x="15139" y="4639"/>
                  <a:pt x="15180" y="4579"/>
                  <a:pt x="15191" y="4523"/>
                </a:cubicBezTo>
                <a:cubicBezTo>
                  <a:pt x="15195" y="4492"/>
                  <a:pt x="15200" y="4455"/>
                  <a:pt x="15204" y="4424"/>
                </a:cubicBezTo>
                <a:cubicBezTo>
                  <a:pt x="15210" y="4395"/>
                  <a:pt x="15221" y="4391"/>
                  <a:pt x="15222" y="4350"/>
                </a:cubicBezTo>
                <a:cubicBezTo>
                  <a:pt x="15196" y="4279"/>
                  <a:pt x="15169" y="4323"/>
                  <a:pt x="15155" y="4187"/>
                </a:cubicBezTo>
                <a:cubicBezTo>
                  <a:pt x="15156" y="4118"/>
                  <a:pt x="15155" y="4056"/>
                  <a:pt x="15155" y="3987"/>
                </a:cubicBezTo>
                <a:cubicBezTo>
                  <a:pt x="15153" y="3948"/>
                  <a:pt x="15151" y="3902"/>
                  <a:pt x="15149" y="3862"/>
                </a:cubicBezTo>
                <a:cubicBezTo>
                  <a:pt x="15157" y="3839"/>
                  <a:pt x="15165" y="3821"/>
                  <a:pt x="15174" y="3799"/>
                </a:cubicBezTo>
                <a:cubicBezTo>
                  <a:pt x="15189" y="3694"/>
                  <a:pt x="15126" y="3540"/>
                  <a:pt x="15099" y="3514"/>
                </a:cubicBezTo>
                <a:cubicBezTo>
                  <a:pt x="15108" y="3437"/>
                  <a:pt x="15220" y="3251"/>
                  <a:pt x="15174" y="3130"/>
                </a:cubicBezTo>
                <a:cubicBezTo>
                  <a:pt x="15159" y="3090"/>
                  <a:pt x="15130" y="3121"/>
                  <a:pt x="15105" y="3115"/>
                </a:cubicBezTo>
                <a:cubicBezTo>
                  <a:pt x="15067" y="3105"/>
                  <a:pt x="15028" y="3117"/>
                  <a:pt x="14988" y="3130"/>
                </a:cubicBezTo>
                <a:cubicBezTo>
                  <a:pt x="14959" y="3139"/>
                  <a:pt x="14924" y="3115"/>
                  <a:pt x="14901" y="3104"/>
                </a:cubicBezTo>
                <a:cubicBezTo>
                  <a:pt x="14894" y="3123"/>
                  <a:pt x="14890" y="3133"/>
                  <a:pt x="14883" y="3152"/>
                </a:cubicBezTo>
                <a:cubicBezTo>
                  <a:pt x="14877" y="3205"/>
                  <a:pt x="14870" y="3261"/>
                  <a:pt x="14864" y="3315"/>
                </a:cubicBezTo>
                <a:cubicBezTo>
                  <a:pt x="14851" y="3359"/>
                  <a:pt x="14841" y="3407"/>
                  <a:pt x="14828" y="3451"/>
                </a:cubicBezTo>
                <a:cubicBezTo>
                  <a:pt x="14792" y="3545"/>
                  <a:pt x="14687" y="3548"/>
                  <a:pt x="14704" y="3714"/>
                </a:cubicBezTo>
                <a:cubicBezTo>
                  <a:pt x="14718" y="3716"/>
                  <a:pt x="14733" y="3723"/>
                  <a:pt x="14747" y="3725"/>
                </a:cubicBezTo>
                <a:cubicBezTo>
                  <a:pt x="14783" y="3928"/>
                  <a:pt x="14722" y="3877"/>
                  <a:pt x="14711" y="3998"/>
                </a:cubicBezTo>
                <a:cubicBezTo>
                  <a:pt x="14729" y="4057"/>
                  <a:pt x="14779" y="4029"/>
                  <a:pt x="14803" y="4076"/>
                </a:cubicBezTo>
                <a:cubicBezTo>
                  <a:pt x="14811" y="4096"/>
                  <a:pt x="14805" y="4147"/>
                  <a:pt x="14809" y="4176"/>
                </a:cubicBezTo>
                <a:cubicBezTo>
                  <a:pt x="14818" y="4242"/>
                  <a:pt x="14843" y="4261"/>
                  <a:pt x="14883" y="4250"/>
                </a:cubicBezTo>
                <a:cubicBezTo>
                  <a:pt x="14878" y="4300"/>
                  <a:pt x="14851" y="4387"/>
                  <a:pt x="14833" y="4412"/>
                </a:cubicBezTo>
                <a:cubicBezTo>
                  <a:pt x="14828" y="4420"/>
                  <a:pt x="14825" y="4424"/>
                  <a:pt x="14816" y="4424"/>
                </a:cubicBezTo>
                <a:cubicBezTo>
                  <a:pt x="14715" y="4234"/>
                  <a:pt x="14579" y="4121"/>
                  <a:pt x="14426" y="4035"/>
                </a:cubicBezTo>
                <a:cubicBezTo>
                  <a:pt x="14394" y="4017"/>
                  <a:pt x="14306" y="3976"/>
                  <a:pt x="14259" y="3998"/>
                </a:cubicBezTo>
                <a:cubicBezTo>
                  <a:pt x="14237" y="4008"/>
                  <a:pt x="14229" y="4043"/>
                  <a:pt x="14211" y="4061"/>
                </a:cubicBezTo>
                <a:cubicBezTo>
                  <a:pt x="14210" y="4064"/>
                  <a:pt x="14204" y="4074"/>
                  <a:pt x="14204" y="4076"/>
                </a:cubicBezTo>
                <a:cubicBezTo>
                  <a:pt x="14220" y="4118"/>
                  <a:pt x="14236" y="4160"/>
                  <a:pt x="14252" y="4202"/>
                </a:cubicBezTo>
                <a:cubicBezTo>
                  <a:pt x="14250" y="4322"/>
                  <a:pt x="14225" y="4300"/>
                  <a:pt x="14179" y="4313"/>
                </a:cubicBezTo>
                <a:cubicBezTo>
                  <a:pt x="14173" y="4331"/>
                  <a:pt x="14164" y="4369"/>
                  <a:pt x="14160" y="4387"/>
                </a:cubicBezTo>
                <a:cubicBezTo>
                  <a:pt x="14135" y="4412"/>
                  <a:pt x="14112" y="4376"/>
                  <a:pt x="14105" y="4338"/>
                </a:cubicBezTo>
                <a:cubicBezTo>
                  <a:pt x="14113" y="4318"/>
                  <a:pt x="14122" y="4296"/>
                  <a:pt x="14130" y="4276"/>
                </a:cubicBezTo>
                <a:cubicBezTo>
                  <a:pt x="14083" y="4232"/>
                  <a:pt x="14050" y="4234"/>
                  <a:pt x="14006" y="4302"/>
                </a:cubicBezTo>
                <a:cubicBezTo>
                  <a:pt x="13995" y="4320"/>
                  <a:pt x="13987" y="4331"/>
                  <a:pt x="13976" y="4350"/>
                </a:cubicBezTo>
                <a:cubicBezTo>
                  <a:pt x="13949" y="4366"/>
                  <a:pt x="13930" y="4332"/>
                  <a:pt x="13914" y="4324"/>
                </a:cubicBezTo>
                <a:cubicBezTo>
                  <a:pt x="13886" y="4307"/>
                  <a:pt x="13836" y="4321"/>
                  <a:pt x="13814" y="4338"/>
                </a:cubicBezTo>
                <a:cubicBezTo>
                  <a:pt x="13790" y="4359"/>
                  <a:pt x="13794" y="4433"/>
                  <a:pt x="13772" y="4460"/>
                </a:cubicBezTo>
                <a:cubicBezTo>
                  <a:pt x="13765" y="4452"/>
                  <a:pt x="13763" y="4444"/>
                  <a:pt x="13761" y="4424"/>
                </a:cubicBezTo>
                <a:cubicBezTo>
                  <a:pt x="13712" y="4425"/>
                  <a:pt x="13701" y="4462"/>
                  <a:pt x="13660" y="4435"/>
                </a:cubicBezTo>
                <a:cubicBezTo>
                  <a:pt x="13660" y="4408"/>
                  <a:pt x="13662" y="4401"/>
                  <a:pt x="13667" y="4387"/>
                </a:cubicBezTo>
                <a:cubicBezTo>
                  <a:pt x="13677" y="4383"/>
                  <a:pt x="13689" y="4390"/>
                  <a:pt x="13699" y="4387"/>
                </a:cubicBezTo>
                <a:cubicBezTo>
                  <a:pt x="13699" y="4334"/>
                  <a:pt x="13702" y="4289"/>
                  <a:pt x="13704" y="4250"/>
                </a:cubicBezTo>
                <a:cubicBezTo>
                  <a:pt x="13602" y="4249"/>
                  <a:pt x="13661" y="4361"/>
                  <a:pt x="13593" y="4387"/>
                </a:cubicBezTo>
                <a:cubicBezTo>
                  <a:pt x="13592" y="4385"/>
                  <a:pt x="13588" y="4388"/>
                  <a:pt x="13587" y="4387"/>
                </a:cubicBezTo>
                <a:cubicBezTo>
                  <a:pt x="13584" y="4368"/>
                  <a:pt x="13578" y="4342"/>
                  <a:pt x="13575" y="4324"/>
                </a:cubicBezTo>
                <a:cubicBezTo>
                  <a:pt x="13539" y="4354"/>
                  <a:pt x="13505" y="4394"/>
                  <a:pt x="13470" y="4424"/>
                </a:cubicBezTo>
                <a:cubicBezTo>
                  <a:pt x="13409" y="4472"/>
                  <a:pt x="13353" y="4514"/>
                  <a:pt x="13297" y="4560"/>
                </a:cubicBezTo>
                <a:cubicBezTo>
                  <a:pt x="13284" y="4568"/>
                  <a:pt x="13268" y="4578"/>
                  <a:pt x="13254" y="4586"/>
                </a:cubicBezTo>
                <a:cubicBezTo>
                  <a:pt x="13231" y="4624"/>
                  <a:pt x="13239" y="4740"/>
                  <a:pt x="13215" y="4775"/>
                </a:cubicBezTo>
                <a:cubicBezTo>
                  <a:pt x="13200" y="4780"/>
                  <a:pt x="13189" y="4791"/>
                  <a:pt x="13174" y="4797"/>
                </a:cubicBezTo>
                <a:cubicBezTo>
                  <a:pt x="13083" y="4834"/>
                  <a:pt x="13053" y="4744"/>
                  <a:pt x="13000" y="4660"/>
                </a:cubicBezTo>
                <a:cubicBezTo>
                  <a:pt x="13011" y="4552"/>
                  <a:pt x="13076" y="4554"/>
                  <a:pt x="13137" y="4549"/>
                </a:cubicBezTo>
                <a:cubicBezTo>
                  <a:pt x="13122" y="4488"/>
                  <a:pt x="13093" y="4363"/>
                  <a:pt x="13057" y="4350"/>
                </a:cubicBezTo>
                <a:cubicBezTo>
                  <a:pt x="13030" y="4354"/>
                  <a:pt x="13007" y="4356"/>
                  <a:pt x="12981" y="4361"/>
                </a:cubicBezTo>
                <a:cubicBezTo>
                  <a:pt x="12960" y="4351"/>
                  <a:pt x="12943" y="4338"/>
                  <a:pt x="12921" y="4350"/>
                </a:cubicBezTo>
                <a:cubicBezTo>
                  <a:pt x="12917" y="4429"/>
                  <a:pt x="12961" y="4430"/>
                  <a:pt x="12951" y="4523"/>
                </a:cubicBezTo>
                <a:cubicBezTo>
                  <a:pt x="12938" y="4567"/>
                  <a:pt x="12928" y="4616"/>
                  <a:pt x="12914" y="4660"/>
                </a:cubicBezTo>
                <a:cubicBezTo>
                  <a:pt x="12923" y="4682"/>
                  <a:pt x="12934" y="4707"/>
                  <a:pt x="12951" y="4712"/>
                </a:cubicBezTo>
                <a:cubicBezTo>
                  <a:pt x="12972" y="4840"/>
                  <a:pt x="12962" y="4833"/>
                  <a:pt x="12946" y="4937"/>
                </a:cubicBezTo>
                <a:cubicBezTo>
                  <a:pt x="12944" y="4957"/>
                  <a:pt x="12941" y="4966"/>
                  <a:pt x="12939" y="4985"/>
                </a:cubicBezTo>
                <a:cubicBezTo>
                  <a:pt x="12939" y="4987"/>
                  <a:pt x="12939" y="4994"/>
                  <a:pt x="12939" y="4996"/>
                </a:cubicBezTo>
                <a:cubicBezTo>
                  <a:pt x="12895" y="4992"/>
                  <a:pt x="12846" y="4882"/>
                  <a:pt x="12784" y="4897"/>
                </a:cubicBezTo>
                <a:cubicBezTo>
                  <a:pt x="12751" y="5037"/>
                  <a:pt x="12656" y="5025"/>
                  <a:pt x="12612" y="5137"/>
                </a:cubicBezTo>
                <a:cubicBezTo>
                  <a:pt x="12613" y="5230"/>
                  <a:pt x="12681" y="5301"/>
                  <a:pt x="12648" y="5396"/>
                </a:cubicBezTo>
                <a:cubicBezTo>
                  <a:pt x="12639" y="5390"/>
                  <a:pt x="12627" y="5379"/>
                  <a:pt x="12618" y="5373"/>
                </a:cubicBezTo>
                <a:cubicBezTo>
                  <a:pt x="12599" y="5378"/>
                  <a:pt x="12582" y="5400"/>
                  <a:pt x="12556" y="5385"/>
                </a:cubicBezTo>
                <a:cubicBezTo>
                  <a:pt x="12498" y="5351"/>
                  <a:pt x="12441" y="5294"/>
                  <a:pt x="12396" y="5237"/>
                </a:cubicBezTo>
                <a:cubicBezTo>
                  <a:pt x="12368" y="5237"/>
                  <a:pt x="12373" y="5284"/>
                  <a:pt x="12359" y="5311"/>
                </a:cubicBezTo>
                <a:cubicBezTo>
                  <a:pt x="12360" y="5345"/>
                  <a:pt x="12390" y="5421"/>
                  <a:pt x="12408" y="5436"/>
                </a:cubicBezTo>
                <a:cubicBezTo>
                  <a:pt x="12423" y="5449"/>
                  <a:pt x="12443" y="5432"/>
                  <a:pt x="12458" y="5436"/>
                </a:cubicBezTo>
                <a:cubicBezTo>
                  <a:pt x="12498" y="5579"/>
                  <a:pt x="12432" y="5567"/>
                  <a:pt x="12389" y="5547"/>
                </a:cubicBezTo>
                <a:cubicBezTo>
                  <a:pt x="12370" y="5538"/>
                  <a:pt x="12348" y="5553"/>
                  <a:pt x="12334" y="5536"/>
                </a:cubicBezTo>
                <a:cubicBezTo>
                  <a:pt x="12326" y="5525"/>
                  <a:pt x="12319" y="5494"/>
                  <a:pt x="12316" y="5473"/>
                </a:cubicBezTo>
                <a:cubicBezTo>
                  <a:pt x="12295" y="5453"/>
                  <a:pt x="12258" y="5460"/>
                  <a:pt x="12235" y="5436"/>
                </a:cubicBezTo>
                <a:cubicBezTo>
                  <a:pt x="12224" y="5425"/>
                  <a:pt x="12182" y="5204"/>
                  <a:pt x="12180" y="5159"/>
                </a:cubicBezTo>
                <a:cubicBezTo>
                  <a:pt x="12213" y="5140"/>
                  <a:pt x="12223" y="5051"/>
                  <a:pt x="12199" y="4996"/>
                </a:cubicBezTo>
                <a:cubicBezTo>
                  <a:pt x="12181" y="4958"/>
                  <a:pt x="12140" y="4951"/>
                  <a:pt x="12118" y="4923"/>
                </a:cubicBezTo>
                <a:cubicBezTo>
                  <a:pt x="12082" y="4875"/>
                  <a:pt x="12051" y="4807"/>
                  <a:pt x="12020" y="4749"/>
                </a:cubicBezTo>
                <a:cubicBezTo>
                  <a:pt x="12079" y="4689"/>
                  <a:pt x="12088" y="4796"/>
                  <a:pt x="12112" y="4823"/>
                </a:cubicBezTo>
                <a:cubicBezTo>
                  <a:pt x="12130" y="4829"/>
                  <a:pt x="12148" y="4832"/>
                  <a:pt x="12167" y="4837"/>
                </a:cubicBezTo>
                <a:cubicBezTo>
                  <a:pt x="12300" y="4918"/>
                  <a:pt x="12515" y="5125"/>
                  <a:pt x="12655" y="4911"/>
                </a:cubicBezTo>
                <a:cubicBezTo>
                  <a:pt x="12685" y="4866"/>
                  <a:pt x="12718" y="4821"/>
                  <a:pt x="12717" y="4723"/>
                </a:cubicBezTo>
                <a:cubicBezTo>
                  <a:pt x="12699" y="4686"/>
                  <a:pt x="12697" y="4659"/>
                  <a:pt x="12699" y="4586"/>
                </a:cubicBezTo>
                <a:cubicBezTo>
                  <a:pt x="12674" y="4548"/>
                  <a:pt x="12643" y="4507"/>
                  <a:pt x="12612" y="4486"/>
                </a:cubicBezTo>
                <a:cubicBezTo>
                  <a:pt x="12578" y="4466"/>
                  <a:pt x="12540" y="4444"/>
                  <a:pt x="12506" y="4424"/>
                </a:cubicBezTo>
                <a:cubicBezTo>
                  <a:pt x="12474" y="4368"/>
                  <a:pt x="12446" y="4315"/>
                  <a:pt x="12414" y="4261"/>
                </a:cubicBezTo>
                <a:cubicBezTo>
                  <a:pt x="12396" y="4249"/>
                  <a:pt x="12377" y="4235"/>
                  <a:pt x="12359" y="4224"/>
                </a:cubicBezTo>
                <a:cubicBezTo>
                  <a:pt x="12331" y="4203"/>
                  <a:pt x="12301" y="4182"/>
                  <a:pt x="12272" y="4161"/>
                </a:cubicBezTo>
                <a:cubicBezTo>
                  <a:pt x="12224" y="4154"/>
                  <a:pt x="12178" y="4146"/>
                  <a:pt x="12130" y="4139"/>
                </a:cubicBezTo>
                <a:cubicBezTo>
                  <a:pt x="12122" y="4151"/>
                  <a:pt x="12114" y="4163"/>
                  <a:pt x="12107" y="4176"/>
                </a:cubicBezTo>
                <a:cubicBezTo>
                  <a:pt x="12106" y="4151"/>
                  <a:pt x="12101" y="4127"/>
                  <a:pt x="12100" y="4102"/>
                </a:cubicBezTo>
                <a:cubicBezTo>
                  <a:pt x="12051" y="4083"/>
                  <a:pt x="12009" y="4065"/>
                  <a:pt x="12008" y="3950"/>
                </a:cubicBezTo>
                <a:cubicBezTo>
                  <a:pt x="11992" y="3970"/>
                  <a:pt x="11974" y="3994"/>
                  <a:pt x="11958" y="4013"/>
                </a:cubicBezTo>
                <a:cubicBezTo>
                  <a:pt x="11945" y="4024"/>
                  <a:pt x="11931" y="4023"/>
                  <a:pt x="11921" y="4035"/>
                </a:cubicBezTo>
                <a:cubicBezTo>
                  <a:pt x="11890" y="3996"/>
                  <a:pt x="11861" y="4019"/>
                  <a:pt x="11821" y="4024"/>
                </a:cubicBezTo>
                <a:cubicBezTo>
                  <a:pt x="11803" y="3969"/>
                  <a:pt x="11767" y="3953"/>
                  <a:pt x="11747" y="3902"/>
                </a:cubicBezTo>
                <a:cubicBezTo>
                  <a:pt x="11810" y="3903"/>
                  <a:pt x="11875" y="3917"/>
                  <a:pt x="11908" y="3851"/>
                </a:cubicBezTo>
                <a:cubicBezTo>
                  <a:pt x="11907" y="3838"/>
                  <a:pt x="11903" y="3826"/>
                  <a:pt x="11902" y="3814"/>
                </a:cubicBezTo>
                <a:cubicBezTo>
                  <a:pt x="11895" y="3805"/>
                  <a:pt x="11891" y="3797"/>
                  <a:pt x="11884" y="3788"/>
                </a:cubicBezTo>
                <a:cubicBezTo>
                  <a:pt x="11867" y="3776"/>
                  <a:pt x="11841" y="3788"/>
                  <a:pt x="11827" y="3777"/>
                </a:cubicBezTo>
                <a:cubicBezTo>
                  <a:pt x="11799" y="3753"/>
                  <a:pt x="11786" y="3711"/>
                  <a:pt x="11754" y="3692"/>
                </a:cubicBezTo>
                <a:cubicBezTo>
                  <a:pt x="11735" y="3725"/>
                  <a:pt x="11714" y="3773"/>
                  <a:pt x="11710" y="3836"/>
                </a:cubicBezTo>
                <a:cubicBezTo>
                  <a:pt x="11700" y="3831"/>
                  <a:pt x="11691" y="3829"/>
                  <a:pt x="11680" y="3825"/>
                </a:cubicBezTo>
                <a:cubicBezTo>
                  <a:pt x="11691" y="3755"/>
                  <a:pt x="11692" y="3719"/>
                  <a:pt x="11710" y="3666"/>
                </a:cubicBezTo>
                <a:cubicBezTo>
                  <a:pt x="11697" y="3630"/>
                  <a:pt x="11669" y="3658"/>
                  <a:pt x="11648" y="3666"/>
                </a:cubicBezTo>
                <a:cubicBezTo>
                  <a:pt x="11636" y="3743"/>
                  <a:pt x="11616" y="3792"/>
                  <a:pt x="11581" y="3825"/>
                </a:cubicBezTo>
                <a:cubicBezTo>
                  <a:pt x="11580" y="3775"/>
                  <a:pt x="11583" y="3727"/>
                  <a:pt x="11581" y="3677"/>
                </a:cubicBezTo>
                <a:cubicBezTo>
                  <a:pt x="11544" y="3728"/>
                  <a:pt x="11494" y="3814"/>
                  <a:pt x="11476" y="3902"/>
                </a:cubicBezTo>
                <a:cubicBezTo>
                  <a:pt x="11471" y="3901"/>
                  <a:pt x="11467" y="3903"/>
                  <a:pt x="11463" y="3902"/>
                </a:cubicBezTo>
                <a:cubicBezTo>
                  <a:pt x="11462" y="3770"/>
                  <a:pt x="11493" y="3763"/>
                  <a:pt x="11520" y="3692"/>
                </a:cubicBezTo>
                <a:cubicBezTo>
                  <a:pt x="11445" y="3680"/>
                  <a:pt x="11434" y="3722"/>
                  <a:pt x="11396" y="3799"/>
                </a:cubicBezTo>
                <a:cubicBezTo>
                  <a:pt x="11388" y="3811"/>
                  <a:pt x="11370" y="3785"/>
                  <a:pt x="11359" y="3799"/>
                </a:cubicBezTo>
                <a:cubicBezTo>
                  <a:pt x="11340" y="3822"/>
                  <a:pt x="11323" y="3903"/>
                  <a:pt x="11315" y="3950"/>
                </a:cubicBezTo>
                <a:cubicBezTo>
                  <a:pt x="11266" y="3899"/>
                  <a:pt x="11244" y="3807"/>
                  <a:pt x="11217" y="3998"/>
                </a:cubicBezTo>
                <a:cubicBezTo>
                  <a:pt x="11205" y="3979"/>
                  <a:pt x="11191" y="3959"/>
                  <a:pt x="11180" y="3939"/>
                </a:cubicBezTo>
                <a:cubicBezTo>
                  <a:pt x="11178" y="3938"/>
                  <a:pt x="11175" y="3940"/>
                  <a:pt x="11173" y="3939"/>
                </a:cubicBezTo>
                <a:cubicBezTo>
                  <a:pt x="11161" y="3980"/>
                  <a:pt x="11154" y="3992"/>
                  <a:pt x="11123" y="3998"/>
                </a:cubicBezTo>
                <a:cubicBezTo>
                  <a:pt x="11116" y="4054"/>
                  <a:pt x="11101" y="4094"/>
                  <a:pt x="11081" y="4124"/>
                </a:cubicBezTo>
                <a:cubicBezTo>
                  <a:pt x="11085" y="4087"/>
                  <a:pt x="11087" y="4054"/>
                  <a:pt x="11093" y="4024"/>
                </a:cubicBezTo>
                <a:cubicBezTo>
                  <a:pt x="11092" y="4019"/>
                  <a:pt x="11094" y="4019"/>
                  <a:pt x="11093" y="4013"/>
                </a:cubicBezTo>
                <a:cubicBezTo>
                  <a:pt x="11091" y="4011"/>
                  <a:pt x="11088" y="4000"/>
                  <a:pt x="11086" y="3998"/>
                </a:cubicBezTo>
                <a:cubicBezTo>
                  <a:pt x="11064" y="4023"/>
                  <a:pt x="11044" y="4131"/>
                  <a:pt x="11031" y="4176"/>
                </a:cubicBezTo>
                <a:cubicBezTo>
                  <a:pt x="10995" y="4169"/>
                  <a:pt x="10987" y="4124"/>
                  <a:pt x="10951" y="4150"/>
                </a:cubicBezTo>
                <a:cubicBezTo>
                  <a:pt x="10944" y="4139"/>
                  <a:pt x="10939" y="4124"/>
                  <a:pt x="10932" y="4113"/>
                </a:cubicBezTo>
                <a:cubicBezTo>
                  <a:pt x="10916" y="4245"/>
                  <a:pt x="10911" y="4175"/>
                  <a:pt x="10877" y="4224"/>
                </a:cubicBezTo>
                <a:cubicBezTo>
                  <a:pt x="10860" y="4250"/>
                  <a:pt x="10864" y="4293"/>
                  <a:pt x="10834" y="4313"/>
                </a:cubicBezTo>
                <a:cubicBezTo>
                  <a:pt x="10829" y="4324"/>
                  <a:pt x="10827" y="4338"/>
                  <a:pt x="10822" y="4350"/>
                </a:cubicBezTo>
                <a:cubicBezTo>
                  <a:pt x="10829" y="4361"/>
                  <a:pt x="10834" y="4364"/>
                  <a:pt x="10840" y="4375"/>
                </a:cubicBezTo>
                <a:cubicBezTo>
                  <a:pt x="10831" y="4406"/>
                  <a:pt x="10815" y="4409"/>
                  <a:pt x="10797" y="4401"/>
                </a:cubicBezTo>
                <a:cubicBezTo>
                  <a:pt x="10800" y="4426"/>
                  <a:pt x="10801" y="4450"/>
                  <a:pt x="10804" y="4475"/>
                </a:cubicBezTo>
                <a:cubicBezTo>
                  <a:pt x="10799" y="4490"/>
                  <a:pt x="10796" y="4508"/>
                  <a:pt x="10790" y="4523"/>
                </a:cubicBezTo>
                <a:cubicBezTo>
                  <a:pt x="10789" y="4525"/>
                  <a:pt x="10785" y="4521"/>
                  <a:pt x="10784" y="4523"/>
                </a:cubicBezTo>
                <a:cubicBezTo>
                  <a:pt x="10772" y="4508"/>
                  <a:pt x="10767" y="4502"/>
                  <a:pt x="10760" y="4475"/>
                </a:cubicBezTo>
                <a:cubicBezTo>
                  <a:pt x="10741" y="4479"/>
                  <a:pt x="10740" y="4526"/>
                  <a:pt x="10723" y="4538"/>
                </a:cubicBezTo>
                <a:cubicBezTo>
                  <a:pt x="10721" y="4552"/>
                  <a:pt x="10727" y="4563"/>
                  <a:pt x="10735" y="4575"/>
                </a:cubicBezTo>
                <a:cubicBezTo>
                  <a:pt x="10735" y="4582"/>
                  <a:pt x="10735" y="4594"/>
                  <a:pt x="10735" y="4601"/>
                </a:cubicBezTo>
                <a:cubicBezTo>
                  <a:pt x="10721" y="4609"/>
                  <a:pt x="10716" y="4610"/>
                  <a:pt x="10710" y="4634"/>
                </a:cubicBezTo>
                <a:cubicBezTo>
                  <a:pt x="10699" y="4628"/>
                  <a:pt x="10687" y="4615"/>
                  <a:pt x="10673" y="4612"/>
                </a:cubicBezTo>
                <a:cubicBezTo>
                  <a:pt x="10662" y="4631"/>
                  <a:pt x="10660" y="4665"/>
                  <a:pt x="10643" y="4675"/>
                </a:cubicBezTo>
                <a:cubicBezTo>
                  <a:pt x="10646" y="4695"/>
                  <a:pt x="10645" y="4694"/>
                  <a:pt x="10655" y="4701"/>
                </a:cubicBezTo>
                <a:cubicBezTo>
                  <a:pt x="10646" y="4741"/>
                  <a:pt x="10601" y="4754"/>
                  <a:pt x="10581" y="4775"/>
                </a:cubicBezTo>
                <a:cubicBezTo>
                  <a:pt x="10580" y="4777"/>
                  <a:pt x="10583" y="4783"/>
                  <a:pt x="10581" y="4786"/>
                </a:cubicBezTo>
                <a:cubicBezTo>
                  <a:pt x="10587" y="4805"/>
                  <a:pt x="10587" y="4818"/>
                  <a:pt x="10593" y="4837"/>
                </a:cubicBezTo>
                <a:cubicBezTo>
                  <a:pt x="10576" y="4843"/>
                  <a:pt x="10567" y="4850"/>
                  <a:pt x="10549" y="4849"/>
                </a:cubicBezTo>
                <a:cubicBezTo>
                  <a:pt x="10544" y="4867"/>
                  <a:pt x="10537" y="4878"/>
                  <a:pt x="10531" y="4897"/>
                </a:cubicBezTo>
                <a:cubicBezTo>
                  <a:pt x="10542" y="4924"/>
                  <a:pt x="10552" y="4940"/>
                  <a:pt x="10561" y="4974"/>
                </a:cubicBezTo>
                <a:cubicBezTo>
                  <a:pt x="10550" y="4981"/>
                  <a:pt x="10542" y="4982"/>
                  <a:pt x="10531" y="4985"/>
                </a:cubicBezTo>
                <a:cubicBezTo>
                  <a:pt x="10529" y="5008"/>
                  <a:pt x="10526" y="5040"/>
                  <a:pt x="10524" y="5063"/>
                </a:cubicBezTo>
                <a:cubicBezTo>
                  <a:pt x="10481" y="5042"/>
                  <a:pt x="10481" y="5114"/>
                  <a:pt x="10464" y="5174"/>
                </a:cubicBezTo>
                <a:cubicBezTo>
                  <a:pt x="10470" y="5177"/>
                  <a:pt x="10477" y="5170"/>
                  <a:pt x="10483" y="5174"/>
                </a:cubicBezTo>
                <a:cubicBezTo>
                  <a:pt x="10483" y="5198"/>
                  <a:pt x="10482" y="5224"/>
                  <a:pt x="10483" y="5248"/>
                </a:cubicBezTo>
                <a:cubicBezTo>
                  <a:pt x="10469" y="5249"/>
                  <a:pt x="10462" y="5254"/>
                  <a:pt x="10451" y="5248"/>
                </a:cubicBezTo>
                <a:cubicBezTo>
                  <a:pt x="10431" y="5288"/>
                  <a:pt x="10417" y="5335"/>
                  <a:pt x="10396" y="5373"/>
                </a:cubicBezTo>
                <a:cubicBezTo>
                  <a:pt x="10397" y="5384"/>
                  <a:pt x="10401" y="5400"/>
                  <a:pt x="10402" y="5410"/>
                </a:cubicBezTo>
                <a:cubicBezTo>
                  <a:pt x="10386" y="5439"/>
                  <a:pt x="10378" y="5419"/>
                  <a:pt x="10359" y="5410"/>
                </a:cubicBezTo>
                <a:cubicBezTo>
                  <a:pt x="10334" y="5435"/>
                  <a:pt x="10291" y="5508"/>
                  <a:pt x="10279" y="5558"/>
                </a:cubicBezTo>
                <a:cubicBezTo>
                  <a:pt x="10277" y="5577"/>
                  <a:pt x="10273" y="5592"/>
                  <a:pt x="10272" y="5610"/>
                </a:cubicBezTo>
                <a:cubicBezTo>
                  <a:pt x="10261" y="5645"/>
                  <a:pt x="10237" y="5655"/>
                  <a:pt x="10228" y="5699"/>
                </a:cubicBezTo>
                <a:cubicBezTo>
                  <a:pt x="10227" y="5701"/>
                  <a:pt x="10223" y="5704"/>
                  <a:pt x="10222" y="5706"/>
                </a:cubicBezTo>
                <a:cubicBezTo>
                  <a:pt x="10217" y="5699"/>
                  <a:pt x="10215" y="5691"/>
                  <a:pt x="10210" y="5684"/>
                </a:cubicBezTo>
                <a:cubicBezTo>
                  <a:pt x="10189" y="5655"/>
                  <a:pt x="10147" y="5765"/>
                  <a:pt x="10148" y="5821"/>
                </a:cubicBezTo>
                <a:cubicBezTo>
                  <a:pt x="10125" y="5801"/>
                  <a:pt x="10098" y="5794"/>
                  <a:pt x="10063" y="5795"/>
                </a:cubicBezTo>
                <a:cubicBezTo>
                  <a:pt x="10060" y="5801"/>
                  <a:pt x="10054" y="5815"/>
                  <a:pt x="10051" y="5821"/>
                </a:cubicBezTo>
                <a:cubicBezTo>
                  <a:pt x="10056" y="5859"/>
                  <a:pt x="10073" y="5877"/>
                  <a:pt x="10093" y="5884"/>
                </a:cubicBezTo>
                <a:cubicBezTo>
                  <a:pt x="10076" y="5923"/>
                  <a:pt x="10055" y="5888"/>
                  <a:pt x="10026" y="5884"/>
                </a:cubicBezTo>
                <a:cubicBezTo>
                  <a:pt x="10020" y="5929"/>
                  <a:pt x="10022" y="5942"/>
                  <a:pt x="10001" y="5957"/>
                </a:cubicBezTo>
                <a:cubicBezTo>
                  <a:pt x="9974" y="5936"/>
                  <a:pt x="9960" y="5976"/>
                  <a:pt x="9932" y="5994"/>
                </a:cubicBezTo>
                <a:cubicBezTo>
                  <a:pt x="9932" y="6003"/>
                  <a:pt x="9933" y="6022"/>
                  <a:pt x="9932" y="6031"/>
                </a:cubicBezTo>
                <a:cubicBezTo>
                  <a:pt x="9939" y="6050"/>
                  <a:pt x="9948" y="6060"/>
                  <a:pt x="9957" y="6072"/>
                </a:cubicBezTo>
                <a:cubicBezTo>
                  <a:pt x="9957" y="6077"/>
                  <a:pt x="9957" y="6079"/>
                  <a:pt x="9957" y="6083"/>
                </a:cubicBezTo>
                <a:cubicBezTo>
                  <a:pt x="9940" y="6085"/>
                  <a:pt x="9925" y="6081"/>
                  <a:pt x="9907" y="6083"/>
                </a:cubicBezTo>
                <a:cubicBezTo>
                  <a:pt x="9901" y="6123"/>
                  <a:pt x="9905" y="6163"/>
                  <a:pt x="9896" y="6194"/>
                </a:cubicBezTo>
                <a:cubicBezTo>
                  <a:pt x="9905" y="6219"/>
                  <a:pt x="9912" y="6245"/>
                  <a:pt x="9927" y="6257"/>
                </a:cubicBezTo>
                <a:cubicBezTo>
                  <a:pt x="9912" y="6282"/>
                  <a:pt x="9902" y="6301"/>
                  <a:pt x="9896" y="6346"/>
                </a:cubicBezTo>
                <a:cubicBezTo>
                  <a:pt x="9897" y="6351"/>
                  <a:pt x="9901" y="6351"/>
                  <a:pt x="9902" y="6357"/>
                </a:cubicBezTo>
                <a:cubicBezTo>
                  <a:pt x="9913" y="6372"/>
                  <a:pt x="9919" y="6368"/>
                  <a:pt x="9932" y="6357"/>
                </a:cubicBezTo>
                <a:cubicBezTo>
                  <a:pt x="9935" y="6363"/>
                  <a:pt x="9936" y="6376"/>
                  <a:pt x="9939" y="6383"/>
                </a:cubicBezTo>
                <a:cubicBezTo>
                  <a:pt x="9928" y="6401"/>
                  <a:pt x="9918" y="6425"/>
                  <a:pt x="9907" y="6445"/>
                </a:cubicBezTo>
                <a:cubicBezTo>
                  <a:pt x="9921" y="6487"/>
                  <a:pt x="9934" y="6462"/>
                  <a:pt x="9964" y="6468"/>
                </a:cubicBezTo>
                <a:cubicBezTo>
                  <a:pt x="9962" y="6498"/>
                  <a:pt x="9957" y="6526"/>
                  <a:pt x="9944" y="6534"/>
                </a:cubicBezTo>
                <a:cubicBezTo>
                  <a:pt x="9942" y="6540"/>
                  <a:pt x="9941" y="6539"/>
                  <a:pt x="9939" y="6545"/>
                </a:cubicBezTo>
                <a:cubicBezTo>
                  <a:pt x="9943" y="6552"/>
                  <a:pt x="9947" y="6561"/>
                  <a:pt x="9951" y="6567"/>
                </a:cubicBezTo>
                <a:cubicBezTo>
                  <a:pt x="9967" y="6567"/>
                  <a:pt x="9978" y="6554"/>
                  <a:pt x="9989" y="6545"/>
                </a:cubicBezTo>
                <a:cubicBezTo>
                  <a:pt x="9982" y="6565"/>
                  <a:pt x="9968" y="6581"/>
                  <a:pt x="9951" y="6582"/>
                </a:cubicBezTo>
                <a:cubicBezTo>
                  <a:pt x="9951" y="6591"/>
                  <a:pt x="9949" y="6584"/>
                  <a:pt x="9951" y="6593"/>
                </a:cubicBezTo>
                <a:cubicBezTo>
                  <a:pt x="9942" y="6601"/>
                  <a:pt x="9941" y="6591"/>
                  <a:pt x="9932" y="6582"/>
                </a:cubicBezTo>
                <a:cubicBezTo>
                  <a:pt x="9932" y="6589"/>
                  <a:pt x="9932" y="6601"/>
                  <a:pt x="9932" y="6608"/>
                </a:cubicBezTo>
                <a:cubicBezTo>
                  <a:pt x="9930" y="6599"/>
                  <a:pt x="9928" y="6591"/>
                  <a:pt x="9927" y="6582"/>
                </a:cubicBezTo>
                <a:cubicBezTo>
                  <a:pt x="9921" y="6596"/>
                  <a:pt x="9908" y="6605"/>
                  <a:pt x="9902" y="6619"/>
                </a:cubicBezTo>
                <a:cubicBezTo>
                  <a:pt x="9904" y="6635"/>
                  <a:pt x="9912" y="6651"/>
                  <a:pt x="9914" y="6667"/>
                </a:cubicBezTo>
                <a:cubicBezTo>
                  <a:pt x="9917" y="6670"/>
                  <a:pt x="9918" y="6678"/>
                  <a:pt x="9921" y="6682"/>
                </a:cubicBezTo>
                <a:cubicBezTo>
                  <a:pt x="9921" y="6676"/>
                  <a:pt x="9920" y="6662"/>
                  <a:pt x="9921" y="6656"/>
                </a:cubicBezTo>
                <a:cubicBezTo>
                  <a:pt x="9922" y="6662"/>
                  <a:pt x="9926" y="6676"/>
                  <a:pt x="9927" y="6682"/>
                </a:cubicBezTo>
                <a:cubicBezTo>
                  <a:pt x="9941" y="6681"/>
                  <a:pt x="9941" y="6673"/>
                  <a:pt x="9951" y="6667"/>
                </a:cubicBezTo>
                <a:cubicBezTo>
                  <a:pt x="9950" y="6654"/>
                  <a:pt x="9951" y="6633"/>
                  <a:pt x="9951" y="6619"/>
                </a:cubicBezTo>
                <a:cubicBezTo>
                  <a:pt x="9957" y="6629"/>
                  <a:pt x="9957" y="6633"/>
                  <a:pt x="9957" y="6656"/>
                </a:cubicBezTo>
                <a:cubicBezTo>
                  <a:pt x="9966" y="6642"/>
                  <a:pt x="9975" y="6633"/>
                  <a:pt x="9982" y="6619"/>
                </a:cubicBezTo>
                <a:cubicBezTo>
                  <a:pt x="9978" y="6640"/>
                  <a:pt x="9975" y="6651"/>
                  <a:pt x="9969" y="6667"/>
                </a:cubicBezTo>
                <a:cubicBezTo>
                  <a:pt x="9978" y="6678"/>
                  <a:pt x="9977" y="6670"/>
                  <a:pt x="9989" y="6667"/>
                </a:cubicBezTo>
                <a:cubicBezTo>
                  <a:pt x="9979" y="6682"/>
                  <a:pt x="9968" y="6696"/>
                  <a:pt x="9957" y="6708"/>
                </a:cubicBezTo>
                <a:cubicBezTo>
                  <a:pt x="9955" y="6723"/>
                  <a:pt x="9961" y="6716"/>
                  <a:pt x="9964" y="6734"/>
                </a:cubicBezTo>
                <a:cubicBezTo>
                  <a:pt x="9976" y="6751"/>
                  <a:pt x="9970" y="6747"/>
                  <a:pt x="9989" y="6745"/>
                </a:cubicBezTo>
                <a:cubicBezTo>
                  <a:pt x="9980" y="6751"/>
                  <a:pt x="9980" y="6756"/>
                  <a:pt x="9976" y="6771"/>
                </a:cubicBezTo>
                <a:cubicBezTo>
                  <a:pt x="9977" y="6775"/>
                  <a:pt x="9981" y="6777"/>
                  <a:pt x="9982" y="6782"/>
                </a:cubicBezTo>
                <a:cubicBezTo>
                  <a:pt x="9973" y="6770"/>
                  <a:pt x="9964" y="6750"/>
                  <a:pt x="9957" y="6771"/>
                </a:cubicBezTo>
                <a:cubicBezTo>
                  <a:pt x="9956" y="6773"/>
                  <a:pt x="9953" y="6779"/>
                  <a:pt x="9951" y="6782"/>
                </a:cubicBezTo>
                <a:cubicBezTo>
                  <a:pt x="9950" y="6771"/>
                  <a:pt x="9951" y="6755"/>
                  <a:pt x="9951" y="6745"/>
                </a:cubicBezTo>
                <a:cubicBezTo>
                  <a:pt x="9946" y="6744"/>
                  <a:pt x="9937" y="6746"/>
                  <a:pt x="9932" y="6745"/>
                </a:cubicBezTo>
                <a:cubicBezTo>
                  <a:pt x="9936" y="6772"/>
                  <a:pt x="9933" y="6785"/>
                  <a:pt x="9927" y="6808"/>
                </a:cubicBezTo>
                <a:cubicBezTo>
                  <a:pt x="9932" y="6828"/>
                  <a:pt x="9939" y="6846"/>
                  <a:pt x="9944" y="6867"/>
                </a:cubicBezTo>
                <a:cubicBezTo>
                  <a:pt x="9977" y="6886"/>
                  <a:pt x="9995" y="6918"/>
                  <a:pt x="10026" y="6933"/>
                </a:cubicBezTo>
                <a:cubicBezTo>
                  <a:pt x="10023" y="6940"/>
                  <a:pt x="10016" y="6938"/>
                  <a:pt x="10013" y="6944"/>
                </a:cubicBezTo>
                <a:cubicBezTo>
                  <a:pt x="10016" y="6949"/>
                  <a:pt x="10023" y="6951"/>
                  <a:pt x="10026" y="6955"/>
                </a:cubicBezTo>
                <a:cubicBezTo>
                  <a:pt x="10029" y="6949"/>
                  <a:pt x="10028" y="6951"/>
                  <a:pt x="10031" y="6944"/>
                </a:cubicBezTo>
                <a:cubicBezTo>
                  <a:pt x="10039" y="6952"/>
                  <a:pt x="10042" y="6950"/>
                  <a:pt x="10044" y="6970"/>
                </a:cubicBezTo>
                <a:cubicBezTo>
                  <a:pt x="10063" y="6979"/>
                  <a:pt x="10125" y="6963"/>
                  <a:pt x="10143" y="6944"/>
                </a:cubicBezTo>
                <a:cubicBezTo>
                  <a:pt x="10172" y="6887"/>
                  <a:pt x="10205" y="6849"/>
                  <a:pt x="10235" y="6793"/>
                </a:cubicBezTo>
                <a:cubicBezTo>
                  <a:pt x="10245" y="6774"/>
                  <a:pt x="10245" y="6757"/>
                  <a:pt x="10260" y="6745"/>
                </a:cubicBezTo>
                <a:cubicBezTo>
                  <a:pt x="10270" y="6734"/>
                  <a:pt x="10283" y="6764"/>
                  <a:pt x="10297" y="6745"/>
                </a:cubicBezTo>
                <a:cubicBezTo>
                  <a:pt x="10314" y="6720"/>
                  <a:pt x="10320" y="6670"/>
                  <a:pt x="10320" y="6619"/>
                </a:cubicBezTo>
                <a:cubicBezTo>
                  <a:pt x="10324" y="6613"/>
                  <a:pt x="10330" y="6614"/>
                  <a:pt x="10334" y="6608"/>
                </a:cubicBezTo>
                <a:cubicBezTo>
                  <a:pt x="10337" y="6633"/>
                  <a:pt x="10333" y="6627"/>
                  <a:pt x="10327" y="6645"/>
                </a:cubicBezTo>
                <a:cubicBezTo>
                  <a:pt x="10341" y="6685"/>
                  <a:pt x="10341" y="6733"/>
                  <a:pt x="10371" y="6708"/>
                </a:cubicBezTo>
                <a:cubicBezTo>
                  <a:pt x="10372" y="6709"/>
                  <a:pt x="10376" y="6707"/>
                  <a:pt x="10377" y="6708"/>
                </a:cubicBezTo>
                <a:cubicBezTo>
                  <a:pt x="10379" y="6735"/>
                  <a:pt x="10369" y="6744"/>
                  <a:pt x="10365" y="6771"/>
                </a:cubicBezTo>
                <a:cubicBezTo>
                  <a:pt x="10379" y="6785"/>
                  <a:pt x="10384" y="6867"/>
                  <a:pt x="10384" y="6907"/>
                </a:cubicBezTo>
                <a:cubicBezTo>
                  <a:pt x="10389" y="6906"/>
                  <a:pt x="10391" y="6894"/>
                  <a:pt x="10396" y="6893"/>
                </a:cubicBezTo>
                <a:cubicBezTo>
                  <a:pt x="10396" y="6902"/>
                  <a:pt x="10402" y="6910"/>
                  <a:pt x="10402" y="6919"/>
                </a:cubicBezTo>
                <a:cubicBezTo>
                  <a:pt x="10415" y="6912"/>
                  <a:pt x="10408" y="6912"/>
                  <a:pt x="10419" y="6919"/>
                </a:cubicBezTo>
                <a:cubicBezTo>
                  <a:pt x="10421" y="6944"/>
                  <a:pt x="10412" y="6993"/>
                  <a:pt x="10407" y="7018"/>
                </a:cubicBezTo>
                <a:cubicBezTo>
                  <a:pt x="10420" y="7050"/>
                  <a:pt x="10433" y="7055"/>
                  <a:pt x="10432" y="7118"/>
                </a:cubicBezTo>
                <a:cubicBezTo>
                  <a:pt x="10437" y="7119"/>
                  <a:pt x="10439" y="7132"/>
                  <a:pt x="10444" y="7133"/>
                </a:cubicBezTo>
                <a:cubicBezTo>
                  <a:pt x="10457" y="7221"/>
                  <a:pt x="10483" y="7252"/>
                  <a:pt x="10508" y="7303"/>
                </a:cubicBezTo>
                <a:cubicBezTo>
                  <a:pt x="10506" y="7312"/>
                  <a:pt x="10509" y="7320"/>
                  <a:pt x="10508" y="7329"/>
                </a:cubicBezTo>
                <a:cubicBezTo>
                  <a:pt x="10503" y="7328"/>
                  <a:pt x="10494" y="7330"/>
                  <a:pt x="10489" y="7329"/>
                </a:cubicBezTo>
                <a:cubicBezTo>
                  <a:pt x="10490" y="7338"/>
                  <a:pt x="10494" y="7346"/>
                  <a:pt x="10494" y="7355"/>
                </a:cubicBezTo>
                <a:cubicBezTo>
                  <a:pt x="10489" y="7360"/>
                  <a:pt x="10482" y="7360"/>
                  <a:pt x="10476" y="7366"/>
                </a:cubicBezTo>
                <a:cubicBezTo>
                  <a:pt x="10487" y="7411"/>
                  <a:pt x="10500" y="7462"/>
                  <a:pt x="10519" y="7491"/>
                </a:cubicBezTo>
                <a:cubicBezTo>
                  <a:pt x="10515" y="7524"/>
                  <a:pt x="10511" y="7522"/>
                  <a:pt x="10508" y="7554"/>
                </a:cubicBezTo>
                <a:cubicBezTo>
                  <a:pt x="10548" y="7572"/>
                  <a:pt x="10573" y="7539"/>
                  <a:pt x="10606" y="7554"/>
                </a:cubicBezTo>
                <a:cubicBezTo>
                  <a:pt x="10609" y="7547"/>
                  <a:pt x="10609" y="7550"/>
                  <a:pt x="10611" y="7543"/>
                </a:cubicBezTo>
                <a:cubicBezTo>
                  <a:pt x="10621" y="7526"/>
                  <a:pt x="10618" y="7512"/>
                  <a:pt x="10611" y="7491"/>
                </a:cubicBezTo>
                <a:cubicBezTo>
                  <a:pt x="10618" y="7459"/>
                  <a:pt x="10621" y="7431"/>
                  <a:pt x="10636" y="7418"/>
                </a:cubicBezTo>
                <a:cubicBezTo>
                  <a:pt x="10642" y="7412"/>
                  <a:pt x="10636" y="7423"/>
                  <a:pt x="10643" y="7429"/>
                </a:cubicBezTo>
                <a:cubicBezTo>
                  <a:pt x="10644" y="7419"/>
                  <a:pt x="10647" y="7401"/>
                  <a:pt x="10648" y="7392"/>
                </a:cubicBezTo>
                <a:cubicBezTo>
                  <a:pt x="10677" y="7392"/>
                  <a:pt x="10696" y="7390"/>
                  <a:pt x="10717" y="7381"/>
                </a:cubicBezTo>
                <a:cubicBezTo>
                  <a:pt x="10722" y="7389"/>
                  <a:pt x="10730" y="7395"/>
                  <a:pt x="10735" y="7403"/>
                </a:cubicBezTo>
                <a:cubicBezTo>
                  <a:pt x="10750" y="7348"/>
                  <a:pt x="10769" y="7295"/>
                  <a:pt x="10784" y="7240"/>
                </a:cubicBezTo>
                <a:cubicBezTo>
                  <a:pt x="10784" y="7218"/>
                  <a:pt x="10783" y="7192"/>
                  <a:pt x="10784" y="7170"/>
                </a:cubicBezTo>
                <a:cubicBezTo>
                  <a:pt x="10787" y="7139"/>
                  <a:pt x="10799" y="7130"/>
                  <a:pt x="10804" y="7107"/>
                </a:cubicBezTo>
                <a:cubicBezTo>
                  <a:pt x="10808" y="7093"/>
                  <a:pt x="10799" y="7068"/>
                  <a:pt x="10804" y="7044"/>
                </a:cubicBezTo>
                <a:cubicBezTo>
                  <a:pt x="10800" y="7041"/>
                  <a:pt x="10794" y="7033"/>
                  <a:pt x="10790" y="7029"/>
                </a:cubicBezTo>
                <a:cubicBezTo>
                  <a:pt x="10790" y="7016"/>
                  <a:pt x="10790" y="7006"/>
                  <a:pt x="10790" y="6992"/>
                </a:cubicBezTo>
                <a:cubicBezTo>
                  <a:pt x="10796" y="6992"/>
                  <a:pt x="10803" y="6992"/>
                  <a:pt x="10809" y="6992"/>
                </a:cubicBezTo>
                <a:cubicBezTo>
                  <a:pt x="10834" y="6954"/>
                  <a:pt x="10794" y="6853"/>
                  <a:pt x="10790" y="6819"/>
                </a:cubicBezTo>
                <a:cubicBezTo>
                  <a:pt x="10806" y="6817"/>
                  <a:pt x="10818" y="6820"/>
                  <a:pt x="10834" y="6819"/>
                </a:cubicBezTo>
                <a:cubicBezTo>
                  <a:pt x="10834" y="6811"/>
                  <a:pt x="10840" y="6814"/>
                  <a:pt x="10840" y="6808"/>
                </a:cubicBezTo>
                <a:cubicBezTo>
                  <a:pt x="10887" y="6824"/>
                  <a:pt x="10866" y="6725"/>
                  <a:pt x="10889" y="6708"/>
                </a:cubicBezTo>
                <a:cubicBezTo>
                  <a:pt x="10889" y="6724"/>
                  <a:pt x="10889" y="6754"/>
                  <a:pt x="10889" y="6771"/>
                </a:cubicBezTo>
                <a:cubicBezTo>
                  <a:pt x="10896" y="6773"/>
                  <a:pt x="10902" y="6772"/>
                  <a:pt x="10907" y="6771"/>
                </a:cubicBezTo>
                <a:cubicBezTo>
                  <a:pt x="10911" y="6734"/>
                  <a:pt x="10923" y="6717"/>
                  <a:pt x="10939" y="6708"/>
                </a:cubicBezTo>
                <a:cubicBezTo>
                  <a:pt x="10938" y="6696"/>
                  <a:pt x="10934" y="6679"/>
                  <a:pt x="10932" y="6667"/>
                </a:cubicBezTo>
                <a:cubicBezTo>
                  <a:pt x="10940" y="6666"/>
                  <a:pt x="10950" y="6668"/>
                  <a:pt x="10958" y="6667"/>
                </a:cubicBezTo>
                <a:cubicBezTo>
                  <a:pt x="10957" y="6661"/>
                  <a:pt x="10951" y="6651"/>
                  <a:pt x="10951" y="6645"/>
                </a:cubicBezTo>
                <a:cubicBezTo>
                  <a:pt x="10948" y="6645"/>
                  <a:pt x="10949" y="6645"/>
                  <a:pt x="10946" y="6645"/>
                </a:cubicBezTo>
                <a:cubicBezTo>
                  <a:pt x="10946" y="6651"/>
                  <a:pt x="10946" y="6650"/>
                  <a:pt x="10946" y="6656"/>
                </a:cubicBezTo>
                <a:cubicBezTo>
                  <a:pt x="10918" y="6634"/>
                  <a:pt x="10899" y="6691"/>
                  <a:pt x="10871" y="6682"/>
                </a:cubicBezTo>
                <a:cubicBezTo>
                  <a:pt x="10841" y="6672"/>
                  <a:pt x="10827" y="6607"/>
                  <a:pt x="10790" y="6630"/>
                </a:cubicBezTo>
                <a:cubicBezTo>
                  <a:pt x="10791" y="6622"/>
                  <a:pt x="10795" y="6616"/>
                  <a:pt x="10797" y="6608"/>
                </a:cubicBezTo>
                <a:cubicBezTo>
                  <a:pt x="10807" y="6586"/>
                  <a:pt x="10872" y="6638"/>
                  <a:pt x="10889" y="6656"/>
                </a:cubicBezTo>
                <a:cubicBezTo>
                  <a:pt x="10911" y="6679"/>
                  <a:pt x="10969" y="6585"/>
                  <a:pt x="10976" y="6567"/>
                </a:cubicBezTo>
                <a:cubicBezTo>
                  <a:pt x="10981" y="6567"/>
                  <a:pt x="10983" y="6567"/>
                  <a:pt x="10988" y="6567"/>
                </a:cubicBezTo>
                <a:cubicBezTo>
                  <a:pt x="10987" y="6517"/>
                  <a:pt x="10975" y="6525"/>
                  <a:pt x="10969" y="6482"/>
                </a:cubicBezTo>
                <a:cubicBezTo>
                  <a:pt x="10936" y="6473"/>
                  <a:pt x="10919" y="6425"/>
                  <a:pt x="10907" y="6371"/>
                </a:cubicBezTo>
                <a:cubicBezTo>
                  <a:pt x="10901" y="6373"/>
                  <a:pt x="10889" y="6370"/>
                  <a:pt x="10882" y="6371"/>
                </a:cubicBezTo>
                <a:cubicBezTo>
                  <a:pt x="10872" y="6364"/>
                  <a:pt x="10871" y="6347"/>
                  <a:pt x="10852" y="6346"/>
                </a:cubicBezTo>
                <a:cubicBezTo>
                  <a:pt x="10852" y="6343"/>
                  <a:pt x="10846" y="6348"/>
                  <a:pt x="10845" y="6346"/>
                </a:cubicBezTo>
                <a:cubicBezTo>
                  <a:pt x="10858" y="6324"/>
                  <a:pt x="10833" y="6176"/>
                  <a:pt x="10840" y="6120"/>
                </a:cubicBezTo>
                <a:cubicBezTo>
                  <a:pt x="10847" y="6117"/>
                  <a:pt x="10853" y="6113"/>
                  <a:pt x="10859" y="6109"/>
                </a:cubicBezTo>
                <a:cubicBezTo>
                  <a:pt x="10874" y="6016"/>
                  <a:pt x="10857" y="6002"/>
                  <a:pt x="10852" y="5921"/>
                </a:cubicBezTo>
                <a:cubicBezTo>
                  <a:pt x="10862" y="5928"/>
                  <a:pt x="10872" y="5940"/>
                  <a:pt x="10882" y="5946"/>
                </a:cubicBezTo>
                <a:cubicBezTo>
                  <a:pt x="10888" y="5931"/>
                  <a:pt x="10897" y="5913"/>
                  <a:pt x="10902" y="5898"/>
                </a:cubicBezTo>
                <a:cubicBezTo>
                  <a:pt x="10907" y="5884"/>
                  <a:pt x="10905" y="5854"/>
                  <a:pt x="10902" y="5832"/>
                </a:cubicBezTo>
                <a:cubicBezTo>
                  <a:pt x="10914" y="5832"/>
                  <a:pt x="10921" y="5832"/>
                  <a:pt x="10932" y="5832"/>
                </a:cubicBezTo>
                <a:cubicBezTo>
                  <a:pt x="10954" y="5772"/>
                  <a:pt x="10966" y="5775"/>
                  <a:pt x="10994" y="5732"/>
                </a:cubicBezTo>
                <a:cubicBezTo>
                  <a:pt x="11007" y="5712"/>
                  <a:pt x="11007" y="5675"/>
                  <a:pt x="11024" y="5658"/>
                </a:cubicBezTo>
                <a:cubicBezTo>
                  <a:pt x="11031" y="5666"/>
                  <a:pt x="11038" y="5676"/>
                  <a:pt x="11045" y="5684"/>
                </a:cubicBezTo>
                <a:cubicBezTo>
                  <a:pt x="11071" y="5647"/>
                  <a:pt x="11097" y="5621"/>
                  <a:pt x="11123" y="5584"/>
                </a:cubicBezTo>
                <a:cubicBezTo>
                  <a:pt x="11142" y="5538"/>
                  <a:pt x="11138" y="5475"/>
                  <a:pt x="11167" y="5447"/>
                </a:cubicBezTo>
                <a:cubicBezTo>
                  <a:pt x="11168" y="5444"/>
                  <a:pt x="11172" y="5440"/>
                  <a:pt x="11173" y="5436"/>
                </a:cubicBezTo>
                <a:cubicBezTo>
                  <a:pt x="11164" y="5408"/>
                  <a:pt x="11150" y="5388"/>
                  <a:pt x="11143" y="5359"/>
                </a:cubicBezTo>
                <a:cubicBezTo>
                  <a:pt x="11141" y="5355"/>
                  <a:pt x="11138" y="5351"/>
                  <a:pt x="11137" y="5348"/>
                </a:cubicBezTo>
                <a:cubicBezTo>
                  <a:pt x="11151" y="5335"/>
                  <a:pt x="11173" y="5313"/>
                  <a:pt x="11180" y="5285"/>
                </a:cubicBezTo>
                <a:cubicBezTo>
                  <a:pt x="11186" y="5265"/>
                  <a:pt x="11173" y="5238"/>
                  <a:pt x="11167" y="5222"/>
                </a:cubicBezTo>
                <a:cubicBezTo>
                  <a:pt x="11187" y="5166"/>
                  <a:pt x="11196" y="5205"/>
                  <a:pt x="11217" y="5174"/>
                </a:cubicBezTo>
                <a:cubicBezTo>
                  <a:pt x="11241" y="5137"/>
                  <a:pt x="11241" y="5078"/>
                  <a:pt x="11272" y="5048"/>
                </a:cubicBezTo>
                <a:cubicBezTo>
                  <a:pt x="11286" y="5066"/>
                  <a:pt x="11295" y="5078"/>
                  <a:pt x="11309" y="5096"/>
                </a:cubicBezTo>
                <a:cubicBezTo>
                  <a:pt x="11315" y="5104"/>
                  <a:pt x="11367" y="5085"/>
                  <a:pt x="11389" y="5085"/>
                </a:cubicBezTo>
                <a:cubicBezTo>
                  <a:pt x="11410" y="5118"/>
                  <a:pt x="11425" y="5136"/>
                  <a:pt x="11463" y="5137"/>
                </a:cubicBezTo>
                <a:cubicBezTo>
                  <a:pt x="11466" y="5147"/>
                  <a:pt x="11466" y="5164"/>
                  <a:pt x="11469" y="5174"/>
                </a:cubicBezTo>
                <a:cubicBezTo>
                  <a:pt x="11473" y="5194"/>
                  <a:pt x="11466" y="5242"/>
                  <a:pt x="11463" y="5263"/>
                </a:cubicBezTo>
                <a:cubicBezTo>
                  <a:pt x="11467" y="5273"/>
                  <a:pt x="11471" y="5275"/>
                  <a:pt x="11476" y="5285"/>
                </a:cubicBezTo>
                <a:cubicBezTo>
                  <a:pt x="11479" y="5295"/>
                  <a:pt x="11482" y="5316"/>
                  <a:pt x="11481" y="5336"/>
                </a:cubicBezTo>
                <a:cubicBezTo>
                  <a:pt x="11470" y="5336"/>
                  <a:pt x="11457" y="5323"/>
                  <a:pt x="11446" y="5322"/>
                </a:cubicBezTo>
                <a:cubicBezTo>
                  <a:pt x="11420" y="5337"/>
                  <a:pt x="11301" y="5595"/>
                  <a:pt x="11284" y="5647"/>
                </a:cubicBezTo>
                <a:cubicBezTo>
                  <a:pt x="11281" y="5647"/>
                  <a:pt x="11281" y="5647"/>
                  <a:pt x="11279" y="5647"/>
                </a:cubicBezTo>
                <a:cubicBezTo>
                  <a:pt x="11275" y="5637"/>
                  <a:pt x="11269" y="5620"/>
                  <a:pt x="11265" y="5610"/>
                </a:cubicBezTo>
                <a:cubicBezTo>
                  <a:pt x="11241" y="5660"/>
                  <a:pt x="11260" y="5719"/>
                  <a:pt x="11222" y="5758"/>
                </a:cubicBezTo>
                <a:cubicBezTo>
                  <a:pt x="11206" y="5745"/>
                  <a:pt x="11196" y="5736"/>
                  <a:pt x="11180" y="5747"/>
                </a:cubicBezTo>
                <a:cubicBezTo>
                  <a:pt x="11181" y="5762"/>
                  <a:pt x="11184" y="5780"/>
                  <a:pt x="11185" y="5795"/>
                </a:cubicBezTo>
                <a:cubicBezTo>
                  <a:pt x="11166" y="5831"/>
                  <a:pt x="11151" y="5848"/>
                  <a:pt x="11143" y="5909"/>
                </a:cubicBezTo>
                <a:cubicBezTo>
                  <a:pt x="11150" y="5922"/>
                  <a:pt x="11160" y="5935"/>
                  <a:pt x="11167" y="5946"/>
                </a:cubicBezTo>
                <a:cubicBezTo>
                  <a:pt x="11167" y="5997"/>
                  <a:pt x="11163" y="6018"/>
                  <a:pt x="11160" y="6057"/>
                </a:cubicBezTo>
                <a:cubicBezTo>
                  <a:pt x="11169" y="6086"/>
                  <a:pt x="11176" y="6117"/>
                  <a:pt x="11185" y="6146"/>
                </a:cubicBezTo>
                <a:cubicBezTo>
                  <a:pt x="11183" y="6168"/>
                  <a:pt x="11182" y="6187"/>
                  <a:pt x="11180" y="6209"/>
                </a:cubicBezTo>
                <a:cubicBezTo>
                  <a:pt x="11171" y="6310"/>
                  <a:pt x="11180" y="6381"/>
                  <a:pt x="11217" y="6420"/>
                </a:cubicBezTo>
                <a:cubicBezTo>
                  <a:pt x="11232" y="6436"/>
                  <a:pt x="11233" y="6445"/>
                  <a:pt x="11254" y="6431"/>
                </a:cubicBezTo>
                <a:cubicBezTo>
                  <a:pt x="11253" y="6444"/>
                  <a:pt x="11254" y="6469"/>
                  <a:pt x="11254" y="6482"/>
                </a:cubicBezTo>
                <a:cubicBezTo>
                  <a:pt x="11268" y="6472"/>
                  <a:pt x="11276" y="6456"/>
                  <a:pt x="11297" y="6456"/>
                </a:cubicBezTo>
                <a:cubicBezTo>
                  <a:pt x="11294" y="6469"/>
                  <a:pt x="11293" y="6481"/>
                  <a:pt x="11290" y="6493"/>
                </a:cubicBezTo>
                <a:cubicBezTo>
                  <a:pt x="11296" y="6516"/>
                  <a:pt x="11297" y="6535"/>
                  <a:pt x="11309" y="6545"/>
                </a:cubicBezTo>
                <a:cubicBezTo>
                  <a:pt x="11327" y="6573"/>
                  <a:pt x="11359" y="6531"/>
                  <a:pt x="11371" y="6519"/>
                </a:cubicBezTo>
                <a:cubicBezTo>
                  <a:pt x="11371" y="6524"/>
                  <a:pt x="11371" y="6529"/>
                  <a:pt x="11371" y="6534"/>
                </a:cubicBezTo>
                <a:cubicBezTo>
                  <a:pt x="11388" y="6527"/>
                  <a:pt x="11393" y="6520"/>
                  <a:pt x="11407" y="6534"/>
                </a:cubicBezTo>
                <a:cubicBezTo>
                  <a:pt x="11419" y="6503"/>
                  <a:pt x="11431" y="6497"/>
                  <a:pt x="11451" y="6482"/>
                </a:cubicBezTo>
                <a:cubicBezTo>
                  <a:pt x="11452" y="6487"/>
                  <a:pt x="11450" y="6489"/>
                  <a:pt x="11451" y="6493"/>
                </a:cubicBezTo>
                <a:cubicBezTo>
                  <a:pt x="11465" y="6479"/>
                  <a:pt x="11488" y="6477"/>
                  <a:pt x="11494" y="6445"/>
                </a:cubicBezTo>
                <a:cubicBezTo>
                  <a:pt x="11502" y="6456"/>
                  <a:pt x="11512" y="6472"/>
                  <a:pt x="11520" y="6482"/>
                </a:cubicBezTo>
                <a:cubicBezTo>
                  <a:pt x="11526" y="6438"/>
                  <a:pt x="11549" y="6454"/>
                  <a:pt x="11563" y="6431"/>
                </a:cubicBezTo>
                <a:cubicBezTo>
                  <a:pt x="11570" y="6422"/>
                  <a:pt x="11573" y="6404"/>
                  <a:pt x="11575" y="6383"/>
                </a:cubicBezTo>
                <a:cubicBezTo>
                  <a:pt x="11575" y="6393"/>
                  <a:pt x="11575" y="6398"/>
                  <a:pt x="11575" y="6408"/>
                </a:cubicBezTo>
                <a:cubicBezTo>
                  <a:pt x="11584" y="6415"/>
                  <a:pt x="11588" y="6424"/>
                  <a:pt x="11598" y="6431"/>
                </a:cubicBezTo>
                <a:cubicBezTo>
                  <a:pt x="11605" y="6416"/>
                  <a:pt x="11610" y="6413"/>
                  <a:pt x="11623" y="6408"/>
                </a:cubicBezTo>
                <a:cubicBezTo>
                  <a:pt x="11629" y="6415"/>
                  <a:pt x="11638" y="6413"/>
                  <a:pt x="11643" y="6420"/>
                </a:cubicBezTo>
                <a:cubicBezTo>
                  <a:pt x="11659" y="6389"/>
                  <a:pt x="11695" y="6377"/>
                  <a:pt x="11722" y="6371"/>
                </a:cubicBezTo>
                <a:cubicBezTo>
                  <a:pt x="11720" y="6386"/>
                  <a:pt x="11723" y="6397"/>
                  <a:pt x="11722" y="6408"/>
                </a:cubicBezTo>
                <a:cubicBezTo>
                  <a:pt x="11761" y="6524"/>
                  <a:pt x="11814" y="6389"/>
                  <a:pt x="11852" y="6534"/>
                </a:cubicBezTo>
                <a:cubicBezTo>
                  <a:pt x="11849" y="6540"/>
                  <a:pt x="11843" y="6539"/>
                  <a:pt x="11839" y="6545"/>
                </a:cubicBezTo>
                <a:cubicBezTo>
                  <a:pt x="11814" y="6543"/>
                  <a:pt x="11807" y="6522"/>
                  <a:pt x="11785" y="6508"/>
                </a:cubicBezTo>
                <a:cubicBezTo>
                  <a:pt x="11765" y="6512"/>
                  <a:pt x="11758" y="6545"/>
                  <a:pt x="11747" y="6567"/>
                </a:cubicBezTo>
                <a:cubicBezTo>
                  <a:pt x="11733" y="6561"/>
                  <a:pt x="11730" y="6550"/>
                  <a:pt x="11717" y="6556"/>
                </a:cubicBezTo>
                <a:cubicBezTo>
                  <a:pt x="11713" y="6571"/>
                  <a:pt x="11715" y="6551"/>
                  <a:pt x="11717" y="6567"/>
                </a:cubicBezTo>
                <a:cubicBezTo>
                  <a:pt x="11709" y="6583"/>
                  <a:pt x="11703" y="6572"/>
                  <a:pt x="11697" y="6556"/>
                </a:cubicBezTo>
                <a:cubicBezTo>
                  <a:pt x="11693" y="6557"/>
                  <a:pt x="11689" y="6566"/>
                  <a:pt x="11685" y="6567"/>
                </a:cubicBezTo>
                <a:cubicBezTo>
                  <a:pt x="11684" y="6576"/>
                  <a:pt x="11681" y="6585"/>
                  <a:pt x="11680" y="6593"/>
                </a:cubicBezTo>
                <a:cubicBezTo>
                  <a:pt x="11686" y="6608"/>
                  <a:pt x="11689" y="6616"/>
                  <a:pt x="11692" y="6630"/>
                </a:cubicBezTo>
                <a:cubicBezTo>
                  <a:pt x="11687" y="6626"/>
                  <a:pt x="11675" y="6669"/>
                  <a:pt x="11662" y="6667"/>
                </a:cubicBezTo>
                <a:cubicBezTo>
                  <a:pt x="11618" y="6661"/>
                  <a:pt x="11586" y="6645"/>
                  <a:pt x="11545" y="6630"/>
                </a:cubicBezTo>
                <a:cubicBezTo>
                  <a:pt x="11524" y="6623"/>
                  <a:pt x="11498" y="6647"/>
                  <a:pt x="11488" y="6630"/>
                </a:cubicBezTo>
                <a:cubicBezTo>
                  <a:pt x="11483" y="6638"/>
                  <a:pt x="11481" y="6637"/>
                  <a:pt x="11476" y="6645"/>
                </a:cubicBezTo>
                <a:cubicBezTo>
                  <a:pt x="11463" y="6639"/>
                  <a:pt x="11452" y="6636"/>
                  <a:pt x="11439" y="6630"/>
                </a:cubicBezTo>
                <a:cubicBezTo>
                  <a:pt x="11438" y="6638"/>
                  <a:pt x="11434" y="6648"/>
                  <a:pt x="11433" y="6656"/>
                </a:cubicBezTo>
                <a:cubicBezTo>
                  <a:pt x="11421" y="6653"/>
                  <a:pt x="11418" y="6662"/>
                  <a:pt x="11407" y="6656"/>
                </a:cubicBezTo>
                <a:cubicBezTo>
                  <a:pt x="11385" y="6681"/>
                  <a:pt x="11370" y="6705"/>
                  <a:pt x="11334" y="6708"/>
                </a:cubicBezTo>
                <a:cubicBezTo>
                  <a:pt x="11336" y="6731"/>
                  <a:pt x="11332" y="6737"/>
                  <a:pt x="11322" y="6745"/>
                </a:cubicBezTo>
                <a:cubicBezTo>
                  <a:pt x="11328" y="6778"/>
                  <a:pt x="11328" y="6794"/>
                  <a:pt x="11334" y="6830"/>
                </a:cubicBezTo>
                <a:cubicBezTo>
                  <a:pt x="11340" y="6830"/>
                  <a:pt x="11346" y="6826"/>
                  <a:pt x="11352" y="6819"/>
                </a:cubicBezTo>
                <a:cubicBezTo>
                  <a:pt x="11352" y="6849"/>
                  <a:pt x="11353" y="6888"/>
                  <a:pt x="11352" y="6919"/>
                </a:cubicBezTo>
                <a:cubicBezTo>
                  <a:pt x="11367" y="6927"/>
                  <a:pt x="11371" y="6933"/>
                  <a:pt x="11382" y="6944"/>
                </a:cubicBezTo>
                <a:cubicBezTo>
                  <a:pt x="11389" y="6932"/>
                  <a:pt x="11396" y="6920"/>
                  <a:pt x="11402" y="6907"/>
                </a:cubicBezTo>
                <a:cubicBezTo>
                  <a:pt x="11406" y="6912"/>
                  <a:pt x="11411" y="6914"/>
                  <a:pt x="11414" y="6919"/>
                </a:cubicBezTo>
                <a:cubicBezTo>
                  <a:pt x="11409" y="7005"/>
                  <a:pt x="11389" y="7056"/>
                  <a:pt x="11402" y="7155"/>
                </a:cubicBezTo>
                <a:cubicBezTo>
                  <a:pt x="11392" y="7212"/>
                  <a:pt x="11342" y="7254"/>
                  <a:pt x="11315" y="7203"/>
                </a:cubicBezTo>
                <a:cubicBezTo>
                  <a:pt x="11311" y="7181"/>
                  <a:pt x="11308" y="7155"/>
                  <a:pt x="11304" y="7133"/>
                </a:cubicBezTo>
                <a:cubicBezTo>
                  <a:pt x="11292" y="7114"/>
                  <a:pt x="11278" y="7099"/>
                  <a:pt x="11265" y="7081"/>
                </a:cubicBezTo>
                <a:cubicBezTo>
                  <a:pt x="11265" y="7073"/>
                  <a:pt x="11265" y="7063"/>
                  <a:pt x="11265" y="7055"/>
                </a:cubicBezTo>
                <a:cubicBezTo>
                  <a:pt x="11235" y="7057"/>
                  <a:pt x="11228" y="7091"/>
                  <a:pt x="11198" y="7092"/>
                </a:cubicBezTo>
                <a:cubicBezTo>
                  <a:pt x="11189" y="7115"/>
                  <a:pt x="11175" y="7132"/>
                  <a:pt x="11167" y="7155"/>
                </a:cubicBezTo>
                <a:cubicBezTo>
                  <a:pt x="11166" y="7179"/>
                  <a:pt x="11167" y="7205"/>
                  <a:pt x="11167" y="7229"/>
                </a:cubicBezTo>
                <a:cubicBezTo>
                  <a:pt x="11158" y="7243"/>
                  <a:pt x="11152" y="7253"/>
                  <a:pt x="11143" y="7266"/>
                </a:cubicBezTo>
                <a:cubicBezTo>
                  <a:pt x="11125" y="7343"/>
                  <a:pt x="11152" y="7539"/>
                  <a:pt x="11160" y="7580"/>
                </a:cubicBezTo>
                <a:cubicBezTo>
                  <a:pt x="11157" y="7594"/>
                  <a:pt x="11157" y="7578"/>
                  <a:pt x="11160" y="7591"/>
                </a:cubicBezTo>
                <a:cubicBezTo>
                  <a:pt x="11157" y="7592"/>
                  <a:pt x="11158" y="7590"/>
                  <a:pt x="11155" y="7591"/>
                </a:cubicBezTo>
                <a:cubicBezTo>
                  <a:pt x="11158" y="7610"/>
                  <a:pt x="11156" y="7617"/>
                  <a:pt x="11155" y="7639"/>
                </a:cubicBezTo>
                <a:cubicBezTo>
                  <a:pt x="11133" y="7664"/>
                  <a:pt x="11091" y="7658"/>
                  <a:pt x="11061" y="7654"/>
                </a:cubicBezTo>
                <a:cubicBezTo>
                  <a:pt x="11057" y="7681"/>
                  <a:pt x="11057" y="7714"/>
                  <a:pt x="11056" y="7743"/>
                </a:cubicBezTo>
                <a:cubicBezTo>
                  <a:pt x="11023" y="7778"/>
                  <a:pt x="10998" y="7826"/>
                  <a:pt x="10951" y="7791"/>
                </a:cubicBezTo>
                <a:cubicBezTo>
                  <a:pt x="10948" y="7762"/>
                  <a:pt x="10946" y="7746"/>
                  <a:pt x="10939" y="7728"/>
                </a:cubicBezTo>
                <a:cubicBezTo>
                  <a:pt x="10941" y="7681"/>
                  <a:pt x="10883" y="7706"/>
                  <a:pt x="10866" y="7717"/>
                </a:cubicBezTo>
                <a:cubicBezTo>
                  <a:pt x="10788" y="7766"/>
                  <a:pt x="10731" y="7852"/>
                  <a:pt x="10636" y="7865"/>
                </a:cubicBezTo>
                <a:cubicBezTo>
                  <a:pt x="10637" y="7902"/>
                  <a:pt x="10636" y="7922"/>
                  <a:pt x="10636" y="7953"/>
                </a:cubicBezTo>
                <a:cubicBezTo>
                  <a:pt x="10615" y="7938"/>
                  <a:pt x="10600" y="7917"/>
                  <a:pt x="10581" y="7902"/>
                </a:cubicBezTo>
                <a:cubicBezTo>
                  <a:pt x="10580" y="7883"/>
                  <a:pt x="10582" y="7873"/>
                  <a:pt x="10581" y="7854"/>
                </a:cubicBezTo>
                <a:cubicBezTo>
                  <a:pt x="10560" y="7831"/>
                  <a:pt x="10532" y="7853"/>
                  <a:pt x="10519" y="7780"/>
                </a:cubicBezTo>
                <a:cubicBezTo>
                  <a:pt x="10504" y="7777"/>
                  <a:pt x="10404" y="7849"/>
                  <a:pt x="10396" y="7891"/>
                </a:cubicBezTo>
                <a:cubicBezTo>
                  <a:pt x="10389" y="7891"/>
                  <a:pt x="10383" y="7891"/>
                  <a:pt x="10377" y="7891"/>
                </a:cubicBezTo>
                <a:cubicBezTo>
                  <a:pt x="10376" y="7884"/>
                  <a:pt x="10378" y="7872"/>
                  <a:pt x="10377" y="7865"/>
                </a:cubicBezTo>
                <a:cubicBezTo>
                  <a:pt x="10367" y="7877"/>
                  <a:pt x="10355" y="7882"/>
                  <a:pt x="10345" y="7876"/>
                </a:cubicBezTo>
                <a:cubicBezTo>
                  <a:pt x="10344" y="7872"/>
                  <a:pt x="10346" y="7868"/>
                  <a:pt x="10345" y="7865"/>
                </a:cubicBezTo>
                <a:cubicBezTo>
                  <a:pt x="10357" y="7844"/>
                  <a:pt x="10362" y="7845"/>
                  <a:pt x="10371" y="7817"/>
                </a:cubicBezTo>
                <a:cubicBezTo>
                  <a:pt x="10369" y="7809"/>
                  <a:pt x="10367" y="7798"/>
                  <a:pt x="10365" y="7791"/>
                </a:cubicBezTo>
                <a:cubicBezTo>
                  <a:pt x="10352" y="7793"/>
                  <a:pt x="10340" y="7789"/>
                  <a:pt x="10327" y="7791"/>
                </a:cubicBezTo>
                <a:cubicBezTo>
                  <a:pt x="10312" y="7784"/>
                  <a:pt x="10312" y="7765"/>
                  <a:pt x="10297" y="7780"/>
                </a:cubicBezTo>
                <a:cubicBezTo>
                  <a:pt x="10293" y="7756"/>
                  <a:pt x="10292" y="7764"/>
                  <a:pt x="10279" y="7765"/>
                </a:cubicBezTo>
                <a:cubicBezTo>
                  <a:pt x="10294" y="7714"/>
                  <a:pt x="10261" y="7667"/>
                  <a:pt x="10242" y="7654"/>
                </a:cubicBezTo>
                <a:cubicBezTo>
                  <a:pt x="10245" y="7605"/>
                  <a:pt x="10253" y="7557"/>
                  <a:pt x="10267" y="7528"/>
                </a:cubicBezTo>
                <a:cubicBezTo>
                  <a:pt x="10265" y="7523"/>
                  <a:pt x="10262" y="7508"/>
                  <a:pt x="10260" y="7503"/>
                </a:cubicBezTo>
                <a:cubicBezTo>
                  <a:pt x="10268" y="7502"/>
                  <a:pt x="10278" y="7503"/>
                  <a:pt x="10285" y="7503"/>
                </a:cubicBezTo>
                <a:cubicBezTo>
                  <a:pt x="10291" y="7458"/>
                  <a:pt x="10314" y="7455"/>
                  <a:pt x="10304" y="7403"/>
                </a:cubicBezTo>
                <a:cubicBezTo>
                  <a:pt x="10309" y="7397"/>
                  <a:pt x="10310" y="7387"/>
                  <a:pt x="10315" y="7381"/>
                </a:cubicBezTo>
                <a:cubicBezTo>
                  <a:pt x="10319" y="7390"/>
                  <a:pt x="10323" y="7409"/>
                  <a:pt x="10327" y="7418"/>
                </a:cubicBezTo>
                <a:cubicBezTo>
                  <a:pt x="10332" y="7414"/>
                  <a:pt x="10341" y="7406"/>
                  <a:pt x="10345" y="7403"/>
                </a:cubicBezTo>
                <a:cubicBezTo>
                  <a:pt x="10349" y="7392"/>
                  <a:pt x="10360" y="7333"/>
                  <a:pt x="10352" y="7318"/>
                </a:cubicBezTo>
                <a:cubicBezTo>
                  <a:pt x="10339" y="7317"/>
                  <a:pt x="10329" y="7319"/>
                  <a:pt x="10315" y="7318"/>
                </a:cubicBezTo>
                <a:cubicBezTo>
                  <a:pt x="10307" y="7308"/>
                  <a:pt x="10304" y="7256"/>
                  <a:pt x="10304" y="7229"/>
                </a:cubicBezTo>
                <a:cubicBezTo>
                  <a:pt x="10285" y="7211"/>
                  <a:pt x="10259" y="7217"/>
                  <a:pt x="10235" y="7218"/>
                </a:cubicBezTo>
                <a:cubicBezTo>
                  <a:pt x="10233" y="7247"/>
                  <a:pt x="10230" y="7274"/>
                  <a:pt x="10228" y="7303"/>
                </a:cubicBezTo>
                <a:cubicBezTo>
                  <a:pt x="10225" y="7311"/>
                  <a:pt x="10223" y="7316"/>
                  <a:pt x="10217" y="7318"/>
                </a:cubicBezTo>
                <a:cubicBezTo>
                  <a:pt x="10213" y="7302"/>
                  <a:pt x="10213" y="7282"/>
                  <a:pt x="10210" y="7266"/>
                </a:cubicBezTo>
                <a:cubicBezTo>
                  <a:pt x="10197" y="7281"/>
                  <a:pt x="10195" y="7318"/>
                  <a:pt x="10185" y="7329"/>
                </a:cubicBezTo>
                <a:cubicBezTo>
                  <a:pt x="10176" y="7339"/>
                  <a:pt x="10157" y="7316"/>
                  <a:pt x="10148" y="7318"/>
                </a:cubicBezTo>
                <a:cubicBezTo>
                  <a:pt x="10129" y="7376"/>
                  <a:pt x="10153" y="7409"/>
                  <a:pt x="10155" y="7466"/>
                </a:cubicBezTo>
                <a:cubicBezTo>
                  <a:pt x="10146" y="7487"/>
                  <a:pt x="10135" y="7514"/>
                  <a:pt x="10130" y="7543"/>
                </a:cubicBezTo>
                <a:cubicBezTo>
                  <a:pt x="10134" y="7548"/>
                  <a:pt x="10143" y="7550"/>
                  <a:pt x="10148" y="7554"/>
                </a:cubicBezTo>
                <a:cubicBezTo>
                  <a:pt x="10150" y="7549"/>
                  <a:pt x="10152" y="7534"/>
                  <a:pt x="10155" y="7528"/>
                </a:cubicBezTo>
                <a:cubicBezTo>
                  <a:pt x="10163" y="7542"/>
                  <a:pt x="10159" y="7552"/>
                  <a:pt x="10173" y="7554"/>
                </a:cubicBezTo>
                <a:cubicBezTo>
                  <a:pt x="10175" y="7587"/>
                  <a:pt x="10176" y="7665"/>
                  <a:pt x="10180" y="7691"/>
                </a:cubicBezTo>
                <a:cubicBezTo>
                  <a:pt x="10184" y="7718"/>
                  <a:pt x="10201" y="7732"/>
                  <a:pt x="10205" y="7765"/>
                </a:cubicBezTo>
                <a:cubicBezTo>
                  <a:pt x="10198" y="7781"/>
                  <a:pt x="10186" y="7787"/>
                  <a:pt x="10173" y="7791"/>
                </a:cubicBezTo>
                <a:cubicBezTo>
                  <a:pt x="10177" y="7814"/>
                  <a:pt x="10184" y="7819"/>
                  <a:pt x="10198" y="7817"/>
                </a:cubicBezTo>
                <a:cubicBezTo>
                  <a:pt x="10195" y="7826"/>
                  <a:pt x="10196" y="7822"/>
                  <a:pt x="10192" y="7828"/>
                </a:cubicBezTo>
                <a:cubicBezTo>
                  <a:pt x="10196" y="7836"/>
                  <a:pt x="10201" y="7846"/>
                  <a:pt x="10205" y="7854"/>
                </a:cubicBezTo>
                <a:cubicBezTo>
                  <a:pt x="10202" y="7858"/>
                  <a:pt x="10194" y="7860"/>
                  <a:pt x="10192" y="7865"/>
                </a:cubicBezTo>
                <a:cubicBezTo>
                  <a:pt x="10192" y="7870"/>
                  <a:pt x="10198" y="7870"/>
                  <a:pt x="10198" y="7876"/>
                </a:cubicBezTo>
                <a:cubicBezTo>
                  <a:pt x="10204" y="7882"/>
                  <a:pt x="10210" y="7896"/>
                  <a:pt x="10217" y="7902"/>
                </a:cubicBezTo>
                <a:cubicBezTo>
                  <a:pt x="10204" y="7915"/>
                  <a:pt x="10188" y="7904"/>
                  <a:pt x="10173" y="7902"/>
                </a:cubicBezTo>
                <a:cubicBezTo>
                  <a:pt x="10168" y="7934"/>
                  <a:pt x="10165" y="7934"/>
                  <a:pt x="10173" y="7965"/>
                </a:cubicBezTo>
                <a:cubicBezTo>
                  <a:pt x="10165" y="7959"/>
                  <a:pt x="10152" y="7959"/>
                  <a:pt x="10143" y="7953"/>
                </a:cubicBezTo>
                <a:cubicBezTo>
                  <a:pt x="10145" y="7964"/>
                  <a:pt x="10152" y="7980"/>
                  <a:pt x="10155" y="7990"/>
                </a:cubicBezTo>
                <a:cubicBezTo>
                  <a:pt x="10153" y="7995"/>
                  <a:pt x="10150" y="7997"/>
                  <a:pt x="10148" y="8002"/>
                </a:cubicBezTo>
                <a:cubicBezTo>
                  <a:pt x="10146" y="8003"/>
                  <a:pt x="10145" y="8000"/>
                  <a:pt x="10143" y="8002"/>
                </a:cubicBezTo>
                <a:cubicBezTo>
                  <a:pt x="10141" y="7999"/>
                  <a:pt x="10138" y="7993"/>
                  <a:pt x="10136" y="7990"/>
                </a:cubicBezTo>
                <a:cubicBezTo>
                  <a:pt x="10135" y="7969"/>
                  <a:pt x="10133" y="7968"/>
                  <a:pt x="10130" y="7942"/>
                </a:cubicBezTo>
                <a:cubicBezTo>
                  <a:pt x="10101" y="7942"/>
                  <a:pt x="10075" y="7937"/>
                  <a:pt x="10056" y="7953"/>
                </a:cubicBezTo>
                <a:cubicBezTo>
                  <a:pt x="10055" y="7964"/>
                  <a:pt x="10052" y="7980"/>
                  <a:pt x="10051" y="7990"/>
                </a:cubicBezTo>
                <a:cubicBezTo>
                  <a:pt x="10053" y="8017"/>
                  <a:pt x="10061" y="8013"/>
                  <a:pt x="10068" y="8027"/>
                </a:cubicBezTo>
                <a:cubicBezTo>
                  <a:pt x="10067" y="8031"/>
                  <a:pt x="10068" y="8039"/>
                  <a:pt x="10068" y="8042"/>
                </a:cubicBezTo>
                <a:cubicBezTo>
                  <a:pt x="10065" y="8042"/>
                  <a:pt x="10058" y="8042"/>
                  <a:pt x="10056" y="8042"/>
                </a:cubicBezTo>
                <a:cubicBezTo>
                  <a:pt x="10050" y="8030"/>
                  <a:pt x="10041" y="8007"/>
                  <a:pt x="10038" y="7990"/>
                </a:cubicBezTo>
                <a:cubicBezTo>
                  <a:pt x="10005" y="7963"/>
                  <a:pt x="9953" y="8025"/>
                  <a:pt x="9927" y="8042"/>
                </a:cubicBezTo>
                <a:cubicBezTo>
                  <a:pt x="9924" y="8072"/>
                  <a:pt x="9927" y="8078"/>
                  <a:pt x="9927" y="8116"/>
                </a:cubicBezTo>
                <a:cubicBezTo>
                  <a:pt x="9935" y="8117"/>
                  <a:pt x="9937" y="8115"/>
                  <a:pt x="9944" y="8116"/>
                </a:cubicBezTo>
                <a:cubicBezTo>
                  <a:pt x="9940" y="8129"/>
                  <a:pt x="9940" y="8142"/>
                  <a:pt x="9939" y="8164"/>
                </a:cubicBezTo>
                <a:cubicBezTo>
                  <a:pt x="9946" y="8172"/>
                  <a:pt x="9946" y="8178"/>
                  <a:pt x="9957" y="8179"/>
                </a:cubicBezTo>
                <a:cubicBezTo>
                  <a:pt x="9954" y="8217"/>
                  <a:pt x="9947" y="8203"/>
                  <a:pt x="9939" y="8227"/>
                </a:cubicBezTo>
                <a:cubicBezTo>
                  <a:pt x="9926" y="8245"/>
                  <a:pt x="9915" y="8233"/>
                  <a:pt x="9896" y="8227"/>
                </a:cubicBezTo>
                <a:cubicBezTo>
                  <a:pt x="9900" y="8208"/>
                  <a:pt x="9903" y="8195"/>
                  <a:pt x="9902" y="8164"/>
                </a:cubicBezTo>
                <a:cubicBezTo>
                  <a:pt x="9909" y="8165"/>
                  <a:pt x="9907" y="8168"/>
                  <a:pt x="9914" y="8164"/>
                </a:cubicBezTo>
                <a:cubicBezTo>
                  <a:pt x="9916" y="8157"/>
                  <a:pt x="9912" y="8149"/>
                  <a:pt x="9914" y="8142"/>
                </a:cubicBezTo>
                <a:cubicBezTo>
                  <a:pt x="9909" y="8123"/>
                  <a:pt x="9904" y="8113"/>
                  <a:pt x="9896" y="8101"/>
                </a:cubicBezTo>
                <a:cubicBezTo>
                  <a:pt x="9887" y="8106"/>
                  <a:pt x="9879" y="8112"/>
                  <a:pt x="9870" y="8116"/>
                </a:cubicBezTo>
                <a:cubicBezTo>
                  <a:pt x="9860" y="8167"/>
                  <a:pt x="9851" y="8213"/>
                  <a:pt x="9840" y="8264"/>
                </a:cubicBezTo>
                <a:cubicBezTo>
                  <a:pt x="9820" y="8298"/>
                  <a:pt x="9803" y="8345"/>
                  <a:pt x="9783" y="8379"/>
                </a:cubicBezTo>
                <a:cubicBezTo>
                  <a:pt x="9792" y="8387"/>
                  <a:pt x="9799" y="8398"/>
                  <a:pt x="9804" y="8416"/>
                </a:cubicBezTo>
                <a:cubicBezTo>
                  <a:pt x="9789" y="8450"/>
                  <a:pt x="9762" y="8411"/>
                  <a:pt x="9742" y="8427"/>
                </a:cubicBezTo>
                <a:cubicBezTo>
                  <a:pt x="9727" y="8446"/>
                  <a:pt x="9713" y="8458"/>
                  <a:pt x="9698" y="8478"/>
                </a:cubicBezTo>
                <a:cubicBezTo>
                  <a:pt x="9689" y="8480"/>
                  <a:pt x="9683" y="8488"/>
                  <a:pt x="9673" y="8489"/>
                </a:cubicBezTo>
                <a:cubicBezTo>
                  <a:pt x="9661" y="8502"/>
                  <a:pt x="9649" y="8514"/>
                  <a:pt x="9636" y="8526"/>
                </a:cubicBezTo>
                <a:cubicBezTo>
                  <a:pt x="9626" y="8590"/>
                  <a:pt x="9638" y="8668"/>
                  <a:pt x="9611" y="8704"/>
                </a:cubicBezTo>
                <a:cubicBezTo>
                  <a:pt x="9581" y="8744"/>
                  <a:pt x="9542" y="8723"/>
                  <a:pt x="9519" y="8778"/>
                </a:cubicBezTo>
                <a:cubicBezTo>
                  <a:pt x="9519" y="8785"/>
                  <a:pt x="9513" y="8793"/>
                  <a:pt x="9513" y="8800"/>
                </a:cubicBezTo>
                <a:cubicBezTo>
                  <a:pt x="9518" y="8803"/>
                  <a:pt x="9525" y="8811"/>
                  <a:pt x="9531" y="8815"/>
                </a:cubicBezTo>
                <a:cubicBezTo>
                  <a:pt x="9499" y="8878"/>
                  <a:pt x="9459" y="8799"/>
                  <a:pt x="9421" y="8837"/>
                </a:cubicBezTo>
                <a:cubicBezTo>
                  <a:pt x="9414" y="8813"/>
                  <a:pt x="9412" y="8798"/>
                  <a:pt x="9414" y="8763"/>
                </a:cubicBezTo>
                <a:cubicBezTo>
                  <a:pt x="9394" y="8769"/>
                  <a:pt x="9381" y="8768"/>
                  <a:pt x="9359" y="8763"/>
                </a:cubicBezTo>
                <a:cubicBezTo>
                  <a:pt x="9362" y="8805"/>
                  <a:pt x="9366" y="8847"/>
                  <a:pt x="9382" y="8863"/>
                </a:cubicBezTo>
                <a:cubicBezTo>
                  <a:pt x="9382" y="8908"/>
                  <a:pt x="9385" y="8935"/>
                  <a:pt x="9395" y="8963"/>
                </a:cubicBezTo>
                <a:cubicBezTo>
                  <a:pt x="9389" y="8973"/>
                  <a:pt x="9377" y="8977"/>
                  <a:pt x="9365" y="8977"/>
                </a:cubicBezTo>
                <a:cubicBezTo>
                  <a:pt x="9365" y="8969"/>
                  <a:pt x="9365" y="8959"/>
                  <a:pt x="9365" y="8951"/>
                </a:cubicBezTo>
                <a:cubicBezTo>
                  <a:pt x="9351" y="8966"/>
                  <a:pt x="9309" y="8990"/>
                  <a:pt x="9290" y="8988"/>
                </a:cubicBezTo>
                <a:cubicBezTo>
                  <a:pt x="9283" y="8969"/>
                  <a:pt x="9279" y="8945"/>
                  <a:pt x="9272" y="8926"/>
                </a:cubicBezTo>
                <a:cubicBezTo>
                  <a:pt x="9260" y="8928"/>
                  <a:pt x="9247" y="8934"/>
                  <a:pt x="9235" y="8937"/>
                </a:cubicBezTo>
                <a:cubicBezTo>
                  <a:pt x="9233" y="8944"/>
                  <a:pt x="9232" y="8955"/>
                  <a:pt x="9230" y="8963"/>
                </a:cubicBezTo>
                <a:cubicBezTo>
                  <a:pt x="9224" y="8971"/>
                  <a:pt x="9198" y="8963"/>
                  <a:pt x="9198" y="8963"/>
                </a:cubicBezTo>
                <a:cubicBezTo>
                  <a:pt x="9197" y="8960"/>
                  <a:pt x="9199" y="8954"/>
                  <a:pt x="9198" y="8951"/>
                </a:cubicBezTo>
                <a:cubicBezTo>
                  <a:pt x="9178" y="8955"/>
                  <a:pt x="9160" y="8988"/>
                  <a:pt x="9136" y="8988"/>
                </a:cubicBezTo>
                <a:cubicBezTo>
                  <a:pt x="9136" y="9003"/>
                  <a:pt x="9137" y="9022"/>
                  <a:pt x="9136" y="9036"/>
                </a:cubicBezTo>
                <a:cubicBezTo>
                  <a:pt x="9147" y="9029"/>
                  <a:pt x="9158" y="9024"/>
                  <a:pt x="9173" y="9025"/>
                </a:cubicBezTo>
                <a:cubicBezTo>
                  <a:pt x="9169" y="9041"/>
                  <a:pt x="9165" y="9047"/>
                  <a:pt x="9155" y="9051"/>
                </a:cubicBezTo>
                <a:cubicBezTo>
                  <a:pt x="9152" y="9060"/>
                  <a:pt x="9168" y="9061"/>
                  <a:pt x="9173" y="9062"/>
                </a:cubicBezTo>
                <a:cubicBezTo>
                  <a:pt x="9174" y="9067"/>
                  <a:pt x="9172" y="9069"/>
                  <a:pt x="9173" y="9073"/>
                </a:cubicBezTo>
                <a:cubicBezTo>
                  <a:pt x="9163" y="9080"/>
                  <a:pt x="9153" y="9085"/>
                  <a:pt x="9143" y="9088"/>
                </a:cubicBezTo>
                <a:cubicBezTo>
                  <a:pt x="9148" y="9107"/>
                  <a:pt x="9160" y="9110"/>
                  <a:pt x="9166" y="9125"/>
                </a:cubicBezTo>
                <a:cubicBezTo>
                  <a:pt x="9167" y="9131"/>
                  <a:pt x="9166" y="9131"/>
                  <a:pt x="9166" y="9136"/>
                </a:cubicBezTo>
                <a:cubicBezTo>
                  <a:pt x="9207" y="9129"/>
                  <a:pt x="9254" y="9146"/>
                  <a:pt x="9283" y="9199"/>
                </a:cubicBezTo>
                <a:cubicBezTo>
                  <a:pt x="9291" y="9194"/>
                  <a:pt x="9301" y="9193"/>
                  <a:pt x="9308" y="9188"/>
                </a:cubicBezTo>
                <a:cubicBezTo>
                  <a:pt x="9311" y="9191"/>
                  <a:pt x="9312" y="9195"/>
                  <a:pt x="9315" y="9199"/>
                </a:cubicBezTo>
                <a:cubicBezTo>
                  <a:pt x="9312" y="9211"/>
                  <a:pt x="9311" y="9225"/>
                  <a:pt x="9308" y="9236"/>
                </a:cubicBezTo>
                <a:cubicBezTo>
                  <a:pt x="9318" y="9260"/>
                  <a:pt x="9341" y="9281"/>
                  <a:pt x="9354" y="9299"/>
                </a:cubicBezTo>
                <a:cubicBezTo>
                  <a:pt x="9351" y="9311"/>
                  <a:pt x="9350" y="9327"/>
                  <a:pt x="9347" y="9340"/>
                </a:cubicBezTo>
                <a:cubicBezTo>
                  <a:pt x="9358" y="9366"/>
                  <a:pt x="9366" y="9387"/>
                  <a:pt x="9377" y="9414"/>
                </a:cubicBezTo>
                <a:cubicBezTo>
                  <a:pt x="9413" y="9450"/>
                  <a:pt x="9408" y="9416"/>
                  <a:pt x="9427" y="9499"/>
                </a:cubicBezTo>
                <a:cubicBezTo>
                  <a:pt x="9422" y="9519"/>
                  <a:pt x="9415" y="9532"/>
                  <a:pt x="9414" y="9561"/>
                </a:cubicBezTo>
                <a:cubicBezTo>
                  <a:pt x="9418" y="9572"/>
                  <a:pt x="9416" y="9589"/>
                  <a:pt x="9421" y="9598"/>
                </a:cubicBezTo>
                <a:cubicBezTo>
                  <a:pt x="9408" y="9637"/>
                  <a:pt x="9402" y="9704"/>
                  <a:pt x="9402" y="9761"/>
                </a:cubicBezTo>
                <a:cubicBezTo>
                  <a:pt x="9405" y="9756"/>
                  <a:pt x="9411" y="9754"/>
                  <a:pt x="9414" y="9750"/>
                </a:cubicBezTo>
                <a:cubicBezTo>
                  <a:pt x="9416" y="9756"/>
                  <a:pt x="9418" y="9770"/>
                  <a:pt x="9421" y="9776"/>
                </a:cubicBezTo>
                <a:cubicBezTo>
                  <a:pt x="9416" y="9780"/>
                  <a:pt x="9412" y="9782"/>
                  <a:pt x="9407" y="9787"/>
                </a:cubicBezTo>
                <a:cubicBezTo>
                  <a:pt x="9398" y="9869"/>
                  <a:pt x="9391" y="9946"/>
                  <a:pt x="9377" y="10009"/>
                </a:cubicBezTo>
                <a:cubicBezTo>
                  <a:pt x="9334" y="10023"/>
                  <a:pt x="9306" y="9995"/>
                  <a:pt x="9272" y="9975"/>
                </a:cubicBezTo>
                <a:cubicBezTo>
                  <a:pt x="9251" y="10027"/>
                  <a:pt x="9180" y="10000"/>
                  <a:pt x="9136" y="9986"/>
                </a:cubicBezTo>
                <a:cubicBezTo>
                  <a:pt x="9116" y="9980"/>
                  <a:pt x="9047" y="9948"/>
                  <a:pt x="9043" y="9949"/>
                </a:cubicBezTo>
                <a:cubicBezTo>
                  <a:pt x="9022" y="9958"/>
                  <a:pt x="8998" y="9997"/>
                  <a:pt x="8969" y="9986"/>
                </a:cubicBezTo>
                <a:cubicBezTo>
                  <a:pt x="8932" y="9974"/>
                  <a:pt x="8907" y="9931"/>
                  <a:pt x="8870" y="9961"/>
                </a:cubicBezTo>
                <a:cubicBezTo>
                  <a:pt x="8867" y="9979"/>
                  <a:pt x="8869" y="9990"/>
                  <a:pt x="8865" y="10009"/>
                </a:cubicBezTo>
                <a:cubicBezTo>
                  <a:pt x="8858" y="10009"/>
                  <a:pt x="8848" y="10009"/>
                  <a:pt x="8840" y="10009"/>
                </a:cubicBezTo>
                <a:cubicBezTo>
                  <a:pt x="8812" y="10011"/>
                  <a:pt x="8800" y="10033"/>
                  <a:pt x="8790" y="10071"/>
                </a:cubicBezTo>
                <a:cubicBezTo>
                  <a:pt x="8791" y="10084"/>
                  <a:pt x="8789" y="10096"/>
                  <a:pt x="8790" y="10108"/>
                </a:cubicBezTo>
                <a:cubicBezTo>
                  <a:pt x="8815" y="10118"/>
                  <a:pt x="8826" y="10142"/>
                  <a:pt x="8834" y="10186"/>
                </a:cubicBezTo>
                <a:cubicBezTo>
                  <a:pt x="8836" y="10194"/>
                  <a:pt x="8820" y="10307"/>
                  <a:pt x="8815" y="10323"/>
                </a:cubicBezTo>
                <a:cubicBezTo>
                  <a:pt x="8841" y="10429"/>
                  <a:pt x="8822" y="10711"/>
                  <a:pt x="8778" y="10759"/>
                </a:cubicBezTo>
                <a:cubicBezTo>
                  <a:pt x="8780" y="10802"/>
                  <a:pt x="8774" y="10838"/>
                  <a:pt x="8767" y="10870"/>
                </a:cubicBezTo>
                <a:cubicBezTo>
                  <a:pt x="8771" y="10885"/>
                  <a:pt x="8770" y="10890"/>
                  <a:pt x="8778" y="10896"/>
                </a:cubicBezTo>
                <a:cubicBezTo>
                  <a:pt x="8780" y="10894"/>
                  <a:pt x="8783" y="10897"/>
                  <a:pt x="8785" y="10896"/>
                </a:cubicBezTo>
                <a:cubicBezTo>
                  <a:pt x="8793" y="10888"/>
                  <a:pt x="8800" y="10877"/>
                  <a:pt x="8803" y="10859"/>
                </a:cubicBezTo>
                <a:cubicBezTo>
                  <a:pt x="8805" y="10856"/>
                  <a:pt x="8807" y="10846"/>
                  <a:pt x="8808" y="10844"/>
                </a:cubicBezTo>
                <a:cubicBezTo>
                  <a:pt x="8811" y="10853"/>
                  <a:pt x="8813" y="10861"/>
                  <a:pt x="8815" y="10870"/>
                </a:cubicBezTo>
                <a:cubicBezTo>
                  <a:pt x="8809" y="10888"/>
                  <a:pt x="8800" y="10896"/>
                  <a:pt x="8785" y="10896"/>
                </a:cubicBezTo>
                <a:cubicBezTo>
                  <a:pt x="8786" y="10908"/>
                  <a:pt x="8789" y="10923"/>
                  <a:pt x="8790" y="10933"/>
                </a:cubicBezTo>
                <a:cubicBezTo>
                  <a:pt x="8799" y="10937"/>
                  <a:pt x="8812" y="10925"/>
                  <a:pt x="8822" y="10918"/>
                </a:cubicBezTo>
                <a:cubicBezTo>
                  <a:pt x="8823" y="10920"/>
                  <a:pt x="8821" y="10930"/>
                  <a:pt x="8822" y="10933"/>
                </a:cubicBezTo>
                <a:cubicBezTo>
                  <a:pt x="8819" y="10960"/>
                  <a:pt x="8817" y="10994"/>
                  <a:pt x="8815" y="11021"/>
                </a:cubicBezTo>
                <a:cubicBezTo>
                  <a:pt x="8819" y="11037"/>
                  <a:pt x="8826" y="11073"/>
                  <a:pt x="8822" y="11106"/>
                </a:cubicBezTo>
                <a:cubicBezTo>
                  <a:pt x="8819" y="11132"/>
                  <a:pt x="8804" y="11168"/>
                  <a:pt x="8808" y="11195"/>
                </a:cubicBezTo>
                <a:cubicBezTo>
                  <a:pt x="8824" y="11180"/>
                  <a:pt x="8840" y="11172"/>
                  <a:pt x="8865" y="11184"/>
                </a:cubicBezTo>
                <a:cubicBezTo>
                  <a:pt x="8873" y="11188"/>
                  <a:pt x="8883" y="11200"/>
                  <a:pt x="8895" y="11195"/>
                </a:cubicBezTo>
                <a:cubicBezTo>
                  <a:pt x="8907" y="11184"/>
                  <a:pt x="8915" y="11170"/>
                  <a:pt x="8927" y="11158"/>
                </a:cubicBezTo>
                <a:cubicBezTo>
                  <a:pt x="8967" y="11137"/>
                  <a:pt x="9009" y="11199"/>
                  <a:pt x="9007" y="11258"/>
                </a:cubicBezTo>
                <a:cubicBezTo>
                  <a:pt x="9012" y="11261"/>
                  <a:pt x="9015" y="11266"/>
                  <a:pt x="9019" y="11269"/>
                </a:cubicBezTo>
                <a:cubicBezTo>
                  <a:pt x="9024" y="11325"/>
                  <a:pt x="9047" y="11388"/>
                  <a:pt x="9081" y="11369"/>
                </a:cubicBezTo>
                <a:cubicBezTo>
                  <a:pt x="9084" y="11362"/>
                  <a:pt x="9080" y="11356"/>
                  <a:pt x="9081" y="11343"/>
                </a:cubicBezTo>
                <a:cubicBezTo>
                  <a:pt x="9083" y="11349"/>
                  <a:pt x="9087" y="11352"/>
                  <a:pt x="9088" y="11358"/>
                </a:cubicBezTo>
                <a:cubicBezTo>
                  <a:pt x="9097" y="11294"/>
                  <a:pt x="9107" y="11315"/>
                  <a:pt x="9136" y="11295"/>
                </a:cubicBezTo>
                <a:cubicBezTo>
                  <a:pt x="9145" y="11280"/>
                  <a:pt x="9153" y="11258"/>
                  <a:pt x="9161" y="11243"/>
                </a:cubicBezTo>
                <a:cubicBezTo>
                  <a:pt x="9206" y="11244"/>
                  <a:pt x="9252" y="11242"/>
                  <a:pt x="9297" y="11243"/>
                </a:cubicBezTo>
                <a:cubicBezTo>
                  <a:pt x="9305" y="11237"/>
                  <a:pt x="9314" y="11226"/>
                  <a:pt x="9329" y="11221"/>
                </a:cubicBezTo>
                <a:cubicBezTo>
                  <a:pt x="9332" y="11227"/>
                  <a:pt x="9330" y="11238"/>
                  <a:pt x="9334" y="11243"/>
                </a:cubicBezTo>
                <a:cubicBezTo>
                  <a:pt x="9354" y="11213"/>
                  <a:pt x="9352" y="11190"/>
                  <a:pt x="9365" y="11143"/>
                </a:cubicBezTo>
                <a:cubicBezTo>
                  <a:pt x="9379" y="11096"/>
                  <a:pt x="9414" y="11093"/>
                  <a:pt x="9446" y="11081"/>
                </a:cubicBezTo>
                <a:cubicBezTo>
                  <a:pt x="9448" y="11066"/>
                  <a:pt x="9444" y="11076"/>
                  <a:pt x="9446" y="11058"/>
                </a:cubicBezTo>
                <a:cubicBezTo>
                  <a:pt x="9452" y="10976"/>
                  <a:pt x="9486" y="10915"/>
                  <a:pt x="9519" y="10881"/>
                </a:cubicBezTo>
                <a:cubicBezTo>
                  <a:pt x="9519" y="10877"/>
                  <a:pt x="9519" y="10873"/>
                  <a:pt x="9519" y="10870"/>
                </a:cubicBezTo>
                <a:cubicBezTo>
                  <a:pt x="9511" y="10861"/>
                  <a:pt x="9503" y="10853"/>
                  <a:pt x="9494" y="10844"/>
                </a:cubicBezTo>
                <a:cubicBezTo>
                  <a:pt x="9488" y="10816"/>
                  <a:pt x="9482" y="10787"/>
                  <a:pt x="9476" y="10759"/>
                </a:cubicBezTo>
                <a:cubicBezTo>
                  <a:pt x="9484" y="10680"/>
                  <a:pt x="9539" y="10549"/>
                  <a:pt x="9574" y="10522"/>
                </a:cubicBezTo>
                <a:cubicBezTo>
                  <a:pt x="9575" y="10520"/>
                  <a:pt x="9574" y="10510"/>
                  <a:pt x="9574" y="10508"/>
                </a:cubicBezTo>
                <a:cubicBezTo>
                  <a:pt x="9570" y="10498"/>
                  <a:pt x="9572" y="10501"/>
                  <a:pt x="9569" y="10485"/>
                </a:cubicBezTo>
                <a:cubicBezTo>
                  <a:pt x="9592" y="10405"/>
                  <a:pt x="9638" y="10458"/>
                  <a:pt x="9673" y="10412"/>
                </a:cubicBezTo>
                <a:cubicBezTo>
                  <a:pt x="9676" y="10401"/>
                  <a:pt x="9677" y="10385"/>
                  <a:pt x="9680" y="10375"/>
                </a:cubicBezTo>
                <a:cubicBezTo>
                  <a:pt x="9699" y="10339"/>
                  <a:pt x="9737" y="10339"/>
                  <a:pt x="9753" y="10297"/>
                </a:cubicBezTo>
                <a:cubicBezTo>
                  <a:pt x="9773" y="10191"/>
                  <a:pt x="9711" y="10120"/>
                  <a:pt x="9778" y="10023"/>
                </a:cubicBezTo>
                <a:cubicBezTo>
                  <a:pt x="9821" y="9963"/>
                  <a:pt x="9827" y="10023"/>
                  <a:pt x="9865" y="10023"/>
                </a:cubicBezTo>
                <a:cubicBezTo>
                  <a:pt x="9875" y="10024"/>
                  <a:pt x="9888" y="10012"/>
                  <a:pt x="9902" y="10023"/>
                </a:cubicBezTo>
                <a:cubicBezTo>
                  <a:pt x="9922" y="10039"/>
                  <a:pt x="9936" y="10084"/>
                  <a:pt x="9969" y="10071"/>
                </a:cubicBezTo>
                <a:cubicBezTo>
                  <a:pt x="10033" y="10048"/>
                  <a:pt x="10049" y="9980"/>
                  <a:pt x="10093" y="9924"/>
                </a:cubicBezTo>
                <a:cubicBezTo>
                  <a:pt x="10105" y="9917"/>
                  <a:pt x="10117" y="9904"/>
                  <a:pt x="10130" y="9898"/>
                </a:cubicBezTo>
                <a:cubicBezTo>
                  <a:pt x="10136" y="9883"/>
                  <a:pt x="10141" y="9876"/>
                  <a:pt x="10148" y="9861"/>
                </a:cubicBezTo>
                <a:cubicBezTo>
                  <a:pt x="10183" y="9807"/>
                  <a:pt x="10222" y="9804"/>
                  <a:pt x="10267" y="9850"/>
                </a:cubicBezTo>
                <a:cubicBezTo>
                  <a:pt x="10326" y="9909"/>
                  <a:pt x="10321" y="10104"/>
                  <a:pt x="10377" y="10175"/>
                </a:cubicBezTo>
                <a:cubicBezTo>
                  <a:pt x="10426" y="10236"/>
                  <a:pt x="10462" y="10338"/>
                  <a:pt x="10508" y="10386"/>
                </a:cubicBezTo>
                <a:cubicBezTo>
                  <a:pt x="10549" y="10429"/>
                  <a:pt x="10590" y="10397"/>
                  <a:pt x="10600" y="10508"/>
                </a:cubicBezTo>
                <a:cubicBezTo>
                  <a:pt x="10608" y="10503"/>
                  <a:pt x="10617" y="10490"/>
                  <a:pt x="10625" y="10485"/>
                </a:cubicBezTo>
                <a:cubicBezTo>
                  <a:pt x="10630" y="10494"/>
                  <a:pt x="10633" y="10500"/>
                  <a:pt x="10636" y="10508"/>
                </a:cubicBezTo>
                <a:cubicBezTo>
                  <a:pt x="10634" y="10510"/>
                  <a:pt x="10633" y="10520"/>
                  <a:pt x="10630" y="10522"/>
                </a:cubicBezTo>
                <a:cubicBezTo>
                  <a:pt x="10629" y="10527"/>
                  <a:pt x="10626" y="10529"/>
                  <a:pt x="10625" y="10533"/>
                </a:cubicBezTo>
                <a:cubicBezTo>
                  <a:pt x="10635" y="10528"/>
                  <a:pt x="10645" y="10528"/>
                  <a:pt x="10655" y="10522"/>
                </a:cubicBezTo>
                <a:cubicBezTo>
                  <a:pt x="10661" y="10533"/>
                  <a:pt x="10668" y="10538"/>
                  <a:pt x="10673" y="10548"/>
                </a:cubicBezTo>
                <a:cubicBezTo>
                  <a:pt x="10675" y="10570"/>
                  <a:pt x="10671" y="10581"/>
                  <a:pt x="10667" y="10596"/>
                </a:cubicBezTo>
                <a:cubicBezTo>
                  <a:pt x="10678" y="10611"/>
                  <a:pt x="10693" y="10629"/>
                  <a:pt x="10705" y="10644"/>
                </a:cubicBezTo>
                <a:cubicBezTo>
                  <a:pt x="10711" y="10651"/>
                  <a:pt x="10715" y="10641"/>
                  <a:pt x="10723" y="10633"/>
                </a:cubicBezTo>
                <a:cubicBezTo>
                  <a:pt x="10733" y="10639"/>
                  <a:pt x="10768" y="10853"/>
                  <a:pt x="10765" y="10870"/>
                </a:cubicBezTo>
                <a:cubicBezTo>
                  <a:pt x="10765" y="10872"/>
                  <a:pt x="10765" y="10879"/>
                  <a:pt x="10765" y="10881"/>
                </a:cubicBezTo>
                <a:cubicBezTo>
                  <a:pt x="10759" y="10880"/>
                  <a:pt x="10753" y="10882"/>
                  <a:pt x="10747" y="10881"/>
                </a:cubicBezTo>
                <a:cubicBezTo>
                  <a:pt x="10744" y="10887"/>
                  <a:pt x="10745" y="10890"/>
                  <a:pt x="10742" y="10896"/>
                </a:cubicBezTo>
                <a:cubicBezTo>
                  <a:pt x="10747" y="10932"/>
                  <a:pt x="10741" y="10954"/>
                  <a:pt x="10723" y="10970"/>
                </a:cubicBezTo>
                <a:cubicBezTo>
                  <a:pt x="10723" y="10983"/>
                  <a:pt x="10723" y="10993"/>
                  <a:pt x="10723" y="11007"/>
                </a:cubicBezTo>
                <a:cubicBezTo>
                  <a:pt x="10727" y="11011"/>
                  <a:pt x="10732" y="11017"/>
                  <a:pt x="10735" y="11021"/>
                </a:cubicBezTo>
                <a:cubicBezTo>
                  <a:pt x="10743" y="11021"/>
                  <a:pt x="10746" y="11021"/>
                  <a:pt x="10754" y="11021"/>
                </a:cubicBezTo>
                <a:cubicBezTo>
                  <a:pt x="10764" y="10987"/>
                  <a:pt x="10776" y="10946"/>
                  <a:pt x="10797" y="10933"/>
                </a:cubicBezTo>
                <a:cubicBezTo>
                  <a:pt x="10801" y="10914"/>
                  <a:pt x="10798" y="10906"/>
                  <a:pt x="10797" y="10881"/>
                </a:cubicBezTo>
                <a:cubicBezTo>
                  <a:pt x="10809" y="10858"/>
                  <a:pt x="10815" y="10842"/>
                  <a:pt x="10840" y="10844"/>
                </a:cubicBezTo>
                <a:cubicBezTo>
                  <a:pt x="10843" y="10837"/>
                  <a:pt x="10843" y="10829"/>
                  <a:pt x="10845" y="10822"/>
                </a:cubicBezTo>
                <a:cubicBezTo>
                  <a:pt x="10839" y="10799"/>
                  <a:pt x="10840" y="10783"/>
                  <a:pt x="10845" y="10759"/>
                </a:cubicBezTo>
                <a:cubicBezTo>
                  <a:pt x="10829" y="10741"/>
                  <a:pt x="10813" y="10714"/>
                  <a:pt x="10797" y="10696"/>
                </a:cubicBezTo>
                <a:cubicBezTo>
                  <a:pt x="10797" y="10636"/>
                  <a:pt x="10816" y="10551"/>
                  <a:pt x="10845" y="10559"/>
                </a:cubicBezTo>
                <a:cubicBezTo>
                  <a:pt x="10844" y="10610"/>
                  <a:pt x="10886" y="10587"/>
                  <a:pt x="10902" y="10611"/>
                </a:cubicBezTo>
                <a:cubicBezTo>
                  <a:pt x="10911" y="10624"/>
                  <a:pt x="10902" y="10640"/>
                  <a:pt x="10907" y="10659"/>
                </a:cubicBezTo>
                <a:cubicBezTo>
                  <a:pt x="10917" y="10672"/>
                  <a:pt x="10930" y="10683"/>
                  <a:pt x="10939" y="10696"/>
                </a:cubicBezTo>
                <a:cubicBezTo>
                  <a:pt x="10943" y="10673"/>
                  <a:pt x="10947" y="10646"/>
                  <a:pt x="10951" y="10622"/>
                </a:cubicBezTo>
                <a:cubicBezTo>
                  <a:pt x="10899" y="10519"/>
                  <a:pt x="10836" y="10428"/>
                  <a:pt x="10754" y="10386"/>
                </a:cubicBezTo>
                <a:cubicBezTo>
                  <a:pt x="10751" y="10379"/>
                  <a:pt x="10744" y="10366"/>
                  <a:pt x="10742" y="10360"/>
                </a:cubicBezTo>
                <a:cubicBezTo>
                  <a:pt x="10750" y="10345"/>
                  <a:pt x="10753" y="10331"/>
                  <a:pt x="10765" y="10323"/>
                </a:cubicBezTo>
                <a:cubicBezTo>
                  <a:pt x="10765" y="10317"/>
                  <a:pt x="10766" y="10314"/>
                  <a:pt x="10765" y="10308"/>
                </a:cubicBezTo>
                <a:cubicBezTo>
                  <a:pt x="10753" y="10268"/>
                  <a:pt x="10678" y="10318"/>
                  <a:pt x="10655" y="10271"/>
                </a:cubicBezTo>
                <a:cubicBezTo>
                  <a:pt x="10634" y="10227"/>
                  <a:pt x="10598" y="10155"/>
                  <a:pt x="10586" y="10097"/>
                </a:cubicBezTo>
                <a:cubicBezTo>
                  <a:pt x="10579" y="10061"/>
                  <a:pt x="10585" y="10015"/>
                  <a:pt x="10575" y="9986"/>
                </a:cubicBezTo>
                <a:cubicBezTo>
                  <a:pt x="10566" y="9965"/>
                  <a:pt x="10550" y="9964"/>
                  <a:pt x="10538" y="9949"/>
                </a:cubicBezTo>
                <a:cubicBezTo>
                  <a:pt x="10498" y="9903"/>
                  <a:pt x="10475" y="9869"/>
                  <a:pt x="10464" y="9761"/>
                </a:cubicBezTo>
                <a:cubicBezTo>
                  <a:pt x="10471" y="9744"/>
                  <a:pt x="10477" y="9745"/>
                  <a:pt x="10483" y="9724"/>
                </a:cubicBezTo>
                <a:cubicBezTo>
                  <a:pt x="10474" y="9704"/>
                  <a:pt x="10469" y="9701"/>
                  <a:pt x="10469" y="9661"/>
                </a:cubicBezTo>
                <a:cubicBezTo>
                  <a:pt x="10465" y="9660"/>
                  <a:pt x="10462" y="9662"/>
                  <a:pt x="10457" y="9661"/>
                </a:cubicBezTo>
                <a:cubicBezTo>
                  <a:pt x="10460" y="9649"/>
                  <a:pt x="10462" y="9636"/>
                  <a:pt x="10464" y="9624"/>
                </a:cubicBezTo>
                <a:cubicBezTo>
                  <a:pt x="10476" y="9609"/>
                  <a:pt x="10506" y="9590"/>
                  <a:pt x="10531" y="9587"/>
                </a:cubicBezTo>
                <a:cubicBezTo>
                  <a:pt x="10532" y="9578"/>
                  <a:pt x="10530" y="9571"/>
                  <a:pt x="10531" y="9561"/>
                </a:cubicBezTo>
                <a:cubicBezTo>
                  <a:pt x="10552" y="9563"/>
                  <a:pt x="10555" y="9564"/>
                  <a:pt x="10575" y="9561"/>
                </a:cubicBezTo>
                <a:cubicBezTo>
                  <a:pt x="10577" y="9571"/>
                  <a:pt x="10578" y="9578"/>
                  <a:pt x="10581" y="9587"/>
                </a:cubicBezTo>
                <a:cubicBezTo>
                  <a:pt x="10576" y="9601"/>
                  <a:pt x="10572" y="9611"/>
                  <a:pt x="10561" y="9613"/>
                </a:cubicBezTo>
                <a:cubicBezTo>
                  <a:pt x="10567" y="9666"/>
                  <a:pt x="10578" y="9707"/>
                  <a:pt x="10586" y="9750"/>
                </a:cubicBezTo>
                <a:cubicBezTo>
                  <a:pt x="10595" y="9741"/>
                  <a:pt x="10604" y="9725"/>
                  <a:pt x="10611" y="9713"/>
                </a:cubicBezTo>
                <a:cubicBezTo>
                  <a:pt x="10616" y="9688"/>
                  <a:pt x="10620" y="9660"/>
                  <a:pt x="10625" y="9635"/>
                </a:cubicBezTo>
                <a:cubicBezTo>
                  <a:pt x="10693" y="9691"/>
                  <a:pt x="10648" y="9808"/>
                  <a:pt x="10717" y="9850"/>
                </a:cubicBezTo>
                <a:cubicBezTo>
                  <a:pt x="10707" y="9851"/>
                  <a:pt x="10694" y="9849"/>
                  <a:pt x="10685" y="9850"/>
                </a:cubicBezTo>
                <a:cubicBezTo>
                  <a:pt x="10705" y="9911"/>
                  <a:pt x="10738" y="9943"/>
                  <a:pt x="10760" y="9998"/>
                </a:cubicBezTo>
                <a:cubicBezTo>
                  <a:pt x="10767" y="10012"/>
                  <a:pt x="10771" y="9980"/>
                  <a:pt x="10784" y="9986"/>
                </a:cubicBezTo>
                <a:cubicBezTo>
                  <a:pt x="10785" y="9987"/>
                  <a:pt x="10831" y="10019"/>
                  <a:pt x="10834" y="10023"/>
                </a:cubicBezTo>
                <a:cubicBezTo>
                  <a:pt x="10847" y="10042"/>
                  <a:pt x="10857" y="10078"/>
                  <a:pt x="10871" y="10097"/>
                </a:cubicBezTo>
                <a:cubicBezTo>
                  <a:pt x="10906" y="10148"/>
                  <a:pt x="10940" y="10184"/>
                  <a:pt x="10976" y="10234"/>
                </a:cubicBezTo>
                <a:cubicBezTo>
                  <a:pt x="10984" y="10253"/>
                  <a:pt x="10991" y="10266"/>
                  <a:pt x="10999" y="10286"/>
                </a:cubicBezTo>
                <a:cubicBezTo>
                  <a:pt x="11011" y="10297"/>
                  <a:pt x="11027" y="10311"/>
                  <a:pt x="11038" y="10323"/>
                </a:cubicBezTo>
                <a:cubicBezTo>
                  <a:pt x="11039" y="10350"/>
                  <a:pt x="11035" y="10354"/>
                  <a:pt x="11024" y="10360"/>
                </a:cubicBezTo>
                <a:cubicBezTo>
                  <a:pt x="11023" y="10383"/>
                  <a:pt x="11025" y="10481"/>
                  <a:pt x="11024" y="10485"/>
                </a:cubicBezTo>
                <a:cubicBezTo>
                  <a:pt x="11020" y="10503"/>
                  <a:pt x="11017" y="10516"/>
                  <a:pt x="11013" y="10533"/>
                </a:cubicBezTo>
                <a:cubicBezTo>
                  <a:pt x="11019" y="10551"/>
                  <a:pt x="11024" y="10566"/>
                  <a:pt x="11024" y="10596"/>
                </a:cubicBezTo>
                <a:cubicBezTo>
                  <a:pt x="11036" y="10622"/>
                  <a:pt x="11058" y="10644"/>
                  <a:pt x="11068" y="10670"/>
                </a:cubicBezTo>
                <a:cubicBezTo>
                  <a:pt x="11070" y="10686"/>
                  <a:pt x="11073" y="10706"/>
                  <a:pt x="11075" y="10722"/>
                </a:cubicBezTo>
                <a:cubicBezTo>
                  <a:pt x="11085" y="10776"/>
                  <a:pt x="11114" y="10818"/>
                  <a:pt x="11148" y="10807"/>
                </a:cubicBezTo>
                <a:cubicBezTo>
                  <a:pt x="11151" y="10812"/>
                  <a:pt x="11153" y="10828"/>
                  <a:pt x="11155" y="10833"/>
                </a:cubicBezTo>
                <a:cubicBezTo>
                  <a:pt x="11148" y="10851"/>
                  <a:pt x="11135" y="10854"/>
                  <a:pt x="11123" y="10859"/>
                </a:cubicBezTo>
                <a:cubicBezTo>
                  <a:pt x="11133" y="10892"/>
                  <a:pt x="11145" y="10914"/>
                  <a:pt x="11155" y="10944"/>
                </a:cubicBezTo>
                <a:cubicBezTo>
                  <a:pt x="11182" y="10939"/>
                  <a:pt x="11214" y="10914"/>
                  <a:pt x="11247" y="10933"/>
                </a:cubicBezTo>
                <a:cubicBezTo>
                  <a:pt x="11268" y="10945"/>
                  <a:pt x="11276" y="10980"/>
                  <a:pt x="11304" y="10984"/>
                </a:cubicBezTo>
                <a:cubicBezTo>
                  <a:pt x="11277" y="11060"/>
                  <a:pt x="11249" y="10979"/>
                  <a:pt x="11217" y="10970"/>
                </a:cubicBezTo>
                <a:cubicBezTo>
                  <a:pt x="11207" y="10967"/>
                  <a:pt x="11200" y="10986"/>
                  <a:pt x="11180" y="10984"/>
                </a:cubicBezTo>
                <a:cubicBezTo>
                  <a:pt x="11174" y="11005"/>
                  <a:pt x="11166" y="11023"/>
                  <a:pt x="11160" y="11044"/>
                </a:cubicBezTo>
                <a:cubicBezTo>
                  <a:pt x="11170" y="11068"/>
                  <a:pt x="11182" y="11092"/>
                  <a:pt x="11192" y="11117"/>
                </a:cubicBezTo>
                <a:cubicBezTo>
                  <a:pt x="11195" y="11141"/>
                  <a:pt x="11184" y="11170"/>
                  <a:pt x="11185" y="11195"/>
                </a:cubicBezTo>
                <a:cubicBezTo>
                  <a:pt x="11190" y="11204"/>
                  <a:pt x="11200" y="11212"/>
                  <a:pt x="11205" y="11221"/>
                </a:cubicBezTo>
                <a:cubicBezTo>
                  <a:pt x="11210" y="11213"/>
                  <a:pt x="11212" y="11203"/>
                  <a:pt x="11217" y="11195"/>
                </a:cubicBezTo>
                <a:cubicBezTo>
                  <a:pt x="11229" y="11183"/>
                  <a:pt x="11244" y="11241"/>
                  <a:pt x="11247" y="11269"/>
                </a:cubicBezTo>
                <a:cubicBezTo>
                  <a:pt x="11249" y="11261"/>
                  <a:pt x="11258" y="11251"/>
                  <a:pt x="11260" y="11243"/>
                </a:cubicBezTo>
                <a:cubicBezTo>
                  <a:pt x="11275" y="11229"/>
                  <a:pt x="11284" y="11243"/>
                  <a:pt x="11297" y="11258"/>
                </a:cubicBezTo>
                <a:cubicBezTo>
                  <a:pt x="11296" y="11185"/>
                  <a:pt x="11283" y="11159"/>
                  <a:pt x="11272" y="11106"/>
                </a:cubicBezTo>
                <a:cubicBezTo>
                  <a:pt x="11272" y="11101"/>
                  <a:pt x="11272" y="11086"/>
                  <a:pt x="11272" y="11081"/>
                </a:cubicBezTo>
                <a:cubicBezTo>
                  <a:pt x="11281" y="11086"/>
                  <a:pt x="11288" y="11101"/>
                  <a:pt x="11297" y="11106"/>
                </a:cubicBezTo>
                <a:cubicBezTo>
                  <a:pt x="11296" y="11110"/>
                  <a:pt x="11298" y="11114"/>
                  <a:pt x="11297" y="11117"/>
                </a:cubicBezTo>
                <a:cubicBezTo>
                  <a:pt x="11302" y="11121"/>
                  <a:pt x="11304" y="11129"/>
                  <a:pt x="11309" y="11132"/>
                </a:cubicBezTo>
                <a:cubicBezTo>
                  <a:pt x="11314" y="11114"/>
                  <a:pt x="11319" y="11107"/>
                  <a:pt x="11334" y="11106"/>
                </a:cubicBezTo>
                <a:cubicBezTo>
                  <a:pt x="11328" y="11091"/>
                  <a:pt x="11322" y="11104"/>
                  <a:pt x="11322" y="11081"/>
                </a:cubicBezTo>
                <a:cubicBezTo>
                  <a:pt x="11317" y="11083"/>
                  <a:pt x="11314" y="11078"/>
                  <a:pt x="11309" y="11081"/>
                </a:cubicBezTo>
                <a:cubicBezTo>
                  <a:pt x="11303" y="11055"/>
                  <a:pt x="11299" y="11040"/>
                  <a:pt x="11290" y="11021"/>
                </a:cubicBezTo>
                <a:cubicBezTo>
                  <a:pt x="11303" y="11014"/>
                  <a:pt x="11316" y="11014"/>
                  <a:pt x="11329" y="11007"/>
                </a:cubicBezTo>
                <a:cubicBezTo>
                  <a:pt x="11342" y="11010"/>
                  <a:pt x="11355" y="11047"/>
                  <a:pt x="11359" y="11069"/>
                </a:cubicBezTo>
                <a:cubicBezTo>
                  <a:pt x="11361" y="11072"/>
                  <a:pt x="11364" y="11067"/>
                  <a:pt x="11366" y="11069"/>
                </a:cubicBezTo>
                <a:cubicBezTo>
                  <a:pt x="11369" y="11064"/>
                  <a:pt x="11374" y="11064"/>
                  <a:pt x="11377" y="11058"/>
                </a:cubicBezTo>
                <a:cubicBezTo>
                  <a:pt x="11374" y="11037"/>
                  <a:pt x="11369" y="11017"/>
                  <a:pt x="11366" y="10996"/>
                </a:cubicBezTo>
                <a:cubicBezTo>
                  <a:pt x="11368" y="10994"/>
                  <a:pt x="11369" y="10985"/>
                  <a:pt x="11371" y="10984"/>
                </a:cubicBezTo>
                <a:cubicBezTo>
                  <a:pt x="11369" y="10952"/>
                  <a:pt x="11281" y="10867"/>
                  <a:pt x="11260" y="10859"/>
                </a:cubicBezTo>
                <a:cubicBezTo>
                  <a:pt x="11272" y="10850"/>
                  <a:pt x="11282" y="10844"/>
                  <a:pt x="11290" y="10833"/>
                </a:cubicBezTo>
                <a:cubicBezTo>
                  <a:pt x="11287" y="10817"/>
                  <a:pt x="11282" y="10801"/>
                  <a:pt x="11279" y="10785"/>
                </a:cubicBezTo>
                <a:cubicBezTo>
                  <a:pt x="11287" y="10771"/>
                  <a:pt x="11293" y="10764"/>
                  <a:pt x="11304" y="10770"/>
                </a:cubicBezTo>
                <a:cubicBezTo>
                  <a:pt x="11286" y="10727"/>
                  <a:pt x="11272" y="10676"/>
                  <a:pt x="11260" y="10622"/>
                </a:cubicBezTo>
                <a:cubicBezTo>
                  <a:pt x="11261" y="10597"/>
                  <a:pt x="11259" y="10588"/>
                  <a:pt x="11265" y="10574"/>
                </a:cubicBezTo>
                <a:cubicBezTo>
                  <a:pt x="11262" y="10568"/>
                  <a:pt x="11263" y="10566"/>
                  <a:pt x="11260" y="10559"/>
                </a:cubicBezTo>
                <a:cubicBezTo>
                  <a:pt x="11270" y="10551"/>
                  <a:pt x="11274" y="10541"/>
                  <a:pt x="11279" y="10522"/>
                </a:cubicBezTo>
                <a:cubicBezTo>
                  <a:pt x="11281" y="10524"/>
                  <a:pt x="11281" y="10521"/>
                  <a:pt x="11284" y="10522"/>
                </a:cubicBezTo>
                <a:cubicBezTo>
                  <a:pt x="11284" y="10527"/>
                  <a:pt x="11290" y="10544"/>
                  <a:pt x="11290" y="10548"/>
                </a:cubicBezTo>
                <a:cubicBezTo>
                  <a:pt x="11288" y="10552"/>
                  <a:pt x="11281" y="10545"/>
                  <a:pt x="11279" y="10548"/>
                </a:cubicBezTo>
                <a:cubicBezTo>
                  <a:pt x="11289" y="10591"/>
                  <a:pt x="11320" y="10583"/>
                  <a:pt x="11322" y="10644"/>
                </a:cubicBezTo>
                <a:cubicBezTo>
                  <a:pt x="11330" y="10647"/>
                  <a:pt x="11337" y="10657"/>
                  <a:pt x="11346" y="10659"/>
                </a:cubicBezTo>
                <a:cubicBezTo>
                  <a:pt x="11336" y="10637"/>
                  <a:pt x="11330" y="10624"/>
                  <a:pt x="11322" y="10596"/>
                </a:cubicBezTo>
                <a:cubicBezTo>
                  <a:pt x="11342" y="10595"/>
                  <a:pt x="11351" y="10617"/>
                  <a:pt x="11359" y="10644"/>
                </a:cubicBezTo>
                <a:cubicBezTo>
                  <a:pt x="11363" y="10643"/>
                  <a:pt x="11367" y="10646"/>
                  <a:pt x="11371" y="10644"/>
                </a:cubicBezTo>
                <a:cubicBezTo>
                  <a:pt x="11371" y="10641"/>
                  <a:pt x="11370" y="10637"/>
                  <a:pt x="11371" y="10633"/>
                </a:cubicBezTo>
                <a:cubicBezTo>
                  <a:pt x="11364" y="10611"/>
                  <a:pt x="11358" y="10609"/>
                  <a:pt x="11352" y="10585"/>
                </a:cubicBezTo>
                <a:cubicBezTo>
                  <a:pt x="11355" y="10581"/>
                  <a:pt x="11356" y="10579"/>
                  <a:pt x="11359" y="10574"/>
                </a:cubicBezTo>
                <a:cubicBezTo>
                  <a:pt x="11369" y="10578"/>
                  <a:pt x="11373" y="10581"/>
                  <a:pt x="11377" y="10596"/>
                </a:cubicBezTo>
                <a:cubicBezTo>
                  <a:pt x="11382" y="10605"/>
                  <a:pt x="11391" y="10614"/>
                  <a:pt x="11396" y="10622"/>
                </a:cubicBezTo>
                <a:cubicBezTo>
                  <a:pt x="11380" y="10583"/>
                  <a:pt x="11356" y="10560"/>
                  <a:pt x="11346" y="10508"/>
                </a:cubicBezTo>
                <a:cubicBezTo>
                  <a:pt x="11381" y="10490"/>
                  <a:pt x="11375" y="10508"/>
                  <a:pt x="11402" y="10460"/>
                </a:cubicBezTo>
                <a:cubicBezTo>
                  <a:pt x="11413" y="10462"/>
                  <a:pt x="11411" y="10469"/>
                  <a:pt x="11414" y="10485"/>
                </a:cubicBezTo>
                <a:cubicBezTo>
                  <a:pt x="11435" y="10485"/>
                  <a:pt x="11444" y="10474"/>
                  <a:pt x="11458" y="10460"/>
                </a:cubicBezTo>
                <a:cubicBezTo>
                  <a:pt x="11469" y="10515"/>
                  <a:pt x="11528" y="10451"/>
                  <a:pt x="11531" y="10522"/>
                </a:cubicBezTo>
                <a:cubicBezTo>
                  <a:pt x="11534" y="10518"/>
                  <a:pt x="11536" y="10512"/>
                  <a:pt x="11538" y="10508"/>
                </a:cubicBezTo>
                <a:cubicBezTo>
                  <a:pt x="11547" y="10519"/>
                  <a:pt x="11570" y="10526"/>
                  <a:pt x="11581" y="10533"/>
                </a:cubicBezTo>
                <a:cubicBezTo>
                  <a:pt x="11573" y="10544"/>
                  <a:pt x="11565" y="10564"/>
                  <a:pt x="11556" y="10574"/>
                </a:cubicBezTo>
                <a:cubicBezTo>
                  <a:pt x="11554" y="10591"/>
                  <a:pt x="11552" y="10605"/>
                  <a:pt x="11550" y="10622"/>
                </a:cubicBezTo>
                <a:cubicBezTo>
                  <a:pt x="11548" y="10623"/>
                  <a:pt x="11553" y="10633"/>
                  <a:pt x="11550" y="10633"/>
                </a:cubicBezTo>
                <a:cubicBezTo>
                  <a:pt x="11547" y="10671"/>
                  <a:pt x="11546" y="10701"/>
                  <a:pt x="11545" y="10733"/>
                </a:cubicBezTo>
                <a:cubicBezTo>
                  <a:pt x="11568" y="10726"/>
                  <a:pt x="11588" y="10714"/>
                  <a:pt x="11611" y="10707"/>
                </a:cubicBezTo>
                <a:cubicBezTo>
                  <a:pt x="11608" y="10724"/>
                  <a:pt x="11600" y="10742"/>
                  <a:pt x="11593" y="10748"/>
                </a:cubicBezTo>
                <a:cubicBezTo>
                  <a:pt x="11589" y="10757"/>
                  <a:pt x="11585" y="10761"/>
                  <a:pt x="11581" y="10770"/>
                </a:cubicBezTo>
                <a:cubicBezTo>
                  <a:pt x="11591" y="10773"/>
                  <a:pt x="11594" y="10782"/>
                  <a:pt x="11598" y="10796"/>
                </a:cubicBezTo>
                <a:cubicBezTo>
                  <a:pt x="11602" y="10809"/>
                  <a:pt x="11600" y="10809"/>
                  <a:pt x="11598" y="10833"/>
                </a:cubicBezTo>
                <a:cubicBezTo>
                  <a:pt x="11603" y="10833"/>
                  <a:pt x="11606" y="10833"/>
                  <a:pt x="11611" y="10833"/>
                </a:cubicBezTo>
                <a:cubicBezTo>
                  <a:pt x="11613" y="10837"/>
                  <a:pt x="11617" y="10840"/>
                  <a:pt x="11618" y="10844"/>
                </a:cubicBezTo>
                <a:cubicBezTo>
                  <a:pt x="11613" y="10857"/>
                  <a:pt x="11603" y="10866"/>
                  <a:pt x="11593" y="10870"/>
                </a:cubicBezTo>
                <a:cubicBezTo>
                  <a:pt x="11591" y="10883"/>
                  <a:pt x="11597" y="10895"/>
                  <a:pt x="11605" y="10907"/>
                </a:cubicBezTo>
                <a:cubicBezTo>
                  <a:pt x="11614" y="10931"/>
                  <a:pt x="11610" y="10926"/>
                  <a:pt x="11598" y="10944"/>
                </a:cubicBezTo>
                <a:cubicBezTo>
                  <a:pt x="11590" y="10942"/>
                  <a:pt x="11584" y="10928"/>
                  <a:pt x="11575" y="10918"/>
                </a:cubicBezTo>
                <a:cubicBezTo>
                  <a:pt x="11572" y="10930"/>
                  <a:pt x="11571" y="10946"/>
                  <a:pt x="11568" y="10959"/>
                </a:cubicBezTo>
                <a:cubicBezTo>
                  <a:pt x="11568" y="10967"/>
                  <a:pt x="11568" y="10977"/>
                  <a:pt x="11568" y="10984"/>
                </a:cubicBezTo>
                <a:cubicBezTo>
                  <a:pt x="11596" y="10991"/>
                  <a:pt x="11599" y="11009"/>
                  <a:pt x="11623" y="11021"/>
                </a:cubicBezTo>
                <a:cubicBezTo>
                  <a:pt x="11624" y="11054"/>
                  <a:pt x="11622" y="11084"/>
                  <a:pt x="11630" y="11106"/>
                </a:cubicBezTo>
                <a:cubicBezTo>
                  <a:pt x="11639" y="11118"/>
                  <a:pt x="11646" y="11132"/>
                  <a:pt x="11655" y="11143"/>
                </a:cubicBezTo>
                <a:cubicBezTo>
                  <a:pt x="11656" y="11148"/>
                  <a:pt x="11654" y="11154"/>
                  <a:pt x="11655" y="11158"/>
                </a:cubicBezTo>
                <a:cubicBezTo>
                  <a:pt x="11648" y="11164"/>
                  <a:pt x="11644" y="11163"/>
                  <a:pt x="11637" y="11169"/>
                </a:cubicBezTo>
                <a:cubicBezTo>
                  <a:pt x="11638" y="11176"/>
                  <a:pt x="11641" y="11188"/>
                  <a:pt x="11643" y="11195"/>
                </a:cubicBezTo>
                <a:cubicBezTo>
                  <a:pt x="11661" y="11199"/>
                  <a:pt x="11674" y="11192"/>
                  <a:pt x="11692" y="11195"/>
                </a:cubicBezTo>
                <a:cubicBezTo>
                  <a:pt x="11692" y="11197"/>
                  <a:pt x="11696" y="11203"/>
                  <a:pt x="11697" y="11206"/>
                </a:cubicBezTo>
                <a:cubicBezTo>
                  <a:pt x="11692" y="11216"/>
                  <a:pt x="11687" y="11215"/>
                  <a:pt x="11685" y="11232"/>
                </a:cubicBezTo>
                <a:cubicBezTo>
                  <a:pt x="11687" y="11240"/>
                  <a:pt x="11690" y="11249"/>
                  <a:pt x="11692" y="11258"/>
                </a:cubicBezTo>
                <a:cubicBezTo>
                  <a:pt x="11693" y="11259"/>
                  <a:pt x="11696" y="11257"/>
                  <a:pt x="11697" y="11258"/>
                </a:cubicBezTo>
                <a:cubicBezTo>
                  <a:pt x="11702" y="11246"/>
                  <a:pt x="11705" y="11243"/>
                  <a:pt x="11710" y="11232"/>
                </a:cubicBezTo>
                <a:cubicBezTo>
                  <a:pt x="11733" y="11230"/>
                  <a:pt x="11738" y="11243"/>
                  <a:pt x="11754" y="11258"/>
                </a:cubicBezTo>
                <a:cubicBezTo>
                  <a:pt x="11761" y="11266"/>
                  <a:pt x="11765" y="11244"/>
                  <a:pt x="11772" y="11232"/>
                </a:cubicBezTo>
                <a:cubicBezTo>
                  <a:pt x="11779" y="11264"/>
                  <a:pt x="11784" y="11300"/>
                  <a:pt x="11790" y="11332"/>
                </a:cubicBezTo>
                <a:cubicBezTo>
                  <a:pt x="11817" y="11348"/>
                  <a:pt x="11852" y="11319"/>
                  <a:pt x="11871" y="11343"/>
                </a:cubicBezTo>
                <a:cubicBezTo>
                  <a:pt x="11874" y="11342"/>
                  <a:pt x="11881" y="11333"/>
                  <a:pt x="11884" y="11332"/>
                </a:cubicBezTo>
                <a:cubicBezTo>
                  <a:pt x="11888" y="11293"/>
                  <a:pt x="11892" y="11260"/>
                  <a:pt x="11896" y="11221"/>
                </a:cubicBezTo>
                <a:cubicBezTo>
                  <a:pt x="11934" y="11212"/>
                  <a:pt x="11968" y="11234"/>
                  <a:pt x="11994" y="11269"/>
                </a:cubicBezTo>
                <a:cubicBezTo>
                  <a:pt x="12014" y="11295"/>
                  <a:pt x="12024" y="11343"/>
                  <a:pt x="12050" y="11358"/>
                </a:cubicBezTo>
                <a:cubicBezTo>
                  <a:pt x="12086" y="11380"/>
                  <a:pt x="12134" y="11342"/>
                  <a:pt x="12155" y="11332"/>
                </a:cubicBezTo>
                <a:cubicBezTo>
                  <a:pt x="12166" y="11288"/>
                  <a:pt x="12184" y="11277"/>
                  <a:pt x="12199" y="11243"/>
                </a:cubicBezTo>
                <a:cubicBezTo>
                  <a:pt x="12235" y="11244"/>
                  <a:pt x="12243" y="11272"/>
                  <a:pt x="12272" y="11280"/>
                </a:cubicBezTo>
                <a:cubicBezTo>
                  <a:pt x="12282" y="11259"/>
                  <a:pt x="12293" y="11247"/>
                  <a:pt x="12302" y="11221"/>
                </a:cubicBezTo>
                <a:cubicBezTo>
                  <a:pt x="12305" y="11221"/>
                  <a:pt x="12306" y="11221"/>
                  <a:pt x="12309" y="11221"/>
                </a:cubicBezTo>
                <a:cubicBezTo>
                  <a:pt x="12312" y="11230"/>
                  <a:pt x="12319" y="11234"/>
                  <a:pt x="12322" y="11243"/>
                </a:cubicBezTo>
                <a:cubicBezTo>
                  <a:pt x="12323" y="11250"/>
                  <a:pt x="12322" y="11262"/>
                  <a:pt x="12322" y="11269"/>
                </a:cubicBezTo>
                <a:cubicBezTo>
                  <a:pt x="12312" y="11292"/>
                  <a:pt x="12300" y="11307"/>
                  <a:pt x="12291" y="11332"/>
                </a:cubicBezTo>
                <a:cubicBezTo>
                  <a:pt x="12295" y="11348"/>
                  <a:pt x="12298" y="11367"/>
                  <a:pt x="12302" y="11384"/>
                </a:cubicBezTo>
                <a:cubicBezTo>
                  <a:pt x="12299" y="11414"/>
                  <a:pt x="12291" y="11433"/>
                  <a:pt x="12284" y="11458"/>
                </a:cubicBezTo>
                <a:cubicBezTo>
                  <a:pt x="12307" y="11520"/>
                  <a:pt x="12287" y="11570"/>
                  <a:pt x="12302" y="11642"/>
                </a:cubicBezTo>
                <a:cubicBezTo>
                  <a:pt x="12263" y="11720"/>
                  <a:pt x="12248" y="11861"/>
                  <a:pt x="12222" y="11953"/>
                </a:cubicBezTo>
                <a:cubicBezTo>
                  <a:pt x="12220" y="11976"/>
                  <a:pt x="12219" y="11996"/>
                  <a:pt x="12217" y="12019"/>
                </a:cubicBezTo>
                <a:cubicBezTo>
                  <a:pt x="12206" y="12092"/>
                  <a:pt x="12199" y="12162"/>
                  <a:pt x="12173" y="12204"/>
                </a:cubicBezTo>
                <a:cubicBezTo>
                  <a:pt x="12177" y="12223"/>
                  <a:pt x="12180" y="12241"/>
                  <a:pt x="12183" y="12260"/>
                </a:cubicBezTo>
                <a:cubicBezTo>
                  <a:pt x="12158" y="12274"/>
                  <a:pt x="12142" y="12308"/>
                  <a:pt x="12102" y="12263"/>
                </a:cubicBezTo>
                <a:cubicBezTo>
                  <a:pt x="12072" y="12306"/>
                  <a:pt x="12060" y="12271"/>
                  <a:pt x="12028" y="12282"/>
                </a:cubicBezTo>
                <a:cubicBezTo>
                  <a:pt x="12017" y="12259"/>
                  <a:pt x="12008" y="12257"/>
                  <a:pt x="12003" y="12219"/>
                </a:cubicBezTo>
                <a:cubicBezTo>
                  <a:pt x="11945" y="12195"/>
                  <a:pt x="11880" y="12220"/>
                  <a:pt x="11841" y="12274"/>
                </a:cubicBezTo>
                <a:cubicBezTo>
                  <a:pt x="11830" y="12292"/>
                  <a:pt x="11819" y="12309"/>
                  <a:pt x="11809" y="12326"/>
                </a:cubicBezTo>
                <a:cubicBezTo>
                  <a:pt x="11788" y="12335"/>
                  <a:pt x="11768" y="12301"/>
                  <a:pt x="11754" y="12293"/>
                </a:cubicBezTo>
                <a:cubicBezTo>
                  <a:pt x="11737" y="12289"/>
                  <a:pt x="11720" y="12285"/>
                  <a:pt x="11703" y="12282"/>
                </a:cubicBezTo>
                <a:cubicBezTo>
                  <a:pt x="11700" y="12273"/>
                  <a:pt x="11697" y="12265"/>
                  <a:pt x="11693" y="12256"/>
                </a:cubicBezTo>
                <a:cubicBezTo>
                  <a:pt x="11654" y="12239"/>
                  <a:pt x="11614" y="12222"/>
                  <a:pt x="11575" y="12204"/>
                </a:cubicBezTo>
                <a:cubicBezTo>
                  <a:pt x="11546" y="12204"/>
                  <a:pt x="11519" y="12204"/>
                  <a:pt x="11491" y="12204"/>
                </a:cubicBezTo>
                <a:cubicBezTo>
                  <a:pt x="11475" y="12190"/>
                  <a:pt x="11479" y="12134"/>
                  <a:pt x="11463" y="12123"/>
                </a:cubicBezTo>
                <a:cubicBezTo>
                  <a:pt x="11450" y="12123"/>
                  <a:pt x="11436" y="12123"/>
                  <a:pt x="11422" y="12123"/>
                </a:cubicBezTo>
                <a:cubicBezTo>
                  <a:pt x="11402" y="12116"/>
                  <a:pt x="11357" y="12102"/>
                  <a:pt x="11337" y="12086"/>
                </a:cubicBezTo>
                <a:cubicBezTo>
                  <a:pt x="11318" y="12066"/>
                  <a:pt x="11327" y="12017"/>
                  <a:pt x="11300" y="11994"/>
                </a:cubicBezTo>
                <a:cubicBezTo>
                  <a:pt x="11232" y="11933"/>
                  <a:pt x="11120" y="12016"/>
                  <a:pt x="11093" y="12108"/>
                </a:cubicBezTo>
                <a:cubicBezTo>
                  <a:pt x="11056" y="12232"/>
                  <a:pt x="11137" y="12302"/>
                  <a:pt x="11053" y="12393"/>
                </a:cubicBezTo>
                <a:cubicBezTo>
                  <a:pt x="11043" y="12404"/>
                  <a:pt x="11030" y="12430"/>
                  <a:pt x="11014" y="12426"/>
                </a:cubicBezTo>
                <a:cubicBezTo>
                  <a:pt x="10974" y="12416"/>
                  <a:pt x="10943" y="12328"/>
                  <a:pt x="10907" y="12300"/>
                </a:cubicBezTo>
                <a:cubicBezTo>
                  <a:pt x="10872" y="12273"/>
                  <a:pt x="10792" y="12270"/>
                  <a:pt x="10764" y="12237"/>
                </a:cubicBezTo>
                <a:cubicBezTo>
                  <a:pt x="10732" y="12201"/>
                  <a:pt x="10728" y="12069"/>
                  <a:pt x="10700" y="12049"/>
                </a:cubicBezTo>
                <a:cubicBezTo>
                  <a:pt x="10685" y="12037"/>
                  <a:pt x="10672" y="12046"/>
                  <a:pt x="10660" y="12034"/>
                </a:cubicBezTo>
                <a:cubicBezTo>
                  <a:pt x="10652" y="12020"/>
                  <a:pt x="10644" y="12007"/>
                  <a:pt x="10636" y="11994"/>
                </a:cubicBezTo>
                <a:cubicBezTo>
                  <a:pt x="10619" y="11987"/>
                  <a:pt x="10602" y="11982"/>
                  <a:pt x="10585" y="11975"/>
                </a:cubicBezTo>
                <a:cubicBezTo>
                  <a:pt x="10559" y="11979"/>
                  <a:pt x="10533" y="11979"/>
                  <a:pt x="10508" y="11982"/>
                </a:cubicBezTo>
                <a:cubicBezTo>
                  <a:pt x="10473" y="11953"/>
                  <a:pt x="10439" y="11924"/>
                  <a:pt x="10404" y="11894"/>
                </a:cubicBezTo>
                <a:cubicBezTo>
                  <a:pt x="10402" y="11876"/>
                  <a:pt x="10400" y="11860"/>
                  <a:pt x="10397" y="11842"/>
                </a:cubicBezTo>
                <a:cubicBezTo>
                  <a:pt x="10381" y="11839"/>
                  <a:pt x="10379" y="11846"/>
                  <a:pt x="10365" y="11853"/>
                </a:cubicBezTo>
                <a:cubicBezTo>
                  <a:pt x="10344" y="11832"/>
                  <a:pt x="10317" y="11795"/>
                  <a:pt x="10312" y="11742"/>
                </a:cubicBezTo>
                <a:cubicBezTo>
                  <a:pt x="10328" y="11707"/>
                  <a:pt x="10398" y="11587"/>
                  <a:pt x="10397" y="11543"/>
                </a:cubicBezTo>
                <a:cubicBezTo>
                  <a:pt x="10395" y="11520"/>
                  <a:pt x="10393" y="11495"/>
                  <a:pt x="10391" y="11472"/>
                </a:cubicBezTo>
                <a:cubicBezTo>
                  <a:pt x="10301" y="11369"/>
                  <a:pt x="10391" y="11328"/>
                  <a:pt x="10391" y="11214"/>
                </a:cubicBezTo>
                <a:cubicBezTo>
                  <a:pt x="10374" y="11234"/>
                  <a:pt x="10357" y="11256"/>
                  <a:pt x="10340" y="11276"/>
                </a:cubicBezTo>
                <a:cubicBezTo>
                  <a:pt x="10338" y="11275"/>
                  <a:pt x="10335" y="11274"/>
                  <a:pt x="10332" y="11273"/>
                </a:cubicBezTo>
                <a:cubicBezTo>
                  <a:pt x="10327" y="11251"/>
                  <a:pt x="10321" y="11236"/>
                  <a:pt x="10320" y="11206"/>
                </a:cubicBezTo>
                <a:cubicBezTo>
                  <a:pt x="10308" y="11195"/>
                  <a:pt x="10296" y="11181"/>
                  <a:pt x="10284" y="11169"/>
                </a:cubicBezTo>
                <a:cubicBezTo>
                  <a:pt x="10276" y="11172"/>
                  <a:pt x="10268" y="11174"/>
                  <a:pt x="10260" y="11177"/>
                </a:cubicBezTo>
                <a:cubicBezTo>
                  <a:pt x="10235" y="11196"/>
                  <a:pt x="10189" y="11291"/>
                  <a:pt x="10145" y="11265"/>
                </a:cubicBezTo>
                <a:cubicBezTo>
                  <a:pt x="10138" y="11261"/>
                  <a:pt x="10129" y="11228"/>
                  <a:pt x="10108" y="11214"/>
                </a:cubicBezTo>
                <a:cubicBezTo>
                  <a:pt x="10091" y="11218"/>
                  <a:pt x="10086" y="11240"/>
                  <a:pt x="10073" y="11254"/>
                </a:cubicBezTo>
                <a:cubicBezTo>
                  <a:pt x="10052" y="11247"/>
                  <a:pt x="10043" y="11222"/>
                  <a:pt x="10026" y="11210"/>
                </a:cubicBezTo>
                <a:cubicBezTo>
                  <a:pt x="10005" y="11240"/>
                  <a:pt x="9984" y="11274"/>
                  <a:pt x="9954" y="11288"/>
                </a:cubicBezTo>
                <a:cubicBezTo>
                  <a:pt x="9908" y="11308"/>
                  <a:pt x="9873" y="11223"/>
                  <a:pt x="9820" y="11251"/>
                </a:cubicBezTo>
                <a:cubicBezTo>
                  <a:pt x="9810" y="11262"/>
                  <a:pt x="9800" y="11276"/>
                  <a:pt x="9790" y="11288"/>
                </a:cubicBezTo>
                <a:cubicBezTo>
                  <a:pt x="9771" y="11302"/>
                  <a:pt x="9761" y="11272"/>
                  <a:pt x="9747" y="11276"/>
                </a:cubicBezTo>
                <a:cubicBezTo>
                  <a:pt x="9734" y="11288"/>
                  <a:pt x="9722" y="11298"/>
                  <a:pt x="9710" y="11310"/>
                </a:cubicBezTo>
                <a:cubicBezTo>
                  <a:pt x="9671" y="11326"/>
                  <a:pt x="9627" y="11309"/>
                  <a:pt x="9594" y="11336"/>
                </a:cubicBezTo>
                <a:cubicBezTo>
                  <a:pt x="9564" y="11361"/>
                  <a:pt x="9547" y="11411"/>
                  <a:pt x="9524" y="11450"/>
                </a:cubicBezTo>
                <a:cubicBezTo>
                  <a:pt x="9512" y="11448"/>
                  <a:pt x="9506" y="11441"/>
                  <a:pt x="9499" y="11428"/>
                </a:cubicBezTo>
                <a:cubicBezTo>
                  <a:pt x="9489" y="11432"/>
                  <a:pt x="9444" y="11467"/>
                  <a:pt x="9436" y="11480"/>
                </a:cubicBezTo>
                <a:cubicBezTo>
                  <a:pt x="9414" y="11510"/>
                  <a:pt x="9415" y="11550"/>
                  <a:pt x="9384" y="11568"/>
                </a:cubicBezTo>
                <a:cubicBezTo>
                  <a:pt x="9349" y="11589"/>
                  <a:pt x="9309" y="11571"/>
                  <a:pt x="9300" y="11524"/>
                </a:cubicBezTo>
                <a:cubicBezTo>
                  <a:pt x="9298" y="11523"/>
                  <a:pt x="9208" y="11579"/>
                  <a:pt x="9173" y="11557"/>
                </a:cubicBezTo>
                <a:cubicBezTo>
                  <a:pt x="9136" y="11535"/>
                  <a:pt x="9123" y="11476"/>
                  <a:pt x="9099" y="11428"/>
                </a:cubicBezTo>
                <a:cubicBezTo>
                  <a:pt x="9091" y="11436"/>
                  <a:pt x="9081" y="11442"/>
                  <a:pt x="9073" y="11450"/>
                </a:cubicBezTo>
                <a:cubicBezTo>
                  <a:pt x="9054" y="11480"/>
                  <a:pt x="9028" y="11682"/>
                  <a:pt x="9007" y="11738"/>
                </a:cubicBezTo>
                <a:cubicBezTo>
                  <a:pt x="8977" y="11820"/>
                  <a:pt x="8921" y="11828"/>
                  <a:pt x="8879" y="11886"/>
                </a:cubicBezTo>
                <a:cubicBezTo>
                  <a:pt x="8864" y="11906"/>
                  <a:pt x="8817" y="11986"/>
                  <a:pt x="8812" y="12016"/>
                </a:cubicBezTo>
                <a:cubicBezTo>
                  <a:pt x="8806" y="12047"/>
                  <a:pt x="8816" y="12088"/>
                  <a:pt x="8808" y="12119"/>
                </a:cubicBezTo>
                <a:cubicBezTo>
                  <a:pt x="8799" y="12159"/>
                  <a:pt x="8775" y="12185"/>
                  <a:pt x="8767" y="12230"/>
                </a:cubicBezTo>
                <a:cubicBezTo>
                  <a:pt x="8747" y="12337"/>
                  <a:pt x="8808" y="12394"/>
                  <a:pt x="8765" y="12522"/>
                </a:cubicBezTo>
                <a:cubicBezTo>
                  <a:pt x="8738" y="12602"/>
                  <a:pt x="8657" y="12742"/>
                  <a:pt x="8611" y="12781"/>
                </a:cubicBezTo>
                <a:cubicBezTo>
                  <a:pt x="8587" y="12801"/>
                  <a:pt x="8554" y="12797"/>
                  <a:pt x="8529" y="12821"/>
                </a:cubicBezTo>
                <a:cubicBezTo>
                  <a:pt x="8500" y="12850"/>
                  <a:pt x="8494" y="12978"/>
                  <a:pt x="8474" y="13028"/>
                </a:cubicBezTo>
                <a:cubicBezTo>
                  <a:pt x="8458" y="13069"/>
                  <a:pt x="8425" y="13076"/>
                  <a:pt x="8410" y="13117"/>
                </a:cubicBezTo>
                <a:cubicBezTo>
                  <a:pt x="8395" y="13161"/>
                  <a:pt x="8383" y="13225"/>
                  <a:pt x="8377" y="13284"/>
                </a:cubicBezTo>
                <a:cubicBezTo>
                  <a:pt x="8376" y="13307"/>
                  <a:pt x="8376" y="13333"/>
                  <a:pt x="8375" y="13357"/>
                </a:cubicBezTo>
                <a:cubicBezTo>
                  <a:pt x="8364" y="13412"/>
                  <a:pt x="8327" y="13438"/>
                  <a:pt x="8310" y="13483"/>
                </a:cubicBezTo>
                <a:cubicBezTo>
                  <a:pt x="8293" y="13562"/>
                  <a:pt x="8277" y="13641"/>
                  <a:pt x="8260" y="13720"/>
                </a:cubicBezTo>
                <a:cubicBezTo>
                  <a:pt x="8247" y="13747"/>
                  <a:pt x="8236" y="13774"/>
                  <a:pt x="8223" y="13801"/>
                </a:cubicBezTo>
                <a:cubicBezTo>
                  <a:pt x="8208" y="13846"/>
                  <a:pt x="8200" y="13940"/>
                  <a:pt x="8205" y="14012"/>
                </a:cubicBezTo>
                <a:cubicBezTo>
                  <a:pt x="8209" y="14002"/>
                  <a:pt x="8214" y="13991"/>
                  <a:pt x="8218" y="13982"/>
                </a:cubicBezTo>
                <a:cubicBezTo>
                  <a:pt x="8271" y="13991"/>
                  <a:pt x="8273" y="14163"/>
                  <a:pt x="8248" y="14237"/>
                </a:cubicBezTo>
                <a:cubicBezTo>
                  <a:pt x="8311" y="14336"/>
                  <a:pt x="8273" y="14536"/>
                  <a:pt x="8255" y="14662"/>
                </a:cubicBezTo>
                <a:cubicBezTo>
                  <a:pt x="8253" y="14699"/>
                  <a:pt x="8250" y="14737"/>
                  <a:pt x="8248" y="14773"/>
                </a:cubicBezTo>
                <a:cubicBezTo>
                  <a:pt x="8238" y="14846"/>
                  <a:pt x="8209" y="14945"/>
                  <a:pt x="8175" y="14969"/>
                </a:cubicBezTo>
                <a:cubicBezTo>
                  <a:pt x="8174" y="14971"/>
                  <a:pt x="8175" y="14970"/>
                  <a:pt x="8175" y="14973"/>
                </a:cubicBezTo>
                <a:cubicBezTo>
                  <a:pt x="8223" y="15014"/>
                  <a:pt x="8222" y="15121"/>
                  <a:pt x="8245" y="15143"/>
                </a:cubicBezTo>
                <a:cubicBezTo>
                  <a:pt x="8247" y="15153"/>
                  <a:pt x="8248" y="15165"/>
                  <a:pt x="8248" y="15183"/>
                </a:cubicBezTo>
                <a:cubicBezTo>
                  <a:pt x="8243" y="15186"/>
                  <a:pt x="8238" y="15188"/>
                  <a:pt x="8233" y="15191"/>
                </a:cubicBezTo>
                <a:cubicBezTo>
                  <a:pt x="8220" y="15228"/>
                  <a:pt x="8231" y="15286"/>
                  <a:pt x="8225" y="15331"/>
                </a:cubicBezTo>
                <a:cubicBezTo>
                  <a:pt x="8246" y="15404"/>
                  <a:pt x="8235" y="15351"/>
                  <a:pt x="8262" y="15387"/>
                </a:cubicBezTo>
                <a:cubicBezTo>
                  <a:pt x="8263" y="15395"/>
                  <a:pt x="8264" y="15401"/>
                  <a:pt x="8265" y="15409"/>
                </a:cubicBezTo>
                <a:cubicBezTo>
                  <a:pt x="8276" y="15423"/>
                  <a:pt x="8287" y="15436"/>
                  <a:pt x="8298" y="15450"/>
                </a:cubicBezTo>
                <a:cubicBezTo>
                  <a:pt x="8315" y="15443"/>
                  <a:pt x="8340" y="15422"/>
                  <a:pt x="8354" y="15453"/>
                </a:cubicBezTo>
                <a:cubicBezTo>
                  <a:pt x="8343" y="15480"/>
                  <a:pt x="8329" y="15496"/>
                  <a:pt x="8333" y="15542"/>
                </a:cubicBezTo>
                <a:cubicBezTo>
                  <a:pt x="8340" y="15551"/>
                  <a:pt x="8354" y="15552"/>
                  <a:pt x="8360" y="15564"/>
                </a:cubicBezTo>
                <a:cubicBezTo>
                  <a:pt x="8364" y="15575"/>
                  <a:pt x="8363" y="15582"/>
                  <a:pt x="8362" y="15597"/>
                </a:cubicBezTo>
                <a:cubicBezTo>
                  <a:pt x="8371" y="15610"/>
                  <a:pt x="8377" y="15617"/>
                  <a:pt x="8394" y="15616"/>
                </a:cubicBezTo>
                <a:cubicBezTo>
                  <a:pt x="8397" y="15634"/>
                  <a:pt x="8397" y="15645"/>
                  <a:pt x="8394" y="15664"/>
                </a:cubicBezTo>
                <a:cubicBezTo>
                  <a:pt x="8411" y="15701"/>
                  <a:pt x="8439" y="15740"/>
                  <a:pt x="8466" y="15756"/>
                </a:cubicBezTo>
                <a:cubicBezTo>
                  <a:pt x="8467" y="15774"/>
                  <a:pt x="8467" y="15791"/>
                  <a:pt x="8469" y="15808"/>
                </a:cubicBezTo>
                <a:cubicBezTo>
                  <a:pt x="8477" y="15841"/>
                  <a:pt x="8502" y="15848"/>
                  <a:pt x="8507" y="15889"/>
                </a:cubicBezTo>
                <a:cubicBezTo>
                  <a:pt x="8507" y="15907"/>
                  <a:pt x="8507" y="15924"/>
                  <a:pt x="8507" y="15941"/>
                </a:cubicBezTo>
                <a:cubicBezTo>
                  <a:pt x="8511" y="15951"/>
                  <a:pt x="8516" y="15954"/>
                  <a:pt x="8524" y="15956"/>
                </a:cubicBezTo>
                <a:cubicBezTo>
                  <a:pt x="8525" y="15960"/>
                  <a:pt x="8525" y="15966"/>
                  <a:pt x="8526" y="15971"/>
                </a:cubicBezTo>
                <a:cubicBezTo>
                  <a:pt x="8520" y="15981"/>
                  <a:pt x="8513" y="15990"/>
                  <a:pt x="8507" y="16000"/>
                </a:cubicBezTo>
                <a:cubicBezTo>
                  <a:pt x="8506" y="16000"/>
                  <a:pt x="8505" y="16000"/>
                  <a:pt x="8504" y="16000"/>
                </a:cubicBezTo>
                <a:cubicBezTo>
                  <a:pt x="8511" y="16051"/>
                  <a:pt x="8545" y="16102"/>
                  <a:pt x="8573" y="16111"/>
                </a:cubicBezTo>
                <a:cubicBezTo>
                  <a:pt x="8577" y="16130"/>
                  <a:pt x="8576" y="16137"/>
                  <a:pt x="8574" y="16163"/>
                </a:cubicBezTo>
                <a:cubicBezTo>
                  <a:pt x="8612" y="16186"/>
                  <a:pt x="8632" y="16242"/>
                  <a:pt x="8661" y="16281"/>
                </a:cubicBezTo>
                <a:cubicBezTo>
                  <a:pt x="8683" y="16304"/>
                  <a:pt x="8705" y="16329"/>
                  <a:pt x="8726" y="16351"/>
                </a:cubicBezTo>
                <a:cubicBezTo>
                  <a:pt x="8772" y="16416"/>
                  <a:pt x="8801" y="16493"/>
                  <a:pt x="8854" y="16547"/>
                </a:cubicBezTo>
                <a:cubicBezTo>
                  <a:pt x="8870" y="16564"/>
                  <a:pt x="8935" y="16647"/>
                  <a:pt x="8956" y="16636"/>
                </a:cubicBezTo>
                <a:cubicBezTo>
                  <a:pt x="8983" y="16607"/>
                  <a:pt x="9011" y="16579"/>
                  <a:pt x="9038" y="16551"/>
                </a:cubicBezTo>
                <a:cubicBezTo>
                  <a:pt x="9066" y="16535"/>
                  <a:pt x="9094" y="16519"/>
                  <a:pt x="9123" y="16503"/>
                </a:cubicBezTo>
                <a:cubicBezTo>
                  <a:pt x="9147" y="16488"/>
                  <a:pt x="9199" y="16479"/>
                  <a:pt x="9230" y="16492"/>
                </a:cubicBezTo>
                <a:cubicBezTo>
                  <a:pt x="9243" y="16497"/>
                  <a:pt x="9269" y="16523"/>
                  <a:pt x="9287" y="16510"/>
                </a:cubicBezTo>
                <a:cubicBezTo>
                  <a:pt x="9290" y="16503"/>
                  <a:pt x="9292" y="16498"/>
                  <a:pt x="9295" y="16492"/>
                </a:cubicBezTo>
                <a:cubicBezTo>
                  <a:pt x="9306" y="16494"/>
                  <a:pt x="9360" y="16563"/>
                  <a:pt x="9370" y="16581"/>
                </a:cubicBezTo>
                <a:cubicBezTo>
                  <a:pt x="9425" y="16530"/>
                  <a:pt x="9481" y="16479"/>
                  <a:pt x="9536" y="16429"/>
                </a:cubicBezTo>
                <a:cubicBezTo>
                  <a:pt x="9559" y="16424"/>
                  <a:pt x="9581" y="16419"/>
                  <a:pt x="9605" y="16414"/>
                </a:cubicBezTo>
                <a:cubicBezTo>
                  <a:pt x="9618" y="16393"/>
                  <a:pt x="9620" y="16358"/>
                  <a:pt x="9640" y="16344"/>
                </a:cubicBezTo>
                <a:cubicBezTo>
                  <a:pt x="9697" y="16334"/>
                  <a:pt x="9753" y="16321"/>
                  <a:pt x="9810" y="16311"/>
                </a:cubicBezTo>
                <a:cubicBezTo>
                  <a:pt x="9819" y="16305"/>
                  <a:pt x="9820" y="16289"/>
                  <a:pt x="9832" y="16281"/>
                </a:cubicBezTo>
                <a:cubicBezTo>
                  <a:pt x="9852" y="16289"/>
                  <a:pt x="9908" y="16362"/>
                  <a:pt x="9921" y="16392"/>
                </a:cubicBezTo>
                <a:cubicBezTo>
                  <a:pt x="9925" y="16406"/>
                  <a:pt x="9928" y="16419"/>
                  <a:pt x="9932" y="16433"/>
                </a:cubicBezTo>
                <a:cubicBezTo>
                  <a:pt x="9939" y="16434"/>
                  <a:pt x="9945" y="16435"/>
                  <a:pt x="9951" y="16436"/>
                </a:cubicBezTo>
                <a:cubicBezTo>
                  <a:pt x="9952" y="16441"/>
                  <a:pt x="9954" y="16447"/>
                  <a:pt x="9956" y="16451"/>
                </a:cubicBezTo>
                <a:cubicBezTo>
                  <a:pt x="9952" y="16469"/>
                  <a:pt x="9949" y="16483"/>
                  <a:pt x="9946" y="16499"/>
                </a:cubicBezTo>
                <a:cubicBezTo>
                  <a:pt x="9952" y="16612"/>
                  <a:pt x="10038" y="16696"/>
                  <a:pt x="10088" y="16606"/>
                </a:cubicBezTo>
                <a:cubicBezTo>
                  <a:pt x="10114" y="16616"/>
                  <a:pt x="10150" y="16627"/>
                  <a:pt x="10180" y="16603"/>
                </a:cubicBezTo>
                <a:cubicBezTo>
                  <a:pt x="10180" y="16588"/>
                  <a:pt x="10178" y="16584"/>
                  <a:pt x="10175" y="16570"/>
                </a:cubicBezTo>
                <a:cubicBezTo>
                  <a:pt x="10182" y="16561"/>
                  <a:pt x="10215" y="16579"/>
                  <a:pt x="10223" y="16599"/>
                </a:cubicBezTo>
                <a:cubicBezTo>
                  <a:pt x="10242" y="16666"/>
                  <a:pt x="10221" y="16688"/>
                  <a:pt x="10282" y="16684"/>
                </a:cubicBezTo>
                <a:cubicBezTo>
                  <a:pt x="10284" y="16691"/>
                  <a:pt x="10288" y="16699"/>
                  <a:pt x="10290" y="16706"/>
                </a:cubicBezTo>
                <a:cubicBezTo>
                  <a:pt x="10291" y="16708"/>
                  <a:pt x="10292" y="16712"/>
                  <a:pt x="10294" y="16714"/>
                </a:cubicBezTo>
                <a:cubicBezTo>
                  <a:pt x="10289" y="16722"/>
                  <a:pt x="10284" y="16728"/>
                  <a:pt x="10279" y="16736"/>
                </a:cubicBezTo>
                <a:cubicBezTo>
                  <a:pt x="10284" y="16779"/>
                  <a:pt x="10301" y="16818"/>
                  <a:pt x="10305" y="16869"/>
                </a:cubicBezTo>
                <a:cubicBezTo>
                  <a:pt x="10302" y="16892"/>
                  <a:pt x="10300" y="16913"/>
                  <a:pt x="10297" y="16935"/>
                </a:cubicBezTo>
                <a:cubicBezTo>
                  <a:pt x="10299" y="16953"/>
                  <a:pt x="10301" y="16970"/>
                  <a:pt x="10304" y="16987"/>
                </a:cubicBezTo>
                <a:cubicBezTo>
                  <a:pt x="10297" y="17041"/>
                  <a:pt x="10279" y="17095"/>
                  <a:pt x="10262" y="17128"/>
                </a:cubicBezTo>
                <a:cubicBezTo>
                  <a:pt x="10261" y="17131"/>
                  <a:pt x="10261" y="17135"/>
                  <a:pt x="10260" y="17139"/>
                </a:cubicBezTo>
                <a:cubicBezTo>
                  <a:pt x="10267" y="17141"/>
                  <a:pt x="10275" y="17140"/>
                  <a:pt x="10282" y="17142"/>
                </a:cubicBezTo>
                <a:cubicBezTo>
                  <a:pt x="10283" y="17188"/>
                  <a:pt x="10277" y="17225"/>
                  <a:pt x="10260" y="17235"/>
                </a:cubicBezTo>
                <a:cubicBezTo>
                  <a:pt x="10273" y="17258"/>
                  <a:pt x="10287" y="17279"/>
                  <a:pt x="10300" y="17301"/>
                </a:cubicBezTo>
                <a:cubicBezTo>
                  <a:pt x="10300" y="17303"/>
                  <a:pt x="10300" y="17304"/>
                  <a:pt x="10300" y="17305"/>
                </a:cubicBezTo>
                <a:cubicBezTo>
                  <a:pt x="10290" y="17303"/>
                  <a:pt x="10279" y="17300"/>
                  <a:pt x="10268" y="17298"/>
                </a:cubicBezTo>
                <a:cubicBezTo>
                  <a:pt x="10260" y="17372"/>
                  <a:pt x="10250" y="17429"/>
                  <a:pt x="10218" y="17457"/>
                </a:cubicBezTo>
                <a:cubicBezTo>
                  <a:pt x="10222" y="17472"/>
                  <a:pt x="10232" y="17518"/>
                  <a:pt x="10238" y="17531"/>
                </a:cubicBezTo>
                <a:cubicBezTo>
                  <a:pt x="10248" y="17549"/>
                  <a:pt x="10258" y="17539"/>
                  <a:pt x="10268" y="17568"/>
                </a:cubicBezTo>
                <a:cubicBezTo>
                  <a:pt x="10263" y="17576"/>
                  <a:pt x="10257" y="17585"/>
                  <a:pt x="10252" y="17593"/>
                </a:cubicBezTo>
                <a:cubicBezTo>
                  <a:pt x="10251" y="17596"/>
                  <a:pt x="10251" y="17599"/>
                  <a:pt x="10250" y="17601"/>
                </a:cubicBezTo>
                <a:cubicBezTo>
                  <a:pt x="10261" y="17634"/>
                  <a:pt x="10272" y="17664"/>
                  <a:pt x="10284" y="17697"/>
                </a:cubicBezTo>
                <a:cubicBezTo>
                  <a:pt x="10298" y="17712"/>
                  <a:pt x="10305" y="17700"/>
                  <a:pt x="10314" y="17723"/>
                </a:cubicBezTo>
                <a:cubicBezTo>
                  <a:pt x="10311" y="17731"/>
                  <a:pt x="10308" y="17737"/>
                  <a:pt x="10305" y="17745"/>
                </a:cubicBezTo>
                <a:cubicBezTo>
                  <a:pt x="10329" y="17776"/>
                  <a:pt x="10343" y="17812"/>
                  <a:pt x="10359" y="17860"/>
                </a:cubicBezTo>
                <a:cubicBezTo>
                  <a:pt x="10389" y="17916"/>
                  <a:pt x="10419" y="17970"/>
                  <a:pt x="10449" y="18026"/>
                </a:cubicBezTo>
                <a:cubicBezTo>
                  <a:pt x="10458" y="18047"/>
                  <a:pt x="10479" y="18135"/>
                  <a:pt x="10484" y="18159"/>
                </a:cubicBezTo>
                <a:cubicBezTo>
                  <a:pt x="10492" y="18195"/>
                  <a:pt x="10479" y="18246"/>
                  <a:pt x="10494" y="18299"/>
                </a:cubicBezTo>
                <a:cubicBezTo>
                  <a:pt x="10506" y="18334"/>
                  <a:pt x="10518" y="18369"/>
                  <a:pt x="10529" y="18403"/>
                </a:cubicBezTo>
                <a:cubicBezTo>
                  <a:pt x="10533" y="18436"/>
                  <a:pt x="10536" y="18470"/>
                  <a:pt x="10539" y="18503"/>
                </a:cubicBezTo>
                <a:cubicBezTo>
                  <a:pt x="10555" y="18575"/>
                  <a:pt x="10586" y="18601"/>
                  <a:pt x="10578" y="18710"/>
                </a:cubicBezTo>
                <a:cubicBezTo>
                  <a:pt x="10513" y="18768"/>
                  <a:pt x="10590" y="18906"/>
                  <a:pt x="10601" y="18976"/>
                </a:cubicBezTo>
                <a:cubicBezTo>
                  <a:pt x="10603" y="19029"/>
                  <a:pt x="10606" y="19082"/>
                  <a:pt x="10608" y="19135"/>
                </a:cubicBezTo>
                <a:cubicBezTo>
                  <a:pt x="10603" y="19194"/>
                  <a:pt x="10591" y="19288"/>
                  <a:pt x="10570" y="19316"/>
                </a:cubicBezTo>
                <a:cubicBezTo>
                  <a:pt x="10562" y="19321"/>
                  <a:pt x="10554" y="19329"/>
                  <a:pt x="10546" y="19334"/>
                </a:cubicBezTo>
                <a:cubicBezTo>
                  <a:pt x="10542" y="19356"/>
                  <a:pt x="10536" y="19375"/>
                  <a:pt x="10531" y="19397"/>
                </a:cubicBezTo>
                <a:cubicBezTo>
                  <a:pt x="10523" y="19414"/>
                  <a:pt x="10516" y="19432"/>
                  <a:pt x="10508" y="19449"/>
                </a:cubicBezTo>
                <a:cubicBezTo>
                  <a:pt x="10482" y="19569"/>
                  <a:pt x="10497" y="19756"/>
                  <a:pt x="10449" y="19830"/>
                </a:cubicBezTo>
                <a:cubicBezTo>
                  <a:pt x="10449" y="19938"/>
                  <a:pt x="10439" y="20085"/>
                  <a:pt x="10452" y="20181"/>
                </a:cubicBezTo>
                <a:cubicBezTo>
                  <a:pt x="10462" y="20253"/>
                  <a:pt x="10492" y="20297"/>
                  <a:pt x="10509" y="20355"/>
                </a:cubicBezTo>
                <a:cubicBezTo>
                  <a:pt x="10538" y="20471"/>
                  <a:pt x="10568" y="20585"/>
                  <a:pt x="10596" y="20702"/>
                </a:cubicBezTo>
                <a:cubicBezTo>
                  <a:pt x="10616" y="20781"/>
                  <a:pt x="10694" y="20918"/>
                  <a:pt x="10650" y="21009"/>
                </a:cubicBezTo>
                <a:cubicBezTo>
                  <a:pt x="10658" y="21084"/>
                  <a:pt x="10665" y="21159"/>
                  <a:pt x="10673" y="21234"/>
                </a:cubicBezTo>
                <a:cubicBezTo>
                  <a:pt x="10679" y="21264"/>
                  <a:pt x="10687" y="21293"/>
                  <a:pt x="10693" y="21323"/>
                </a:cubicBezTo>
                <a:cubicBezTo>
                  <a:pt x="10699" y="21367"/>
                  <a:pt x="10683" y="21401"/>
                  <a:pt x="10685" y="21434"/>
                </a:cubicBezTo>
                <a:cubicBezTo>
                  <a:pt x="10687" y="21477"/>
                  <a:pt x="10705" y="21511"/>
                  <a:pt x="10710" y="21545"/>
                </a:cubicBezTo>
                <a:cubicBezTo>
                  <a:pt x="10713" y="21569"/>
                  <a:pt x="10706" y="21582"/>
                  <a:pt x="10705" y="21596"/>
                </a:cubicBezTo>
                <a:cubicBezTo>
                  <a:pt x="11190" y="21592"/>
                  <a:pt x="11673" y="21496"/>
                  <a:pt x="12155" y="21356"/>
                </a:cubicBezTo>
                <a:cubicBezTo>
                  <a:pt x="12212" y="21309"/>
                  <a:pt x="12272" y="21292"/>
                  <a:pt x="12297" y="21168"/>
                </a:cubicBezTo>
                <a:cubicBezTo>
                  <a:pt x="12295" y="21135"/>
                  <a:pt x="12283" y="21149"/>
                  <a:pt x="12280" y="21131"/>
                </a:cubicBezTo>
                <a:cubicBezTo>
                  <a:pt x="12281" y="21127"/>
                  <a:pt x="12282" y="21127"/>
                  <a:pt x="12282" y="21123"/>
                </a:cubicBezTo>
                <a:cubicBezTo>
                  <a:pt x="12286" y="21107"/>
                  <a:pt x="12289" y="21089"/>
                  <a:pt x="12292" y="21072"/>
                </a:cubicBezTo>
                <a:cubicBezTo>
                  <a:pt x="12300" y="21006"/>
                  <a:pt x="12298" y="20931"/>
                  <a:pt x="12297" y="20865"/>
                </a:cubicBezTo>
                <a:cubicBezTo>
                  <a:pt x="12290" y="20870"/>
                  <a:pt x="12288" y="20875"/>
                  <a:pt x="12277" y="20876"/>
                </a:cubicBezTo>
                <a:cubicBezTo>
                  <a:pt x="12267" y="20809"/>
                  <a:pt x="12254" y="20727"/>
                  <a:pt x="12265" y="20672"/>
                </a:cubicBezTo>
                <a:cubicBezTo>
                  <a:pt x="12264" y="20632"/>
                  <a:pt x="12248" y="20609"/>
                  <a:pt x="12234" y="20595"/>
                </a:cubicBezTo>
                <a:cubicBezTo>
                  <a:pt x="12234" y="20558"/>
                  <a:pt x="12234" y="20524"/>
                  <a:pt x="12234" y="20488"/>
                </a:cubicBezTo>
                <a:cubicBezTo>
                  <a:pt x="12265" y="20441"/>
                  <a:pt x="12297" y="20394"/>
                  <a:pt x="12329" y="20347"/>
                </a:cubicBezTo>
                <a:cubicBezTo>
                  <a:pt x="12368" y="20282"/>
                  <a:pt x="12391" y="20184"/>
                  <a:pt x="12436" y="20129"/>
                </a:cubicBezTo>
                <a:cubicBezTo>
                  <a:pt x="12490" y="20063"/>
                  <a:pt x="12556" y="20040"/>
                  <a:pt x="12607" y="19970"/>
                </a:cubicBezTo>
                <a:cubicBezTo>
                  <a:pt x="12643" y="19920"/>
                  <a:pt x="12667" y="19827"/>
                  <a:pt x="12695" y="19759"/>
                </a:cubicBezTo>
                <a:cubicBezTo>
                  <a:pt x="12695" y="19744"/>
                  <a:pt x="12693" y="19736"/>
                  <a:pt x="12690" y="19719"/>
                </a:cubicBezTo>
                <a:cubicBezTo>
                  <a:pt x="12700" y="19694"/>
                  <a:pt x="12708" y="19676"/>
                  <a:pt x="12715" y="19645"/>
                </a:cubicBezTo>
                <a:cubicBezTo>
                  <a:pt x="12715" y="19639"/>
                  <a:pt x="12714" y="19632"/>
                  <a:pt x="12714" y="19626"/>
                </a:cubicBezTo>
                <a:cubicBezTo>
                  <a:pt x="12707" y="19621"/>
                  <a:pt x="12701" y="19617"/>
                  <a:pt x="12695" y="19612"/>
                </a:cubicBezTo>
                <a:cubicBezTo>
                  <a:pt x="12690" y="19524"/>
                  <a:pt x="12699" y="19430"/>
                  <a:pt x="12677" y="19379"/>
                </a:cubicBezTo>
                <a:cubicBezTo>
                  <a:pt x="12678" y="19360"/>
                  <a:pt x="12686" y="19344"/>
                  <a:pt x="12689" y="19320"/>
                </a:cubicBezTo>
                <a:cubicBezTo>
                  <a:pt x="12696" y="19259"/>
                  <a:pt x="12678" y="19163"/>
                  <a:pt x="12674" y="19109"/>
                </a:cubicBezTo>
                <a:cubicBezTo>
                  <a:pt x="12681" y="19079"/>
                  <a:pt x="12689" y="19050"/>
                  <a:pt x="12697" y="19020"/>
                </a:cubicBezTo>
                <a:cubicBezTo>
                  <a:pt x="12680" y="18945"/>
                  <a:pt x="12647" y="18935"/>
                  <a:pt x="12625" y="18876"/>
                </a:cubicBezTo>
                <a:cubicBezTo>
                  <a:pt x="12603" y="18818"/>
                  <a:pt x="12591" y="18663"/>
                  <a:pt x="12607" y="18577"/>
                </a:cubicBezTo>
                <a:cubicBezTo>
                  <a:pt x="12602" y="18562"/>
                  <a:pt x="12595" y="18561"/>
                  <a:pt x="12590" y="18547"/>
                </a:cubicBezTo>
                <a:cubicBezTo>
                  <a:pt x="12598" y="18514"/>
                  <a:pt x="12612" y="18465"/>
                  <a:pt x="12613" y="18429"/>
                </a:cubicBezTo>
                <a:cubicBezTo>
                  <a:pt x="12598" y="18391"/>
                  <a:pt x="12571" y="18363"/>
                  <a:pt x="12561" y="18314"/>
                </a:cubicBezTo>
                <a:cubicBezTo>
                  <a:pt x="12551" y="18263"/>
                  <a:pt x="12577" y="18094"/>
                  <a:pt x="12588" y="18070"/>
                </a:cubicBezTo>
                <a:cubicBezTo>
                  <a:pt x="12594" y="18056"/>
                  <a:pt x="12606" y="18061"/>
                  <a:pt x="12612" y="18044"/>
                </a:cubicBezTo>
                <a:cubicBezTo>
                  <a:pt x="12624" y="18008"/>
                  <a:pt x="12613" y="17988"/>
                  <a:pt x="12618" y="17956"/>
                </a:cubicBezTo>
                <a:cubicBezTo>
                  <a:pt x="12630" y="17882"/>
                  <a:pt x="12665" y="17877"/>
                  <a:pt x="12668" y="17756"/>
                </a:cubicBezTo>
                <a:cubicBezTo>
                  <a:pt x="12694" y="17728"/>
                  <a:pt x="12718" y="17727"/>
                  <a:pt x="12719" y="17645"/>
                </a:cubicBezTo>
                <a:cubicBezTo>
                  <a:pt x="12741" y="17654"/>
                  <a:pt x="12753" y="17635"/>
                  <a:pt x="12771" y="17619"/>
                </a:cubicBezTo>
                <a:cubicBezTo>
                  <a:pt x="12777" y="17599"/>
                  <a:pt x="12776" y="17590"/>
                  <a:pt x="12771" y="17568"/>
                </a:cubicBezTo>
                <a:cubicBezTo>
                  <a:pt x="12826" y="17441"/>
                  <a:pt x="12882" y="17313"/>
                  <a:pt x="12938" y="17187"/>
                </a:cubicBezTo>
                <a:cubicBezTo>
                  <a:pt x="12999" y="17087"/>
                  <a:pt x="13074" y="17016"/>
                  <a:pt x="13135" y="16917"/>
                </a:cubicBezTo>
                <a:cubicBezTo>
                  <a:pt x="13158" y="16861"/>
                  <a:pt x="13181" y="16803"/>
                  <a:pt x="13204" y="16747"/>
                </a:cubicBezTo>
                <a:cubicBezTo>
                  <a:pt x="13248" y="16631"/>
                  <a:pt x="13315" y="16519"/>
                  <a:pt x="13344" y="16377"/>
                </a:cubicBezTo>
                <a:cubicBezTo>
                  <a:pt x="13347" y="16351"/>
                  <a:pt x="13350" y="16326"/>
                  <a:pt x="13353" y="16300"/>
                </a:cubicBezTo>
                <a:cubicBezTo>
                  <a:pt x="13372" y="16236"/>
                  <a:pt x="13391" y="16171"/>
                  <a:pt x="13411" y="16107"/>
                </a:cubicBezTo>
                <a:cubicBezTo>
                  <a:pt x="13410" y="16092"/>
                  <a:pt x="13410" y="16078"/>
                  <a:pt x="13409" y="16063"/>
                </a:cubicBezTo>
                <a:cubicBezTo>
                  <a:pt x="13420" y="16042"/>
                  <a:pt x="13433" y="16018"/>
                  <a:pt x="13445" y="15997"/>
                </a:cubicBezTo>
                <a:cubicBezTo>
                  <a:pt x="13459" y="15944"/>
                  <a:pt x="13473" y="15890"/>
                  <a:pt x="13488" y="15838"/>
                </a:cubicBezTo>
                <a:cubicBezTo>
                  <a:pt x="13490" y="15791"/>
                  <a:pt x="13491" y="15747"/>
                  <a:pt x="13493" y="15701"/>
                </a:cubicBezTo>
                <a:cubicBezTo>
                  <a:pt x="13497" y="15679"/>
                  <a:pt x="13514" y="15661"/>
                  <a:pt x="13513" y="15631"/>
                </a:cubicBezTo>
                <a:cubicBezTo>
                  <a:pt x="13513" y="15607"/>
                  <a:pt x="13503" y="15576"/>
                  <a:pt x="13508" y="15542"/>
                </a:cubicBezTo>
                <a:cubicBezTo>
                  <a:pt x="13513" y="15520"/>
                  <a:pt x="13517" y="15497"/>
                  <a:pt x="13521" y="15475"/>
                </a:cubicBezTo>
                <a:cubicBezTo>
                  <a:pt x="13521" y="15472"/>
                  <a:pt x="13520" y="15468"/>
                  <a:pt x="13520" y="15464"/>
                </a:cubicBezTo>
                <a:cubicBezTo>
                  <a:pt x="13506" y="15453"/>
                  <a:pt x="13493" y="15443"/>
                  <a:pt x="13480" y="15431"/>
                </a:cubicBezTo>
                <a:cubicBezTo>
                  <a:pt x="13448" y="15477"/>
                  <a:pt x="13422" y="15521"/>
                  <a:pt x="13376" y="15542"/>
                </a:cubicBezTo>
                <a:cubicBezTo>
                  <a:pt x="13356" y="15551"/>
                  <a:pt x="13338" y="15532"/>
                  <a:pt x="13326" y="15527"/>
                </a:cubicBezTo>
                <a:cubicBezTo>
                  <a:pt x="13303" y="15518"/>
                  <a:pt x="13290" y="15555"/>
                  <a:pt x="13274" y="15564"/>
                </a:cubicBezTo>
                <a:cubicBezTo>
                  <a:pt x="13258" y="15560"/>
                  <a:pt x="13241" y="15560"/>
                  <a:pt x="13225" y="15557"/>
                </a:cubicBezTo>
                <a:cubicBezTo>
                  <a:pt x="13224" y="15557"/>
                  <a:pt x="13223" y="15557"/>
                  <a:pt x="13222" y="15557"/>
                </a:cubicBezTo>
                <a:cubicBezTo>
                  <a:pt x="13203" y="15582"/>
                  <a:pt x="13184" y="15606"/>
                  <a:pt x="13165" y="15631"/>
                </a:cubicBezTo>
                <a:cubicBezTo>
                  <a:pt x="13139" y="15650"/>
                  <a:pt x="13130" y="15601"/>
                  <a:pt x="13100" y="15612"/>
                </a:cubicBezTo>
                <a:cubicBezTo>
                  <a:pt x="13076" y="15634"/>
                  <a:pt x="13052" y="15654"/>
                  <a:pt x="13028" y="15675"/>
                </a:cubicBezTo>
                <a:cubicBezTo>
                  <a:pt x="13012" y="15675"/>
                  <a:pt x="12995" y="15675"/>
                  <a:pt x="12980" y="15675"/>
                </a:cubicBezTo>
                <a:cubicBezTo>
                  <a:pt x="12955" y="15622"/>
                  <a:pt x="12922" y="15562"/>
                  <a:pt x="12906" y="15494"/>
                </a:cubicBezTo>
                <a:cubicBezTo>
                  <a:pt x="12892" y="15487"/>
                  <a:pt x="12872" y="15492"/>
                  <a:pt x="12856" y="15487"/>
                </a:cubicBezTo>
                <a:cubicBezTo>
                  <a:pt x="12855" y="15485"/>
                  <a:pt x="12854" y="15484"/>
                  <a:pt x="12852" y="15483"/>
                </a:cubicBezTo>
                <a:cubicBezTo>
                  <a:pt x="12852" y="15481"/>
                  <a:pt x="12852" y="15478"/>
                  <a:pt x="12852" y="15475"/>
                </a:cubicBezTo>
                <a:cubicBezTo>
                  <a:pt x="12871" y="15458"/>
                  <a:pt x="12909" y="15428"/>
                  <a:pt x="12923" y="15398"/>
                </a:cubicBezTo>
                <a:cubicBezTo>
                  <a:pt x="12921" y="15306"/>
                  <a:pt x="12860" y="15286"/>
                  <a:pt x="12834" y="15235"/>
                </a:cubicBezTo>
                <a:cubicBezTo>
                  <a:pt x="12830" y="15227"/>
                  <a:pt x="12826" y="15159"/>
                  <a:pt x="12811" y="15132"/>
                </a:cubicBezTo>
                <a:cubicBezTo>
                  <a:pt x="12804" y="15119"/>
                  <a:pt x="12791" y="15131"/>
                  <a:pt x="12782" y="15121"/>
                </a:cubicBezTo>
                <a:cubicBezTo>
                  <a:pt x="12758" y="15068"/>
                  <a:pt x="12734" y="15014"/>
                  <a:pt x="12710" y="14962"/>
                </a:cubicBezTo>
                <a:cubicBezTo>
                  <a:pt x="12701" y="14953"/>
                  <a:pt x="12691" y="14957"/>
                  <a:pt x="12677" y="14958"/>
                </a:cubicBezTo>
                <a:cubicBezTo>
                  <a:pt x="12667" y="14929"/>
                  <a:pt x="12658" y="14883"/>
                  <a:pt x="12642" y="14866"/>
                </a:cubicBezTo>
                <a:cubicBezTo>
                  <a:pt x="12637" y="14878"/>
                  <a:pt x="12637" y="14911"/>
                  <a:pt x="12635" y="14925"/>
                </a:cubicBezTo>
                <a:cubicBezTo>
                  <a:pt x="12634" y="14926"/>
                  <a:pt x="12633" y="14923"/>
                  <a:pt x="12632" y="14925"/>
                </a:cubicBezTo>
                <a:cubicBezTo>
                  <a:pt x="12583" y="14842"/>
                  <a:pt x="12573" y="14593"/>
                  <a:pt x="12545" y="14463"/>
                </a:cubicBezTo>
                <a:cubicBezTo>
                  <a:pt x="12532" y="14402"/>
                  <a:pt x="12466" y="14371"/>
                  <a:pt x="12448" y="14322"/>
                </a:cubicBezTo>
                <a:cubicBezTo>
                  <a:pt x="12419" y="14244"/>
                  <a:pt x="12438" y="14046"/>
                  <a:pt x="12424" y="13934"/>
                </a:cubicBezTo>
                <a:cubicBezTo>
                  <a:pt x="12415" y="13861"/>
                  <a:pt x="12383" y="13746"/>
                  <a:pt x="12356" y="13705"/>
                </a:cubicBezTo>
                <a:cubicBezTo>
                  <a:pt x="12342" y="13685"/>
                  <a:pt x="12323" y="13677"/>
                  <a:pt x="12314" y="13649"/>
                </a:cubicBezTo>
                <a:cubicBezTo>
                  <a:pt x="12302" y="13616"/>
                  <a:pt x="12301" y="13563"/>
                  <a:pt x="12294" y="13520"/>
                </a:cubicBezTo>
                <a:cubicBezTo>
                  <a:pt x="12300" y="13508"/>
                  <a:pt x="12306" y="13498"/>
                  <a:pt x="12312" y="13487"/>
                </a:cubicBezTo>
                <a:cubicBezTo>
                  <a:pt x="12299" y="13459"/>
                  <a:pt x="12286" y="13429"/>
                  <a:pt x="12272" y="13402"/>
                </a:cubicBezTo>
                <a:cubicBezTo>
                  <a:pt x="12235" y="13289"/>
                  <a:pt x="12208" y="13154"/>
                  <a:pt x="12173" y="13043"/>
                </a:cubicBezTo>
                <a:cubicBezTo>
                  <a:pt x="12159" y="12966"/>
                  <a:pt x="12145" y="12888"/>
                  <a:pt x="12130" y="12810"/>
                </a:cubicBezTo>
                <a:cubicBezTo>
                  <a:pt x="12105" y="12718"/>
                  <a:pt x="12061" y="12656"/>
                  <a:pt x="12050" y="12529"/>
                </a:cubicBezTo>
                <a:cubicBezTo>
                  <a:pt x="12059" y="12505"/>
                  <a:pt x="12059" y="12497"/>
                  <a:pt x="12075" y="12485"/>
                </a:cubicBezTo>
                <a:cubicBezTo>
                  <a:pt x="12096" y="12617"/>
                  <a:pt x="12135" y="12747"/>
                  <a:pt x="12182" y="12829"/>
                </a:cubicBezTo>
                <a:cubicBezTo>
                  <a:pt x="12187" y="12840"/>
                  <a:pt x="12194" y="12839"/>
                  <a:pt x="12202" y="12836"/>
                </a:cubicBezTo>
                <a:cubicBezTo>
                  <a:pt x="12213" y="12793"/>
                  <a:pt x="12217" y="12739"/>
                  <a:pt x="12222" y="12688"/>
                </a:cubicBezTo>
                <a:cubicBezTo>
                  <a:pt x="12220" y="12705"/>
                  <a:pt x="12218" y="12725"/>
                  <a:pt x="12217" y="12740"/>
                </a:cubicBezTo>
                <a:cubicBezTo>
                  <a:pt x="12227" y="12741"/>
                  <a:pt x="12237" y="12739"/>
                  <a:pt x="12247" y="12740"/>
                </a:cubicBezTo>
                <a:cubicBezTo>
                  <a:pt x="12260" y="12772"/>
                  <a:pt x="12271" y="12808"/>
                  <a:pt x="12284" y="12840"/>
                </a:cubicBezTo>
                <a:cubicBezTo>
                  <a:pt x="12312" y="12931"/>
                  <a:pt x="12335" y="13007"/>
                  <a:pt x="12364" y="13091"/>
                </a:cubicBezTo>
                <a:cubicBezTo>
                  <a:pt x="12387" y="13155"/>
                  <a:pt x="12418" y="13213"/>
                  <a:pt x="12408" y="13313"/>
                </a:cubicBezTo>
                <a:cubicBezTo>
                  <a:pt x="12430" y="13376"/>
                  <a:pt x="12468" y="13397"/>
                  <a:pt x="12495" y="13450"/>
                </a:cubicBezTo>
                <a:cubicBezTo>
                  <a:pt x="12512" y="13514"/>
                  <a:pt x="12532" y="13574"/>
                  <a:pt x="12550" y="13638"/>
                </a:cubicBezTo>
                <a:cubicBezTo>
                  <a:pt x="12567" y="13707"/>
                  <a:pt x="12547" y="13812"/>
                  <a:pt x="12561" y="13890"/>
                </a:cubicBezTo>
                <a:cubicBezTo>
                  <a:pt x="12575" y="13928"/>
                  <a:pt x="12586" y="13962"/>
                  <a:pt x="12600" y="14001"/>
                </a:cubicBezTo>
                <a:cubicBezTo>
                  <a:pt x="12618" y="14052"/>
                  <a:pt x="12661" y="14063"/>
                  <a:pt x="12680" y="14111"/>
                </a:cubicBezTo>
                <a:cubicBezTo>
                  <a:pt x="12704" y="14209"/>
                  <a:pt x="12728" y="14313"/>
                  <a:pt x="12752" y="14411"/>
                </a:cubicBezTo>
                <a:cubicBezTo>
                  <a:pt x="12761" y="14425"/>
                  <a:pt x="12768" y="14434"/>
                  <a:pt x="12777" y="14448"/>
                </a:cubicBezTo>
                <a:cubicBezTo>
                  <a:pt x="12800" y="14486"/>
                  <a:pt x="12830" y="14576"/>
                  <a:pt x="12841" y="14636"/>
                </a:cubicBezTo>
                <a:cubicBezTo>
                  <a:pt x="12844" y="14673"/>
                  <a:pt x="12850" y="14710"/>
                  <a:pt x="12852" y="14747"/>
                </a:cubicBezTo>
                <a:cubicBezTo>
                  <a:pt x="12850" y="14768"/>
                  <a:pt x="12838" y="14778"/>
                  <a:pt x="12841" y="14810"/>
                </a:cubicBezTo>
                <a:cubicBezTo>
                  <a:pt x="12849" y="14903"/>
                  <a:pt x="12869" y="14996"/>
                  <a:pt x="12883" y="15073"/>
                </a:cubicBezTo>
                <a:cubicBezTo>
                  <a:pt x="12883" y="15111"/>
                  <a:pt x="12883" y="15156"/>
                  <a:pt x="12883" y="15195"/>
                </a:cubicBezTo>
                <a:cubicBezTo>
                  <a:pt x="12908" y="15305"/>
                  <a:pt x="12986" y="15279"/>
                  <a:pt x="13031" y="15220"/>
                </a:cubicBezTo>
                <a:cubicBezTo>
                  <a:pt x="13047" y="15195"/>
                  <a:pt x="13064" y="15172"/>
                  <a:pt x="13080" y="15146"/>
                </a:cubicBezTo>
                <a:cubicBezTo>
                  <a:pt x="13105" y="15132"/>
                  <a:pt x="13140" y="15160"/>
                  <a:pt x="13162" y="15146"/>
                </a:cubicBezTo>
                <a:cubicBezTo>
                  <a:pt x="13196" y="15126"/>
                  <a:pt x="13216" y="15067"/>
                  <a:pt x="13247" y="15047"/>
                </a:cubicBezTo>
                <a:cubicBezTo>
                  <a:pt x="13268" y="15033"/>
                  <a:pt x="13291" y="15054"/>
                  <a:pt x="13309" y="15036"/>
                </a:cubicBezTo>
                <a:cubicBezTo>
                  <a:pt x="13327" y="15016"/>
                  <a:pt x="13335" y="14966"/>
                  <a:pt x="13353" y="14947"/>
                </a:cubicBezTo>
                <a:cubicBezTo>
                  <a:pt x="13416" y="14877"/>
                  <a:pt x="13496" y="14884"/>
                  <a:pt x="13555" y="14810"/>
                </a:cubicBezTo>
                <a:cubicBezTo>
                  <a:pt x="13571" y="14790"/>
                  <a:pt x="13567" y="14760"/>
                  <a:pt x="13575" y="14721"/>
                </a:cubicBezTo>
                <a:cubicBezTo>
                  <a:pt x="13583" y="14684"/>
                  <a:pt x="13618" y="14652"/>
                  <a:pt x="13637" y="14636"/>
                </a:cubicBezTo>
                <a:cubicBezTo>
                  <a:pt x="13669" y="14615"/>
                  <a:pt x="13697" y="14595"/>
                  <a:pt x="13729" y="14574"/>
                </a:cubicBezTo>
                <a:cubicBezTo>
                  <a:pt x="13748" y="14578"/>
                  <a:pt x="13766" y="14580"/>
                  <a:pt x="13784" y="14585"/>
                </a:cubicBezTo>
                <a:cubicBezTo>
                  <a:pt x="13791" y="14577"/>
                  <a:pt x="13802" y="14567"/>
                  <a:pt x="13809" y="14559"/>
                </a:cubicBezTo>
                <a:cubicBezTo>
                  <a:pt x="13821" y="14510"/>
                  <a:pt x="13810" y="14449"/>
                  <a:pt x="13834" y="14426"/>
                </a:cubicBezTo>
                <a:cubicBezTo>
                  <a:pt x="13860" y="14401"/>
                  <a:pt x="13884" y="14438"/>
                  <a:pt x="13908" y="14400"/>
                </a:cubicBezTo>
                <a:cubicBezTo>
                  <a:pt x="13916" y="14386"/>
                  <a:pt x="13915" y="14361"/>
                  <a:pt x="13920" y="14337"/>
                </a:cubicBezTo>
                <a:cubicBezTo>
                  <a:pt x="13932" y="14272"/>
                  <a:pt x="13971" y="14251"/>
                  <a:pt x="14013" y="14248"/>
                </a:cubicBezTo>
                <a:cubicBezTo>
                  <a:pt x="14016" y="14186"/>
                  <a:pt x="14008" y="14089"/>
                  <a:pt x="14018" y="14026"/>
                </a:cubicBezTo>
                <a:cubicBezTo>
                  <a:pt x="14033" y="14013"/>
                  <a:pt x="14055" y="14041"/>
                  <a:pt x="14068" y="14026"/>
                </a:cubicBezTo>
                <a:cubicBezTo>
                  <a:pt x="14083" y="14004"/>
                  <a:pt x="14084" y="13945"/>
                  <a:pt x="14093" y="13912"/>
                </a:cubicBezTo>
                <a:cubicBezTo>
                  <a:pt x="14105" y="13890"/>
                  <a:pt x="14112" y="13860"/>
                  <a:pt x="14124" y="13838"/>
                </a:cubicBezTo>
                <a:cubicBezTo>
                  <a:pt x="14139" y="13798"/>
                  <a:pt x="14155" y="13760"/>
                  <a:pt x="14167" y="13712"/>
                </a:cubicBezTo>
                <a:cubicBezTo>
                  <a:pt x="14164" y="13677"/>
                  <a:pt x="14135" y="13660"/>
                  <a:pt x="14124" y="13638"/>
                </a:cubicBezTo>
                <a:cubicBezTo>
                  <a:pt x="14107" y="13595"/>
                  <a:pt x="14092" y="13556"/>
                  <a:pt x="14075" y="13513"/>
                </a:cubicBezTo>
                <a:cubicBezTo>
                  <a:pt x="14062" y="13495"/>
                  <a:pt x="14046" y="13521"/>
                  <a:pt x="14030" y="13513"/>
                </a:cubicBezTo>
                <a:cubicBezTo>
                  <a:pt x="14006" y="13487"/>
                  <a:pt x="13982" y="13450"/>
                  <a:pt x="13958" y="13424"/>
                </a:cubicBezTo>
                <a:cubicBezTo>
                  <a:pt x="13939" y="13398"/>
                  <a:pt x="13909" y="13349"/>
                  <a:pt x="13901" y="13302"/>
                </a:cubicBezTo>
                <a:cubicBezTo>
                  <a:pt x="13896" y="13267"/>
                  <a:pt x="13908" y="13219"/>
                  <a:pt x="13901" y="13191"/>
                </a:cubicBezTo>
                <a:cubicBezTo>
                  <a:pt x="13897" y="13182"/>
                  <a:pt x="13893" y="13180"/>
                  <a:pt x="13884" y="13180"/>
                </a:cubicBezTo>
                <a:cubicBezTo>
                  <a:pt x="13896" y="13143"/>
                  <a:pt x="13904" y="13115"/>
                  <a:pt x="13901" y="13054"/>
                </a:cubicBezTo>
                <a:cubicBezTo>
                  <a:pt x="13888" y="13085"/>
                  <a:pt x="13876" y="13123"/>
                  <a:pt x="13864" y="13154"/>
                </a:cubicBezTo>
                <a:cubicBezTo>
                  <a:pt x="13834" y="13202"/>
                  <a:pt x="13805" y="13224"/>
                  <a:pt x="13779" y="13291"/>
                </a:cubicBezTo>
                <a:cubicBezTo>
                  <a:pt x="13773" y="13315"/>
                  <a:pt x="13767" y="13341"/>
                  <a:pt x="13761" y="13365"/>
                </a:cubicBezTo>
                <a:cubicBezTo>
                  <a:pt x="13751" y="13382"/>
                  <a:pt x="13746" y="13375"/>
                  <a:pt x="13741" y="13402"/>
                </a:cubicBezTo>
                <a:cubicBezTo>
                  <a:pt x="13729" y="13408"/>
                  <a:pt x="13724" y="13413"/>
                  <a:pt x="13715" y="13402"/>
                </a:cubicBezTo>
                <a:cubicBezTo>
                  <a:pt x="13715" y="13408"/>
                  <a:pt x="13716" y="13411"/>
                  <a:pt x="13715" y="13417"/>
                </a:cubicBezTo>
                <a:cubicBezTo>
                  <a:pt x="13696" y="13431"/>
                  <a:pt x="13608" y="13424"/>
                  <a:pt x="13587" y="13402"/>
                </a:cubicBezTo>
                <a:cubicBezTo>
                  <a:pt x="13581" y="13411"/>
                  <a:pt x="13582" y="13408"/>
                  <a:pt x="13580" y="13424"/>
                </a:cubicBezTo>
                <a:cubicBezTo>
                  <a:pt x="13561" y="13427"/>
                  <a:pt x="13544" y="13425"/>
                  <a:pt x="13525" y="13424"/>
                </a:cubicBezTo>
                <a:cubicBezTo>
                  <a:pt x="13528" y="13393"/>
                  <a:pt x="13520" y="13398"/>
                  <a:pt x="13506" y="13391"/>
                </a:cubicBezTo>
                <a:cubicBezTo>
                  <a:pt x="13496" y="13343"/>
                  <a:pt x="13531" y="13313"/>
                  <a:pt x="13531" y="13265"/>
                </a:cubicBezTo>
                <a:cubicBezTo>
                  <a:pt x="13532" y="13250"/>
                  <a:pt x="13527" y="13120"/>
                  <a:pt x="13525" y="13113"/>
                </a:cubicBezTo>
                <a:cubicBezTo>
                  <a:pt x="13520" y="13100"/>
                  <a:pt x="13510" y="13113"/>
                  <a:pt x="13506" y="13091"/>
                </a:cubicBezTo>
                <a:cubicBezTo>
                  <a:pt x="13502" y="13090"/>
                  <a:pt x="13504" y="13078"/>
                  <a:pt x="13500" y="13077"/>
                </a:cubicBezTo>
                <a:cubicBezTo>
                  <a:pt x="13478" y="13108"/>
                  <a:pt x="13470" y="13238"/>
                  <a:pt x="13483" y="13302"/>
                </a:cubicBezTo>
                <a:cubicBezTo>
                  <a:pt x="13485" y="13340"/>
                  <a:pt x="13479" y="13356"/>
                  <a:pt x="13463" y="13354"/>
                </a:cubicBezTo>
                <a:cubicBezTo>
                  <a:pt x="13451" y="13322"/>
                  <a:pt x="13434" y="13233"/>
                  <a:pt x="13433" y="13180"/>
                </a:cubicBezTo>
                <a:cubicBezTo>
                  <a:pt x="13424" y="13165"/>
                  <a:pt x="13425" y="13162"/>
                  <a:pt x="13414" y="13165"/>
                </a:cubicBezTo>
                <a:cubicBezTo>
                  <a:pt x="13406" y="13108"/>
                  <a:pt x="13402" y="13101"/>
                  <a:pt x="13414" y="13040"/>
                </a:cubicBezTo>
                <a:cubicBezTo>
                  <a:pt x="13411" y="13028"/>
                  <a:pt x="13404" y="13014"/>
                  <a:pt x="13401" y="13003"/>
                </a:cubicBezTo>
                <a:cubicBezTo>
                  <a:pt x="13406" y="12986"/>
                  <a:pt x="13413" y="12991"/>
                  <a:pt x="13414" y="12966"/>
                </a:cubicBezTo>
                <a:cubicBezTo>
                  <a:pt x="13398" y="12922"/>
                  <a:pt x="13358" y="12930"/>
                  <a:pt x="13346" y="12877"/>
                </a:cubicBezTo>
                <a:cubicBezTo>
                  <a:pt x="13336" y="12862"/>
                  <a:pt x="13340" y="12860"/>
                  <a:pt x="13346" y="12840"/>
                </a:cubicBezTo>
                <a:cubicBezTo>
                  <a:pt x="13336" y="12831"/>
                  <a:pt x="13331" y="12828"/>
                  <a:pt x="13316" y="12829"/>
                </a:cubicBezTo>
                <a:cubicBezTo>
                  <a:pt x="13297" y="12730"/>
                  <a:pt x="13274" y="12636"/>
                  <a:pt x="13261" y="12529"/>
                </a:cubicBezTo>
                <a:cubicBezTo>
                  <a:pt x="13251" y="12534"/>
                  <a:pt x="13238" y="12551"/>
                  <a:pt x="13229" y="12555"/>
                </a:cubicBezTo>
                <a:cubicBezTo>
                  <a:pt x="13225" y="12552"/>
                  <a:pt x="13225" y="12544"/>
                  <a:pt x="13222" y="12541"/>
                </a:cubicBezTo>
                <a:cubicBezTo>
                  <a:pt x="13228" y="12527"/>
                  <a:pt x="13230" y="12507"/>
                  <a:pt x="13235" y="12493"/>
                </a:cubicBezTo>
                <a:cubicBezTo>
                  <a:pt x="13239" y="12493"/>
                  <a:pt x="13243" y="12493"/>
                  <a:pt x="13247" y="12493"/>
                </a:cubicBezTo>
                <a:cubicBezTo>
                  <a:pt x="13245" y="12471"/>
                  <a:pt x="13243" y="12451"/>
                  <a:pt x="13240" y="12430"/>
                </a:cubicBezTo>
                <a:cubicBezTo>
                  <a:pt x="13248" y="12411"/>
                  <a:pt x="13285" y="12418"/>
                  <a:pt x="13302" y="12419"/>
                </a:cubicBezTo>
                <a:cubicBezTo>
                  <a:pt x="13317" y="12389"/>
                  <a:pt x="13318" y="12348"/>
                  <a:pt x="13339" y="12330"/>
                </a:cubicBezTo>
                <a:cubicBezTo>
                  <a:pt x="13341" y="12330"/>
                  <a:pt x="13344" y="12330"/>
                  <a:pt x="13346" y="12330"/>
                </a:cubicBezTo>
                <a:cubicBezTo>
                  <a:pt x="13346" y="12352"/>
                  <a:pt x="13341" y="12366"/>
                  <a:pt x="13346" y="12378"/>
                </a:cubicBezTo>
                <a:cubicBezTo>
                  <a:pt x="13356" y="12417"/>
                  <a:pt x="13394" y="12420"/>
                  <a:pt x="13414" y="12404"/>
                </a:cubicBezTo>
                <a:cubicBezTo>
                  <a:pt x="13426" y="12441"/>
                  <a:pt x="13450" y="12478"/>
                  <a:pt x="13458" y="12515"/>
                </a:cubicBezTo>
                <a:cubicBezTo>
                  <a:pt x="13458" y="12533"/>
                  <a:pt x="13458" y="12548"/>
                  <a:pt x="13458" y="12566"/>
                </a:cubicBezTo>
                <a:cubicBezTo>
                  <a:pt x="13466" y="12610"/>
                  <a:pt x="13492" y="12713"/>
                  <a:pt x="13506" y="12755"/>
                </a:cubicBezTo>
                <a:cubicBezTo>
                  <a:pt x="13523" y="12804"/>
                  <a:pt x="13569" y="12794"/>
                  <a:pt x="13593" y="12829"/>
                </a:cubicBezTo>
                <a:cubicBezTo>
                  <a:pt x="13606" y="12860"/>
                  <a:pt x="13618" y="12883"/>
                  <a:pt x="13630" y="12914"/>
                </a:cubicBezTo>
                <a:cubicBezTo>
                  <a:pt x="13658" y="12948"/>
                  <a:pt x="13689" y="12958"/>
                  <a:pt x="13722" y="12980"/>
                </a:cubicBezTo>
                <a:cubicBezTo>
                  <a:pt x="13741" y="12993"/>
                  <a:pt x="13749" y="13024"/>
                  <a:pt x="13772" y="13028"/>
                </a:cubicBezTo>
                <a:cubicBezTo>
                  <a:pt x="13784" y="13009"/>
                  <a:pt x="13825" y="12956"/>
                  <a:pt x="13828" y="12929"/>
                </a:cubicBezTo>
                <a:cubicBezTo>
                  <a:pt x="13854" y="12910"/>
                  <a:pt x="13882" y="12886"/>
                  <a:pt x="13914" y="12903"/>
                </a:cubicBezTo>
                <a:cubicBezTo>
                  <a:pt x="13928" y="12909"/>
                  <a:pt x="13920" y="12927"/>
                  <a:pt x="13933" y="12929"/>
                </a:cubicBezTo>
                <a:cubicBezTo>
                  <a:pt x="13937" y="12952"/>
                  <a:pt x="13939" y="12982"/>
                  <a:pt x="13945" y="13014"/>
                </a:cubicBezTo>
                <a:cubicBezTo>
                  <a:pt x="13951" y="13051"/>
                  <a:pt x="13970" y="13076"/>
                  <a:pt x="13970" y="13128"/>
                </a:cubicBezTo>
                <a:cubicBezTo>
                  <a:pt x="13988" y="13134"/>
                  <a:pt x="14005" y="13155"/>
                  <a:pt x="14018" y="13165"/>
                </a:cubicBezTo>
                <a:cubicBezTo>
                  <a:pt x="14041" y="13165"/>
                  <a:pt x="14064" y="13165"/>
                  <a:pt x="14087" y="13165"/>
                </a:cubicBezTo>
                <a:cubicBezTo>
                  <a:pt x="14093" y="13178"/>
                  <a:pt x="14098" y="13190"/>
                  <a:pt x="14105" y="13202"/>
                </a:cubicBezTo>
                <a:cubicBezTo>
                  <a:pt x="14143" y="13203"/>
                  <a:pt x="14179" y="13212"/>
                  <a:pt x="14217" y="13213"/>
                </a:cubicBezTo>
                <a:cubicBezTo>
                  <a:pt x="14237" y="13224"/>
                  <a:pt x="14251" y="13246"/>
                  <a:pt x="14277" y="13254"/>
                </a:cubicBezTo>
                <a:cubicBezTo>
                  <a:pt x="14312" y="13265"/>
                  <a:pt x="14344" y="13237"/>
                  <a:pt x="14371" y="13228"/>
                </a:cubicBezTo>
                <a:cubicBezTo>
                  <a:pt x="14397" y="13228"/>
                  <a:pt x="14426" y="13228"/>
                  <a:pt x="14451" y="13228"/>
                </a:cubicBezTo>
                <a:cubicBezTo>
                  <a:pt x="14467" y="13217"/>
                  <a:pt x="14476" y="13198"/>
                  <a:pt x="14500" y="13191"/>
                </a:cubicBezTo>
                <a:cubicBezTo>
                  <a:pt x="14521" y="13281"/>
                  <a:pt x="14642" y="13184"/>
                  <a:pt x="14679" y="13180"/>
                </a:cubicBezTo>
                <a:cubicBezTo>
                  <a:pt x="14699" y="13209"/>
                  <a:pt x="14700" y="13237"/>
                  <a:pt x="14699" y="13302"/>
                </a:cubicBezTo>
                <a:cubicBezTo>
                  <a:pt x="14711" y="13307"/>
                  <a:pt x="14723" y="13307"/>
                  <a:pt x="14736" y="13313"/>
                </a:cubicBezTo>
                <a:cubicBezTo>
                  <a:pt x="14742" y="13350"/>
                  <a:pt x="14748" y="13388"/>
                  <a:pt x="14754" y="13424"/>
                </a:cubicBezTo>
                <a:cubicBezTo>
                  <a:pt x="14768" y="13460"/>
                  <a:pt x="14789" y="13440"/>
                  <a:pt x="14809" y="13465"/>
                </a:cubicBezTo>
                <a:cubicBezTo>
                  <a:pt x="14817" y="13487"/>
                  <a:pt x="14825" y="13516"/>
                  <a:pt x="14833" y="13539"/>
                </a:cubicBezTo>
                <a:cubicBezTo>
                  <a:pt x="14860" y="13605"/>
                  <a:pt x="14930" y="13658"/>
                  <a:pt x="14988" y="13616"/>
                </a:cubicBezTo>
                <a:cubicBezTo>
                  <a:pt x="14989" y="13644"/>
                  <a:pt x="14985" y="13647"/>
                  <a:pt x="14977" y="13664"/>
                </a:cubicBezTo>
                <a:cubicBezTo>
                  <a:pt x="14939" y="13742"/>
                  <a:pt x="14918" y="13684"/>
                  <a:pt x="14876" y="13712"/>
                </a:cubicBezTo>
                <a:cubicBezTo>
                  <a:pt x="14889" y="13773"/>
                  <a:pt x="14988" y="13986"/>
                  <a:pt x="15025" y="13990"/>
                </a:cubicBezTo>
                <a:cubicBezTo>
                  <a:pt x="15036" y="13982"/>
                  <a:pt x="15051" y="13971"/>
                  <a:pt x="15062" y="13964"/>
                </a:cubicBezTo>
                <a:cubicBezTo>
                  <a:pt x="15101" y="13938"/>
                  <a:pt x="15165" y="13894"/>
                  <a:pt x="15130" y="13801"/>
                </a:cubicBezTo>
                <a:cubicBezTo>
                  <a:pt x="15133" y="13785"/>
                  <a:pt x="15135" y="13765"/>
                  <a:pt x="15137" y="13749"/>
                </a:cubicBezTo>
                <a:cubicBezTo>
                  <a:pt x="15146" y="13738"/>
                  <a:pt x="15159" y="13737"/>
                  <a:pt x="15174" y="13738"/>
                </a:cubicBezTo>
                <a:cubicBezTo>
                  <a:pt x="15169" y="13777"/>
                  <a:pt x="15167" y="13847"/>
                  <a:pt x="15174" y="13890"/>
                </a:cubicBezTo>
                <a:cubicBezTo>
                  <a:pt x="15178" y="13915"/>
                  <a:pt x="15208" y="13941"/>
                  <a:pt x="15204" y="13975"/>
                </a:cubicBezTo>
                <a:cubicBezTo>
                  <a:pt x="15200" y="14008"/>
                  <a:pt x="15175" y="14033"/>
                  <a:pt x="15174" y="14075"/>
                </a:cubicBezTo>
                <a:cubicBezTo>
                  <a:pt x="15181" y="14153"/>
                  <a:pt x="15190" y="14233"/>
                  <a:pt x="15197" y="14311"/>
                </a:cubicBezTo>
                <a:cubicBezTo>
                  <a:pt x="15206" y="14422"/>
                  <a:pt x="15213" y="14537"/>
                  <a:pt x="15222" y="14647"/>
                </a:cubicBezTo>
                <a:cubicBezTo>
                  <a:pt x="15241" y="14782"/>
                  <a:pt x="15277" y="14885"/>
                  <a:pt x="15303" y="14999"/>
                </a:cubicBezTo>
                <a:cubicBezTo>
                  <a:pt x="15320" y="15076"/>
                  <a:pt x="15339" y="15161"/>
                  <a:pt x="15353" y="15246"/>
                </a:cubicBezTo>
                <a:cubicBezTo>
                  <a:pt x="15358" y="15288"/>
                  <a:pt x="15359" y="15330"/>
                  <a:pt x="15365" y="15372"/>
                </a:cubicBezTo>
                <a:cubicBezTo>
                  <a:pt x="15375" y="15401"/>
                  <a:pt x="15386" y="15431"/>
                  <a:pt x="15396" y="15461"/>
                </a:cubicBezTo>
                <a:cubicBezTo>
                  <a:pt x="15416" y="15549"/>
                  <a:pt x="15437" y="15632"/>
                  <a:pt x="15457" y="15719"/>
                </a:cubicBezTo>
                <a:cubicBezTo>
                  <a:pt x="15465" y="15780"/>
                  <a:pt x="15473" y="15847"/>
                  <a:pt x="15482" y="15908"/>
                </a:cubicBezTo>
                <a:cubicBezTo>
                  <a:pt x="15497" y="15942"/>
                  <a:pt x="15514" y="15974"/>
                  <a:pt x="15530" y="16008"/>
                </a:cubicBezTo>
                <a:cubicBezTo>
                  <a:pt x="15554" y="16007"/>
                  <a:pt x="15586" y="15967"/>
                  <a:pt x="15594" y="15934"/>
                </a:cubicBezTo>
                <a:cubicBezTo>
                  <a:pt x="15600" y="15905"/>
                  <a:pt x="15596" y="15881"/>
                  <a:pt x="15605" y="15860"/>
                </a:cubicBezTo>
                <a:cubicBezTo>
                  <a:pt x="15628" y="15845"/>
                  <a:pt x="15652" y="15823"/>
                  <a:pt x="15674" y="15808"/>
                </a:cubicBezTo>
                <a:cubicBezTo>
                  <a:pt x="15671" y="15794"/>
                  <a:pt x="15660" y="15790"/>
                  <a:pt x="15654" y="15782"/>
                </a:cubicBezTo>
                <a:cubicBezTo>
                  <a:pt x="15661" y="15743"/>
                  <a:pt x="15672" y="15710"/>
                  <a:pt x="15679" y="15671"/>
                </a:cubicBezTo>
                <a:cubicBezTo>
                  <a:pt x="15689" y="15659"/>
                  <a:pt x="15705" y="15659"/>
                  <a:pt x="15722" y="15660"/>
                </a:cubicBezTo>
                <a:cubicBezTo>
                  <a:pt x="15729" y="15597"/>
                  <a:pt x="15714" y="15522"/>
                  <a:pt x="15717" y="15461"/>
                </a:cubicBezTo>
                <a:cubicBezTo>
                  <a:pt x="15724" y="15346"/>
                  <a:pt x="15795" y="15215"/>
                  <a:pt x="15748" y="15109"/>
                </a:cubicBezTo>
                <a:cubicBezTo>
                  <a:pt x="15763" y="15034"/>
                  <a:pt x="15738" y="14945"/>
                  <a:pt x="15748" y="14862"/>
                </a:cubicBezTo>
                <a:cubicBezTo>
                  <a:pt x="15753" y="14837"/>
                  <a:pt x="15760" y="14809"/>
                  <a:pt x="15766" y="14784"/>
                </a:cubicBezTo>
                <a:cubicBezTo>
                  <a:pt x="15782" y="14759"/>
                  <a:pt x="15797" y="14762"/>
                  <a:pt x="15816" y="14784"/>
                </a:cubicBezTo>
                <a:cubicBezTo>
                  <a:pt x="15829" y="14767"/>
                  <a:pt x="15835" y="14716"/>
                  <a:pt x="15840" y="14684"/>
                </a:cubicBezTo>
                <a:cubicBezTo>
                  <a:pt x="15855" y="14667"/>
                  <a:pt x="15886" y="14684"/>
                  <a:pt x="15901" y="14662"/>
                </a:cubicBezTo>
                <a:cubicBezTo>
                  <a:pt x="15919" y="14638"/>
                  <a:pt x="15911" y="14574"/>
                  <a:pt x="15926" y="14548"/>
                </a:cubicBezTo>
                <a:cubicBezTo>
                  <a:pt x="15944" y="14531"/>
                  <a:pt x="15965" y="14517"/>
                  <a:pt x="15982" y="14500"/>
                </a:cubicBezTo>
                <a:cubicBezTo>
                  <a:pt x="16001" y="14475"/>
                  <a:pt x="16007" y="14422"/>
                  <a:pt x="16025" y="14400"/>
                </a:cubicBezTo>
                <a:cubicBezTo>
                  <a:pt x="16037" y="14384"/>
                  <a:pt x="16052" y="14376"/>
                  <a:pt x="16062" y="14359"/>
                </a:cubicBezTo>
                <a:cubicBezTo>
                  <a:pt x="16088" y="14295"/>
                  <a:pt x="16109" y="14238"/>
                  <a:pt x="16136" y="14174"/>
                </a:cubicBezTo>
                <a:cubicBezTo>
                  <a:pt x="16156" y="14145"/>
                  <a:pt x="16193" y="14152"/>
                  <a:pt x="16216" y="14123"/>
                </a:cubicBezTo>
                <a:cubicBezTo>
                  <a:pt x="16244" y="14086"/>
                  <a:pt x="16256" y="14024"/>
                  <a:pt x="16278" y="13975"/>
                </a:cubicBezTo>
                <a:cubicBezTo>
                  <a:pt x="16274" y="13951"/>
                  <a:pt x="16269" y="13925"/>
                  <a:pt x="16266" y="13901"/>
                </a:cubicBezTo>
                <a:cubicBezTo>
                  <a:pt x="16285" y="13862"/>
                  <a:pt x="16316" y="13857"/>
                  <a:pt x="16340" y="13827"/>
                </a:cubicBezTo>
                <a:cubicBezTo>
                  <a:pt x="16348" y="13809"/>
                  <a:pt x="16356" y="13794"/>
                  <a:pt x="16365" y="13775"/>
                </a:cubicBezTo>
                <a:cubicBezTo>
                  <a:pt x="16372" y="13787"/>
                  <a:pt x="16374" y="13804"/>
                  <a:pt x="16376" y="13827"/>
                </a:cubicBezTo>
                <a:cubicBezTo>
                  <a:pt x="16380" y="13829"/>
                  <a:pt x="16386" y="13825"/>
                  <a:pt x="16390" y="13827"/>
                </a:cubicBezTo>
                <a:cubicBezTo>
                  <a:pt x="16394" y="13811"/>
                  <a:pt x="16397" y="13806"/>
                  <a:pt x="16401" y="13790"/>
                </a:cubicBezTo>
                <a:cubicBezTo>
                  <a:pt x="16402" y="13787"/>
                  <a:pt x="16408" y="13778"/>
                  <a:pt x="16408" y="13775"/>
                </a:cubicBezTo>
                <a:cubicBezTo>
                  <a:pt x="16417" y="13786"/>
                  <a:pt x="16418" y="13815"/>
                  <a:pt x="16420" y="13838"/>
                </a:cubicBezTo>
                <a:cubicBezTo>
                  <a:pt x="16428" y="13838"/>
                  <a:pt x="16437" y="13838"/>
                  <a:pt x="16445" y="13838"/>
                </a:cubicBezTo>
                <a:cubicBezTo>
                  <a:pt x="16443" y="13821"/>
                  <a:pt x="16443" y="13816"/>
                  <a:pt x="16445" y="13801"/>
                </a:cubicBezTo>
                <a:cubicBezTo>
                  <a:pt x="16450" y="13806"/>
                  <a:pt x="16452" y="13810"/>
                  <a:pt x="16457" y="13816"/>
                </a:cubicBezTo>
                <a:cubicBezTo>
                  <a:pt x="16460" y="13804"/>
                  <a:pt x="16465" y="13787"/>
                  <a:pt x="16468" y="13775"/>
                </a:cubicBezTo>
                <a:cubicBezTo>
                  <a:pt x="16470" y="13772"/>
                  <a:pt x="16473" y="13779"/>
                  <a:pt x="16475" y="13775"/>
                </a:cubicBezTo>
                <a:cubicBezTo>
                  <a:pt x="16477" y="13787"/>
                  <a:pt x="16480" y="13790"/>
                  <a:pt x="16482" y="13801"/>
                </a:cubicBezTo>
                <a:cubicBezTo>
                  <a:pt x="16485" y="13801"/>
                  <a:pt x="16490" y="13801"/>
                  <a:pt x="16493" y="13801"/>
                </a:cubicBezTo>
                <a:cubicBezTo>
                  <a:pt x="16500" y="13783"/>
                  <a:pt x="16505" y="13769"/>
                  <a:pt x="16507" y="13738"/>
                </a:cubicBezTo>
                <a:cubicBezTo>
                  <a:pt x="16508" y="13737"/>
                  <a:pt x="16512" y="13739"/>
                  <a:pt x="16514" y="13738"/>
                </a:cubicBezTo>
                <a:cubicBezTo>
                  <a:pt x="16519" y="13759"/>
                  <a:pt x="16520" y="13780"/>
                  <a:pt x="16525" y="13801"/>
                </a:cubicBezTo>
                <a:cubicBezTo>
                  <a:pt x="16529" y="13801"/>
                  <a:pt x="16535" y="13801"/>
                  <a:pt x="16539" y="13801"/>
                </a:cubicBezTo>
                <a:cubicBezTo>
                  <a:pt x="16543" y="13764"/>
                  <a:pt x="16544" y="13759"/>
                  <a:pt x="16562" y="13749"/>
                </a:cubicBezTo>
                <a:cubicBezTo>
                  <a:pt x="16568" y="13712"/>
                  <a:pt x="16564" y="13680"/>
                  <a:pt x="16557" y="13649"/>
                </a:cubicBezTo>
                <a:cubicBezTo>
                  <a:pt x="16557" y="13632"/>
                  <a:pt x="16558" y="13610"/>
                  <a:pt x="16562" y="13601"/>
                </a:cubicBezTo>
                <a:cubicBezTo>
                  <a:pt x="16570" y="13624"/>
                  <a:pt x="16577" y="13641"/>
                  <a:pt x="16585" y="13664"/>
                </a:cubicBezTo>
                <a:cubicBezTo>
                  <a:pt x="16604" y="13664"/>
                  <a:pt x="16618" y="13650"/>
                  <a:pt x="16631" y="13638"/>
                </a:cubicBezTo>
                <a:cubicBezTo>
                  <a:pt x="16677" y="13713"/>
                  <a:pt x="16659" y="13991"/>
                  <a:pt x="16723" y="14026"/>
                </a:cubicBezTo>
                <a:cubicBezTo>
                  <a:pt x="16728" y="14030"/>
                  <a:pt x="16735" y="14022"/>
                  <a:pt x="16741" y="14026"/>
                </a:cubicBezTo>
                <a:cubicBezTo>
                  <a:pt x="16741" y="14041"/>
                  <a:pt x="16741" y="14049"/>
                  <a:pt x="16741" y="14063"/>
                </a:cubicBezTo>
                <a:cubicBezTo>
                  <a:pt x="16755" y="14082"/>
                  <a:pt x="16767" y="14072"/>
                  <a:pt x="16779" y="14086"/>
                </a:cubicBezTo>
                <a:cubicBezTo>
                  <a:pt x="16798" y="14106"/>
                  <a:pt x="16808" y="14156"/>
                  <a:pt x="16815" y="14200"/>
                </a:cubicBezTo>
                <a:cubicBezTo>
                  <a:pt x="16805" y="14207"/>
                  <a:pt x="16793" y="14222"/>
                  <a:pt x="16784" y="14226"/>
                </a:cubicBezTo>
                <a:cubicBezTo>
                  <a:pt x="16792" y="14243"/>
                  <a:pt x="16803" y="14254"/>
                  <a:pt x="16815" y="14263"/>
                </a:cubicBezTo>
                <a:cubicBezTo>
                  <a:pt x="16817" y="14253"/>
                  <a:pt x="16818" y="14236"/>
                  <a:pt x="16821" y="14226"/>
                </a:cubicBezTo>
                <a:cubicBezTo>
                  <a:pt x="16822" y="14225"/>
                  <a:pt x="16827" y="14227"/>
                  <a:pt x="16828" y="14226"/>
                </a:cubicBezTo>
                <a:cubicBezTo>
                  <a:pt x="16849" y="14295"/>
                  <a:pt x="16872" y="14420"/>
                  <a:pt x="16865" y="14537"/>
                </a:cubicBezTo>
                <a:cubicBezTo>
                  <a:pt x="16860" y="14606"/>
                  <a:pt x="16841" y="14645"/>
                  <a:pt x="16840" y="14721"/>
                </a:cubicBezTo>
                <a:cubicBezTo>
                  <a:pt x="16844" y="14727"/>
                  <a:pt x="16849" y="14742"/>
                  <a:pt x="16853" y="14747"/>
                </a:cubicBezTo>
                <a:cubicBezTo>
                  <a:pt x="16865" y="14727"/>
                  <a:pt x="16869" y="14705"/>
                  <a:pt x="16890" y="14699"/>
                </a:cubicBezTo>
                <a:cubicBezTo>
                  <a:pt x="16888" y="14713"/>
                  <a:pt x="16885" y="14734"/>
                  <a:pt x="16883" y="14747"/>
                </a:cubicBezTo>
                <a:cubicBezTo>
                  <a:pt x="16886" y="14753"/>
                  <a:pt x="16892" y="14753"/>
                  <a:pt x="16895" y="14758"/>
                </a:cubicBezTo>
                <a:cubicBezTo>
                  <a:pt x="16897" y="14758"/>
                  <a:pt x="16899" y="14758"/>
                  <a:pt x="16902" y="14758"/>
                </a:cubicBezTo>
                <a:cubicBezTo>
                  <a:pt x="16909" y="14746"/>
                  <a:pt x="16913" y="14738"/>
                  <a:pt x="16927" y="14736"/>
                </a:cubicBezTo>
                <a:cubicBezTo>
                  <a:pt x="16927" y="14746"/>
                  <a:pt x="16927" y="14763"/>
                  <a:pt x="16927" y="14773"/>
                </a:cubicBezTo>
                <a:cubicBezTo>
                  <a:pt x="16948" y="14812"/>
                  <a:pt x="16948" y="14722"/>
                  <a:pt x="16963" y="14699"/>
                </a:cubicBezTo>
                <a:cubicBezTo>
                  <a:pt x="17012" y="14628"/>
                  <a:pt x="17035" y="14690"/>
                  <a:pt x="17044" y="14522"/>
                </a:cubicBezTo>
                <a:cubicBezTo>
                  <a:pt x="17046" y="14522"/>
                  <a:pt x="17046" y="14522"/>
                  <a:pt x="17049" y="14522"/>
                </a:cubicBezTo>
                <a:cubicBezTo>
                  <a:pt x="17071" y="14555"/>
                  <a:pt x="17077" y="14645"/>
                  <a:pt x="17106" y="14662"/>
                </a:cubicBezTo>
                <a:cubicBezTo>
                  <a:pt x="17113" y="14759"/>
                  <a:pt x="17117" y="14850"/>
                  <a:pt x="17124" y="14947"/>
                </a:cubicBezTo>
                <a:cubicBezTo>
                  <a:pt x="17136" y="15035"/>
                  <a:pt x="17165" y="15118"/>
                  <a:pt x="17179" y="15195"/>
                </a:cubicBezTo>
                <a:cubicBezTo>
                  <a:pt x="17193" y="15272"/>
                  <a:pt x="17187" y="15358"/>
                  <a:pt x="17186" y="15435"/>
                </a:cubicBezTo>
                <a:cubicBezTo>
                  <a:pt x="17191" y="15440"/>
                  <a:pt x="17195" y="15435"/>
                  <a:pt x="17204" y="15435"/>
                </a:cubicBezTo>
                <a:cubicBezTo>
                  <a:pt x="17195" y="15477"/>
                  <a:pt x="17164" y="15621"/>
                  <a:pt x="17172" y="15660"/>
                </a:cubicBezTo>
                <a:cubicBezTo>
                  <a:pt x="17177" y="15667"/>
                  <a:pt x="17181" y="15676"/>
                  <a:pt x="17186" y="15682"/>
                </a:cubicBezTo>
                <a:cubicBezTo>
                  <a:pt x="17169" y="15770"/>
                  <a:pt x="17145" y="15888"/>
                  <a:pt x="17161" y="15982"/>
                </a:cubicBezTo>
                <a:cubicBezTo>
                  <a:pt x="17168" y="15977"/>
                  <a:pt x="17172" y="15976"/>
                  <a:pt x="17179" y="15971"/>
                </a:cubicBezTo>
                <a:cubicBezTo>
                  <a:pt x="17202" y="16019"/>
                  <a:pt x="17223" y="16044"/>
                  <a:pt x="17234" y="16119"/>
                </a:cubicBezTo>
                <a:cubicBezTo>
                  <a:pt x="17240" y="16123"/>
                  <a:pt x="17247" y="16123"/>
                  <a:pt x="17254" y="16119"/>
                </a:cubicBezTo>
                <a:cubicBezTo>
                  <a:pt x="17266" y="16149"/>
                  <a:pt x="17266" y="16165"/>
                  <a:pt x="17266" y="16218"/>
                </a:cubicBezTo>
                <a:cubicBezTo>
                  <a:pt x="17269" y="16222"/>
                  <a:pt x="17275" y="16226"/>
                  <a:pt x="17278" y="16229"/>
                </a:cubicBezTo>
                <a:cubicBezTo>
                  <a:pt x="17287" y="16252"/>
                  <a:pt x="17298" y="16242"/>
                  <a:pt x="17310" y="16229"/>
                </a:cubicBezTo>
                <a:cubicBezTo>
                  <a:pt x="17311" y="16231"/>
                  <a:pt x="17309" y="16242"/>
                  <a:pt x="17310" y="16244"/>
                </a:cubicBezTo>
                <a:cubicBezTo>
                  <a:pt x="17305" y="16319"/>
                  <a:pt x="17307" y="16403"/>
                  <a:pt x="17321" y="16481"/>
                </a:cubicBezTo>
                <a:cubicBezTo>
                  <a:pt x="17328" y="16506"/>
                  <a:pt x="17340" y="16530"/>
                  <a:pt x="17346" y="16555"/>
                </a:cubicBezTo>
                <a:cubicBezTo>
                  <a:pt x="17349" y="16592"/>
                  <a:pt x="17336" y="16621"/>
                  <a:pt x="17346" y="16655"/>
                </a:cubicBezTo>
                <a:cubicBezTo>
                  <a:pt x="17357" y="16673"/>
                  <a:pt x="17366" y="16699"/>
                  <a:pt x="17377" y="16717"/>
                </a:cubicBezTo>
                <a:cubicBezTo>
                  <a:pt x="17381" y="16729"/>
                  <a:pt x="17383" y="16746"/>
                  <a:pt x="17385" y="16762"/>
                </a:cubicBezTo>
                <a:cubicBezTo>
                  <a:pt x="17440" y="16673"/>
                  <a:pt x="17493" y="16579"/>
                  <a:pt x="17547" y="16488"/>
                </a:cubicBezTo>
                <a:cubicBezTo>
                  <a:pt x="17542" y="16474"/>
                  <a:pt x="17537" y="16458"/>
                  <a:pt x="17530" y="16444"/>
                </a:cubicBezTo>
                <a:cubicBezTo>
                  <a:pt x="17513" y="16398"/>
                  <a:pt x="17493" y="16353"/>
                  <a:pt x="17475" y="16307"/>
                </a:cubicBezTo>
                <a:cubicBezTo>
                  <a:pt x="17468" y="16304"/>
                  <a:pt x="17457" y="16310"/>
                  <a:pt x="17450" y="16307"/>
                </a:cubicBezTo>
                <a:cubicBezTo>
                  <a:pt x="17430" y="16285"/>
                  <a:pt x="17422" y="16232"/>
                  <a:pt x="17408" y="16196"/>
                </a:cubicBezTo>
                <a:cubicBezTo>
                  <a:pt x="17310" y="16205"/>
                  <a:pt x="17327" y="16069"/>
                  <a:pt x="17310" y="15919"/>
                </a:cubicBezTo>
                <a:cubicBezTo>
                  <a:pt x="17306" y="15921"/>
                  <a:pt x="17299" y="15932"/>
                  <a:pt x="17296" y="15934"/>
                </a:cubicBezTo>
                <a:cubicBezTo>
                  <a:pt x="17281" y="15910"/>
                  <a:pt x="17289" y="15849"/>
                  <a:pt x="17285" y="15808"/>
                </a:cubicBezTo>
                <a:cubicBezTo>
                  <a:pt x="17268" y="15810"/>
                  <a:pt x="17250" y="15825"/>
                  <a:pt x="17234" y="15819"/>
                </a:cubicBezTo>
                <a:cubicBezTo>
                  <a:pt x="17194" y="15685"/>
                  <a:pt x="17267" y="15476"/>
                  <a:pt x="17285" y="15372"/>
                </a:cubicBezTo>
                <a:cubicBezTo>
                  <a:pt x="17283" y="15343"/>
                  <a:pt x="17286" y="15312"/>
                  <a:pt x="17285" y="15283"/>
                </a:cubicBezTo>
                <a:cubicBezTo>
                  <a:pt x="17290" y="15240"/>
                  <a:pt x="17301" y="15227"/>
                  <a:pt x="17291" y="15172"/>
                </a:cubicBezTo>
                <a:cubicBezTo>
                  <a:pt x="17316" y="15134"/>
                  <a:pt x="17326" y="15141"/>
                  <a:pt x="17365" y="15146"/>
                </a:cubicBezTo>
                <a:cubicBezTo>
                  <a:pt x="17363" y="15188"/>
                  <a:pt x="17366" y="15231"/>
                  <a:pt x="17365" y="15272"/>
                </a:cubicBezTo>
                <a:cubicBezTo>
                  <a:pt x="17380" y="15273"/>
                  <a:pt x="17384" y="15279"/>
                  <a:pt x="17395" y="15283"/>
                </a:cubicBezTo>
                <a:cubicBezTo>
                  <a:pt x="17416" y="15291"/>
                  <a:pt x="17423" y="15258"/>
                  <a:pt x="17445" y="15283"/>
                </a:cubicBezTo>
                <a:cubicBezTo>
                  <a:pt x="17455" y="15305"/>
                  <a:pt x="17465" y="15324"/>
                  <a:pt x="17475" y="15346"/>
                </a:cubicBezTo>
                <a:cubicBezTo>
                  <a:pt x="17484" y="15353"/>
                  <a:pt x="17491" y="15365"/>
                  <a:pt x="17500" y="15372"/>
                </a:cubicBezTo>
                <a:cubicBezTo>
                  <a:pt x="17518" y="15424"/>
                  <a:pt x="17517" y="15480"/>
                  <a:pt x="17530" y="15546"/>
                </a:cubicBezTo>
                <a:cubicBezTo>
                  <a:pt x="17530" y="15548"/>
                  <a:pt x="17530" y="15554"/>
                  <a:pt x="17530" y="15557"/>
                </a:cubicBezTo>
                <a:cubicBezTo>
                  <a:pt x="17550" y="15554"/>
                  <a:pt x="17549" y="15536"/>
                  <a:pt x="17569" y="15535"/>
                </a:cubicBezTo>
                <a:cubicBezTo>
                  <a:pt x="17581" y="15570"/>
                  <a:pt x="17578" y="15571"/>
                  <a:pt x="17569" y="15608"/>
                </a:cubicBezTo>
                <a:cubicBezTo>
                  <a:pt x="17572" y="15612"/>
                  <a:pt x="17571" y="15616"/>
                  <a:pt x="17574" y="15620"/>
                </a:cubicBezTo>
                <a:cubicBezTo>
                  <a:pt x="17587" y="15616"/>
                  <a:pt x="17604" y="15612"/>
                  <a:pt x="17617" y="15608"/>
                </a:cubicBezTo>
                <a:cubicBezTo>
                  <a:pt x="17635" y="15635"/>
                  <a:pt x="17651" y="15663"/>
                  <a:pt x="17673" y="15682"/>
                </a:cubicBezTo>
                <a:cubicBezTo>
                  <a:pt x="17677" y="15695"/>
                  <a:pt x="17684" y="15700"/>
                  <a:pt x="17686" y="15719"/>
                </a:cubicBezTo>
                <a:cubicBezTo>
                  <a:pt x="17668" y="15758"/>
                  <a:pt x="17660" y="15861"/>
                  <a:pt x="17661" y="15934"/>
                </a:cubicBezTo>
                <a:cubicBezTo>
                  <a:pt x="17703" y="15932"/>
                  <a:pt x="17700" y="15879"/>
                  <a:pt x="17723" y="15845"/>
                </a:cubicBezTo>
                <a:cubicBezTo>
                  <a:pt x="17735" y="15837"/>
                  <a:pt x="17748" y="15827"/>
                  <a:pt x="17760" y="15819"/>
                </a:cubicBezTo>
                <a:cubicBezTo>
                  <a:pt x="17767" y="15810"/>
                  <a:pt x="17771" y="15776"/>
                  <a:pt x="17778" y="15771"/>
                </a:cubicBezTo>
                <a:cubicBezTo>
                  <a:pt x="17785" y="15771"/>
                  <a:pt x="17796" y="15771"/>
                  <a:pt x="17803" y="15771"/>
                </a:cubicBezTo>
                <a:cubicBezTo>
                  <a:pt x="17828" y="15742"/>
                  <a:pt x="17816" y="15645"/>
                  <a:pt x="17821" y="15594"/>
                </a:cubicBezTo>
                <a:cubicBezTo>
                  <a:pt x="17822" y="15593"/>
                  <a:pt x="17827" y="15595"/>
                  <a:pt x="17828" y="15594"/>
                </a:cubicBezTo>
                <a:cubicBezTo>
                  <a:pt x="17870" y="15690"/>
                  <a:pt x="17889" y="15603"/>
                  <a:pt x="17920" y="15557"/>
                </a:cubicBezTo>
                <a:cubicBezTo>
                  <a:pt x="17950" y="15513"/>
                  <a:pt x="17988" y="15513"/>
                  <a:pt x="18000" y="15435"/>
                </a:cubicBezTo>
                <a:cubicBezTo>
                  <a:pt x="18000" y="15387"/>
                  <a:pt x="18001" y="15346"/>
                  <a:pt x="18000" y="15298"/>
                </a:cubicBezTo>
                <a:cubicBezTo>
                  <a:pt x="18007" y="15277"/>
                  <a:pt x="18012" y="15242"/>
                  <a:pt x="18019" y="15220"/>
                </a:cubicBezTo>
                <a:cubicBezTo>
                  <a:pt x="18006" y="15105"/>
                  <a:pt x="17995" y="14999"/>
                  <a:pt x="17982" y="14884"/>
                </a:cubicBezTo>
                <a:cubicBezTo>
                  <a:pt x="17974" y="14854"/>
                  <a:pt x="17953" y="14835"/>
                  <a:pt x="17945" y="14799"/>
                </a:cubicBezTo>
                <a:cubicBezTo>
                  <a:pt x="17942" y="14773"/>
                  <a:pt x="17942" y="14747"/>
                  <a:pt x="17938" y="14721"/>
                </a:cubicBezTo>
                <a:cubicBezTo>
                  <a:pt x="17930" y="14694"/>
                  <a:pt x="17916" y="14700"/>
                  <a:pt x="17902" y="14684"/>
                </a:cubicBezTo>
                <a:cubicBezTo>
                  <a:pt x="17885" y="14648"/>
                  <a:pt x="17868" y="14610"/>
                  <a:pt x="17851" y="14574"/>
                </a:cubicBezTo>
                <a:cubicBezTo>
                  <a:pt x="17837" y="14553"/>
                  <a:pt x="17824" y="14531"/>
                  <a:pt x="17810" y="14511"/>
                </a:cubicBezTo>
                <a:cubicBezTo>
                  <a:pt x="17793" y="14470"/>
                  <a:pt x="17802" y="14461"/>
                  <a:pt x="17791" y="14411"/>
                </a:cubicBezTo>
                <a:cubicBezTo>
                  <a:pt x="17770" y="14368"/>
                  <a:pt x="17750" y="14318"/>
                  <a:pt x="17729" y="14274"/>
                </a:cubicBezTo>
                <a:cubicBezTo>
                  <a:pt x="17732" y="14219"/>
                  <a:pt x="17745" y="14137"/>
                  <a:pt x="17760" y="14100"/>
                </a:cubicBezTo>
                <a:cubicBezTo>
                  <a:pt x="17780" y="14049"/>
                  <a:pt x="17826" y="14052"/>
                  <a:pt x="17821" y="13949"/>
                </a:cubicBezTo>
                <a:cubicBezTo>
                  <a:pt x="17829" y="13939"/>
                  <a:pt x="17851" y="13940"/>
                  <a:pt x="17865" y="13949"/>
                </a:cubicBezTo>
                <a:cubicBezTo>
                  <a:pt x="17875" y="13934"/>
                  <a:pt x="17871" y="13922"/>
                  <a:pt x="17870" y="13890"/>
                </a:cubicBezTo>
                <a:cubicBezTo>
                  <a:pt x="17883" y="13874"/>
                  <a:pt x="17901" y="13854"/>
                  <a:pt x="17913" y="13838"/>
                </a:cubicBezTo>
                <a:cubicBezTo>
                  <a:pt x="17926" y="13828"/>
                  <a:pt x="17936" y="13849"/>
                  <a:pt x="17945" y="13838"/>
                </a:cubicBezTo>
                <a:cubicBezTo>
                  <a:pt x="17951" y="13829"/>
                  <a:pt x="17955" y="13807"/>
                  <a:pt x="17957" y="13790"/>
                </a:cubicBezTo>
                <a:cubicBezTo>
                  <a:pt x="17977" y="13826"/>
                  <a:pt x="17982" y="13851"/>
                  <a:pt x="18019" y="13849"/>
                </a:cubicBezTo>
                <a:cubicBezTo>
                  <a:pt x="18023" y="13839"/>
                  <a:pt x="18027" y="13837"/>
                  <a:pt x="18032" y="13827"/>
                </a:cubicBezTo>
                <a:cubicBezTo>
                  <a:pt x="18039" y="13831"/>
                  <a:pt x="18048" y="13834"/>
                  <a:pt x="18056" y="13838"/>
                </a:cubicBezTo>
                <a:cubicBezTo>
                  <a:pt x="18060" y="13881"/>
                  <a:pt x="18039" y="13898"/>
                  <a:pt x="18044" y="13949"/>
                </a:cubicBezTo>
                <a:cubicBezTo>
                  <a:pt x="18052" y="13983"/>
                  <a:pt x="18061" y="14018"/>
                  <a:pt x="18069" y="14052"/>
                </a:cubicBezTo>
                <a:cubicBezTo>
                  <a:pt x="18084" y="14047"/>
                  <a:pt x="18093" y="14036"/>
                  <a:pt x="18104" y="14026"/>
                </a:cubicBezTo>
                <a:cubicBezTo>
                  <a:pt x="18086" y="14043"/>
                  <a:pt x="18079" y="14064"/>
                  <a:pt x="18057" y="14078"/>
                </a:cubicBezTo>
                <a:cubicBezTo>
                  <a:pt x="18044" y="14115"/>
                  <a:pt x="18053" y="14164"/>
                  <a:pt x="18056" y="14215"/>
                </a:cubicBezTo>
                <a:cubicBezTo>
                  <a:pt x="18075" y="14234"/>
                  <a:pt x="18094" y="14254"/>
                  <a:pt x="18114" y="14274"/>
                </a:cubicBezTo>
                <a:cubicBezTo>
                  <a:pt x="18120" y="14257"/>
                  <a:pt x="18126" y="14240"/>
                  <a:pt x="18132" y="14222"/>
                </a:cubicBezTo>
                <a:cubicBezTo>
                  <a:pt x="18149" y="14211"/>
                  <a:pt x="18164" y="14201"/>
                  <a:pt x="18181" y="14189"/>
                </a:cubicBezTo>
                <a:cubicBezTo>
                  <a:pt x="18190" y="14170"/>
                  <a:pt x="18182" y="14162"/>
                  <a:pt x="18184" y="14137"/>
                </a:cubicBezTo>
                <a:cubicBezTo>
                  <a:pt x="18189" y="14093"/>
                  <a:pt x="18209" y="14041"/>
                  <a:pt x="18228" y="14023"/>
                </a:cubicBezTo>
                <a:cubicBezTo>
                  <a:pt x="18228" y="14020"/>
                  <a:pt x="18229" y="14018"/>
                  <a:pt x="18229" y="14015"/>
                </a:cubicBezTo>
                <a:cubicBezTo>
                  <a:pt x="18223" y="14001"/>
                  <a:pt x="18217" y="13986"/>
                  <a:pt x="18211" y="13971"/>
                </a:cubicBezTo>
                <a:cubicBezTo>
                  <a:pt x="18208" y="13964"/>
                  <a:pt x="18208" y="13965"/>
                  <a:pt x="18201" y="13964"/>
                </a:cubicBezTo>
                <a:cubicBezTo>
                  <a:pt x="18186" y="13979"/>
                  <a:pt x="18166" y="13971"/>
                  <a:pt x="18156" y="13997"/>
                </a:cubicBezTo>
                <a:cubicBezTo>
                  <a:pt x="18149" y="13991"/>
                  <a:pt x="18140" y="13984"/>
                  <a:pt x="18132" y="13978"/>
                </a:cubicBezTo>
                <a:cubicBezTo>
                  <a:pt x="18120" y="13981"/>
                  <a:pt x="18117" y="13993"/>
                  <a:pt x="18116" y="14015"/>
                </a:cubicBezTo>
                <a:cubicBezTo>
                  <a:pt x="18110" y="14018"/>
                  <a:pt x="18110" y="14023"/>
                  <a:pt x="18106" y="14026"/>
                </a:cubicBezTo>
                <a:cubicBezTo>
                  <a:pt x="18106" y="14020"/>
                  <a:pt x="18105" y="14006"/>
                  <a:pt x="18106" y="14001"/>
                </a:cubicBezTo>
                <a:cubicBezTo>
                  <a:pt x="18093" y="13985"/>
                  <a:pt x="18090" y="13971"/>
                  <a:pt x="18081" y="13949"/>
                </a:cubicBezTo>
                <a:cubicBezTo>
                  <a:pt x="18085" y="13929"/>
                  <a:pt x="18089" y="13910"/>
                  <a:pt x="18092" y="13890"/>
                </a:cubicBezTo>
                <a:cubicBezTo>
                  <a:pt x="18093" y="13887"/>
                  <a:pt x="18092" y="13877"/>
                  <a:pt x="18092" y="13875"/>
                </a:cubicBezTo>
                <a:cubicBezTo>
                  <a:pt x="18096" y="13877"/>
                  <a:pt x="18102" y="13887"/>
                  <a:pt x="18106" y="13890"/>
                </a:cubicBezTo>
                <a:cubicBezTo>
                  <a:pt x="18127" y="13893"/>
                  <a:pt x="18136" y="13846"/>
                  <a:pt x="18156" y="13838"/>
                </a:cubicBezTo>
                <a:cubicBezTo>
                  <a:pt x="18168" y="13839"/>
                  <a:pt x="18179" y="13848"/>
                  <a:pt x="18191" y="13849"/>
                </a:cubicBezTo>
                <a:cubicBezTo>
                  <a:pt x="18199" y="13840"/>
                  <a:pt x="18200" y="13811"/>
                  <a:pt x="18209" y="13801"/>
                </a:cubicBezTo>
                <a:cubicBezTo>
                  <a:pt x="18219" y="13805"/>
                  <a:pt x="18232" y="13813"/>
                  <a:pt x="18241" y="13816"/>
                </a:cubicBezTo>
                <a:cubicBezTo>
                  <a:pt x="18256" y="13810"/>
                  <a:pt x="18269" y="13806"/>
                  <a:pt x="18285" y="13801"/>
                </a:cubicBezTo>
                <a:cubicBezTo>
                  <a:pt x="18288" y="13789"/>
                  <a:pt x="18294" y="13765"/>
                  <a:pt x="18296" y="13749"/>
                </a:cubicBezTo>
                <a:cubicBezTo>
                  <a:pt x="18303" y="13754"/>
                  <a:pt x="18308" y="13760"/>
                  <a:pt x="18315" y="13764"/>
                </a:cubicBezTo>
                <a:cubicBezTo>
                  <a:pt x="18345" y="13729"/>
                  <a:pt x="18333" y="13695"/>
                  <a:pt x="18340" y="13638"/>
                </a:cubicBezTo>
                <a:cubicBezTo>
                  <a:pt x="18382" y="13715"/>
                  <a:pt x="18370" y="13652"/>
                  <a:pt x="18427" y="13649"/>
                </a:cubicBezTo>
                <a:cubicBezTo>
                  <a:pt x="18427" y="13660"/>
                  <a:pt x="18426" y="13665"/>
                  <a:pt x="18427" y="13675"/>
                </a:cubicBezTo>
                <a:cubicBezTo>
                  <a:pt x="18454" y="13670"/>
                  <a:pt x="18466" y="13652"/>
                  <a:pt x="18482" y="13627"/>
                </a:cubicBezTo>
                <a:cubicBezTo>
                  <a:pt x="18494" y="13635"/>
                  <a:pt x="18507" y="13641"/>
                  <a:pt x="18519" y="13649"/>
                </a:cubicBezTo>
                <a:cubicBezTo>
                  <a:pt x="18529" y="13616"/>
                  <a:pt x="18544" y="13605"/>
                  <a:pt x="18569" y="13601"/>
                </a:cubicBezTo>
                <a:cubicBezTo>
                  <a:pt x="18572" y="13590"/>
                  <a:pt x="18574" y="13585"/>
                  <a:pt x="18574" y="13564"/>
                </a:cubicBezTo>
                <a:cubicBezTo>
                  <a:pt x="18599" y="13530"/>
                  <a:pt x="18621" y="13507"/>
                  <a:pt x="18649" y="13476"/>
                </a:cubicBezTo>
                <a:cubicBezTo>
                  <a:pt x="18660" y="13457"/>
                  <a:pt x="18675" y="13442"/>
                  <a:pt x="18686" y="13424"/>
                </a:cubicBezTo>
                <a:cubicBezTo>
                  <a:pt x="18688" y="13399"/>
                  <a:pt x="18682" y="13364"/>
                  <a:pt x="18686" y="13339"/>
                </a:cubicBezTo>
                <a:cubicBezTo>
                  <a:pt x="18694" y="13333"/>
                  <a:pt x="18714" y="13347"/>
                  <a:pt x="18723" y="13354"/>
                </a:cubicBezTo>
                <a:cubicBezTo>
                  <a:pt x="18729" y="13343"/>
                  <a:pt x="18756" y="13286"/>
                  <a:pt x="18760" y="13276"/>
                </a:cubicBezTo>
                <a:cubicBezTo>
                  <a:pt x="18766" y="13245"/>
                  <a:pt x="18772" y="13222"/>
                  <a:pt x="18778" y="13191"/>
                </a:cubicBezTo>
                <a:cubicBezTo>
                  <a:pt x="18786" y="13182"/>
                  <a:pt x="18794" y="13174"/>
                  <a:pt x="18801" y="13165"/>
                </a:cubicBezTo>
                <a:cubicBezTo>
                  <a:pt x="18814" y="13131"/>
                  <a:pt x="18813" y="13021"/>
                  <a:pt x="18808" y="12988"/>
                </a:cubicBezTo>
                <a:cubicBezTo>
                  <a:pt x="18815" y="12982"/>
                  <a:pt x="18837" y="12977"/>
                  <a:pt x="18847" y="12966"/>
                </a:cubicBezTo>
                <a:cubicBezTo>
                  <a:pt x="18865" y="12944"/>
                  <a:pt x="18916" y="12761"/>
                  <a:pt x="18925" y="12714"/>
                </a:cubicBezTo>
                <a:cubicBezTo>
                  <a:pt x="18928" y="12720"/>
                  <a:pt x="18936" y="12724"/>
                  <a:pt x="18939" y="12729"/>
                </a:cubicBezTo>
                <a:cubicBezTo>
                  <a:pt x="18950" y="12721"/>
                  <a:pt x="18975" y="12560"/>
                  <a:pt x="18982" y="12529"/>
                </a:cubicBezTo>
                <a:cubicBezTo>
                  <a:pt x="18975" y="12528"/>
                  <a:pt x="18971" y="12516"/>
                  <a:pt x="18964" y="12515"/>
                </a:cubicBezTo>
                <a:cubicBezTo>
                  <a:pt x="18973" y="12497"/>
                  <a:pt x="18979" y="12473"/>
                  <a:pt x="18989" y="12456"/>
                </a:cubicBezTo>
                <a:cubicBezTo>
                  <a:pt x="18989" y="12451"/>
                  <a:pt x="18989" y="12445"/>
                  <a:pt x="18989" y="12441"/>
                </a:cubicBezTo>
                <a:cubicBezTo>
                  <a:pt x="18960" y="12438"/>
                  <a:pt x="18951" y="12413"/>
                  <a:pt x="18939" y="12378"/>
                </a:cubicBezTo>
                <a:cubicBezTo>
                  <a:pt x="18903" y="12382"/>
                  <a:pt x="18885" y="12430"/>
                  <a:pt x="18852" y="12393"/>
                </a:cubicBezTo>
                <a:cubicBezTo>
                  <a:pt x="18872" y="12352"/>
                  <a:pt x="18942" y="12300"/>
                  <a:pt x="18975" y="12278"/>
                </a:cubicBezTo>
                <a:cubicBezTo>
                  <a:pt x="18982" y="12210"/>
                  <a:pt x="18965" y="12186"/>
                  <a:pt x="18950" y="12152"/>
                </a:cubicBezTo>
                <a:cubicBezTo>
                  <a:pt x="18959" y="12144"/>
                  <a:pt x="18966" y="12138"/>
                  <a:pt x="18975" y="12130"/>
                </a:cubicBezTo>
                <a:cubicBezTo>
                  <a:pt x="18975" y="12119"/>
                  <a:pt x="18976" y="12116"/>
                  <a:pt x="18975" y="12104"/>
                </a:cubicBezTo>
                <a:cubicBezTo>
                  <a:pt x="18969" y="12075"/>
                  <a:pt x="18955" y="12078"/>
                  <a:pt x="18945" y="12056"/>
                </a:cubicBezTo>
                <a:cubicBezTo>
                  <a:pt x="18941" y="12041"/>
                  <a:pt x="18937" y="12020"/>
                  <a:pt x="18932" y="12005"/>
                </a:cubicBezTo>
                <a:cubicBezTo>
                  <a:pt x="18923" y="11991"/>
                  <a:pt x="18913" y="11996"/>
                  <a:pt x="18907" y="11979"/>
                </a:cubicBezTo>
                <a:cubicBezTo>
                  <a:pt x="18900" y="11956"/>
                  <a:pt x="18908" y="11922"/>
                  <a:pt x="18902" y="11894"/>
                </a:cubicBezTo>
                <a:cubicBezTo>
                  <a:pt x="18893" y="11877"/>
                  <a:pt x="18885" y="11859"/>
                  <a:pt x="18877" y="11842"/>
                </a:cubicBezTo>
                <a:cubicBezTo>
                  <a:pt x="18872" y="11807"/>
                  <a:pt x="18870" y="11765"/>
                  <a:pt x="18865" y="11731"/>
                </a:cubicBezTo>
                <a:cubicBezTo>
                  <a:pt x="18854" y="11673"/>
                  <a:pt x="18809" y="11614"/>
                  <a:pt x="18778" y="11594"/>
                </a:cubicBezTo>
                <a:cubicBezTo>
                  <a:pt x="18773" y="11466"/>
                  <a:pt x="18867" y="11458"/>
                  <a:pt x="18847" y="11332"/>
                </a:cubicBezTo>
                <a:cubicBezTo>
                  <a:pt x="18852" y="11329"/>
                  <a:pt x="18859" y="11320"/>
                  <a:pt x="18865" y="11317"/>
                </a:cubicBezTo>
                <a:cubicBezTo>
                  <a:pt x="18868" y="11330"/>
                  <a:pt x="18868" y="11345"/>
                  <a:pt x="18872" y="11358"/>
                </a:cubicBezTo>
                <a:cubicBezTo>
                  <a:pt x="18878" y="11354"/>
                  <a:pt x="18884" y="11361"/>
                  <a:pt x="18890" y="11358"/>
                </a:cubicBezTo>
                <a:cubicBezTo>
                  <a:pt x="18891" y="11337"/>
                  <a:pt x="18894" y="11316"/>
                  <a:pt x="18895" y="11295"/>
                </a:cubicBezTo>
                <a:cubicBezTo>
                  <a:pt x="18925" y="11229"/>
                  <a:pt x="18981" y="11201"/>
                  <a:pt x="19031" y="11221"/>
                </a:cubicBezTo>
                <a:cubicBezTo>
                  <a:pt x="19030" y="11177"/>
                  <a:pt x="19031" y="11147"/>
                  <a:pt x="19037" y="11117"/>
                </a:cubicBezTo>
                <a:cubicBezTo>
                  <a:pt x="19013" y="11096"/>
                  <a:pt x="18992" y="11128"/>
                  <a:pt x="18964" y="11117"/>
                </a:cubicBezTo>
                <a:cubicBezTo>
                  <a:pt x="18940" y="11109"/>
                  <a:pt x="18929" y="11053"/>
                  <a:pt x="18907" y="11044"/>
                </a:cubicBezTo>
                <a:cubicBezTo>
                  <a:pt x="18866" y="11021"/>
                  <a:pt x="18849" y="11137"/>
                  <a:pt x="18822" y="11158"/>
                </a:cubicBezTo>
                <a:cubicBezTo>
                  <a:pt x="18806" y="11170"/>
                  <a:pt x="18789" y="11159"/>
                  <a:pt x="18771" y="11158"/>
                </a:cubicBezTo>
                <a:cubicBezTo>
                  <a:pt x="18758" y="11112"/>
                  <a:pt x="18766" y="11073"/>
                  <a:pt x="18766" y="11007"/>
                </a:cubicBezTo>
                <a:cubicBezTo>
                  <a:pt x="18740" y="10970"/>
                  <a:pt x="18682" y="10992"/>
                  <a:pt x="18661" y="10944"/>
                </a:cubicBezTo>
                <a:cubicBezTo>
                  <a:pt x="18657" y="10926"/>
                  <a:pt x="18653" y="10914"/>
                  <a:pt x="18649" y="10896"/>
                </a:cubicBezTo>
                <a:cubicBezTo>
                  <a:pt x="18657" y="10856"/>
                  <a:pt x="18667" y="10785"/>
                  <a:pt x="18686" y="10770"/>
                </a:cubicBezTo>
                <a:cubicBezTo>
                  <a:pt x="18690" y="10764"/>
                  <a:pt x="18689" y="10770"/>
                  <a:pt x="18698" y="10770"/>
                </a:cubicBezTo>
                <a:cubicBezTo>
                  <a:pt x="18704" y="10786"/>
                  <a:pt x="18711" y="10791"/>
                  <a:pt x="18716" y="10807"/>
                </a:cubicBezTo>
                <a:cubicBezTo>
                  <a:pt x="18729" y="10801"/>
                  <a:pt x="18726" y="10792"/>
                  <a:pt x="18735" y="10785"/>
                </a:cubicBezTo>
                <a:cubicBezTo>
                  <a:pt x="18747" y="10774"/>
                  <a:pt x="18762" y="10785"/>
                  <a:pt x="18771" y="10770"/>
                </a:cubicBezTo>
                <a:cubicBezTo>
                  <a:pt x="18789" y="10742"/>
                  <a:pt x="18790" y="10673"/>
                  <a:pt x="18808" y="10644"/>
                </a:cubicBezTo>
                <a:cubicBezTo>
                  <a:pt x="18824" y="10620"/>
                  <a:pt x="18854" y="10635"/>
                  <a:pt x="18872" y="10611"/>
                </a:cubicBezTo>
                <a:cubicBezTo>
                  <a:pt x="18891" y="10564"/>
                  <a:pt x="18906" y="10517"/>
                  <a:pt x="18925" y="10471"/>
                </a:cubicBezTo>
                <a:cubicBezTo>
                  <a:pt x="18967" y="10468"/>
                  <a:pt x="19006" y="10494"/>
                  <a:pt x="19012" y="10559"/>
                </a:cubicBezTo>
                <a:cubicBezTo>
                  <a:pt x="18990" y="10610"/>
                  <a:pt x="18968" y="10671"/>
                  <a:pt x="18945" y="10722"/>
                </a:cubicBezTo>
                <a:cubicBezTo>
                  <a:pt x="18945" y="10731"/>
                  <a:pt x="18945" y="10739"/>
                  <a:pt x="18945" y="10748"/>
                </a:cubicBezTo>
                <a:cubicBezTo>
                  <a:pt x="18946" y="10750"/>
                  <a:pt x="18950" y="10746"/>
                  <a:pt x="18950" y="10748"/>
                </a:cubicBezTo>
                <a:cubicBezTo>
                  <a:pt x="18963" y="10746"/>
                  <a:pt x="18971" y="10755"/>
                  <a:pt x="18982" y="10759"/>
                </a:cubicBezTo>
                <a:cubicBezTo>
                  <a:pt x="18970" y="10800"/>
                  <a:pt x="18943" y="10816"/>
                  <a:pt x="18932" y="10859"/>
                </a:cubicBezTo>
                <a:cubicBezTo>
                  <a:pt x="18956" y="10876"/>
                  <a:pt x="18981" y="10815"/>
                  <a:pt x="18995" y="10796"/>
                </a:cubicBezTo>
                <a:cubicBezTo>
                  <a:pt x="19033" y="10758"/>
                  <a:pt x="19068" y="10708"/>
                  <a:pt x="19106" y="10670"/>
                </a:cubicBezTo>
                <a:cubicBezTo>
                  <a:pt x="19129" y="10657"/>
                  <a:pt x="19154" y="10662"/>
                  <a:pt x="19173" y="10644"/>
                </a:cubicBezTo>
                <a:cubicBezTo>
                  <a:pt x="19198" y="10747"/>
                  <a:pt x="19240" y="10657"/>
                  <a:pt x="19260" y="10733"/>
                </a:cubicBezTo>
                <a:cubicBezTo>
                  <a:pt x="19265" y="10755"/>
                  <a:pt x="19245" y="10809"/>
                  <a:pt x="19241" y="10844"/>
                </a:cubicBezTo>
                <a:cubicBezTo>
                  <a:pt x="19248" y="10852"/>
                  <a:pt x="19258" y="10862"/>
                  <a:pt x="19265" y="10870"/>
                </a:cubicBezTo>
                <a:cubicBezTo>
                  <a:pt x="19252" y="10915"/>
                  <a:pt x="19229" y="10901"/>
                  <a:pt x="19216" y="10970"/>
                </a:cubicBezTo>
                <a:cubicBezTo>
                  <a:pt x="19230" y="11008"/>
                  <a:pt x="19254" y="11044"/>
                  <a:pt x="19260" y="11095"/>
                </a:cubicBezTo>
                <a:cubicBezTo>
                  <a:pt x="19268" y="11074"/>
                  <a:pt x="19277" y="11043"/>
                  <a:pt x="19285" y="11021"/>
                </a:cubicBezTo>
                <a:cubicBezTo>
                  <a:pt x="19302" y="11027"/>
                  <a:pt x="19306" y="11050"/>
                  <a:pt x="19310" y="11081"/>
                </a:cubicBezTo>
                <a:cubicBezTo>
                  <a:pt x="19322" y="11073"/>
                  <a:pt x="19324" y="11058"/>
                  <a:pt x="19333" y="11044"/>
                </a:cubicBezTo>
                <a:cubicBezTo>
                  <a:pt x="19349" y="11067"/>
                  <a:pt x="19376" y="11146"/>
                  <a:pt x="19377" y="11195"/>
                </a:cubicBezTo>
                <a:cubicBezTo>
                  <a:pt x="19374" y="11200"/>
                  <a:pt x="19372" y="11202"/>
                  <a:pt x="19370" y="11206"/>
                </a:cubicBezTo>
                <a:cubicBezTo>
                  <a:pt x="19361" y="11201"/>
                  <a:pt x="19356" y="11190"/>
                  <a:pt x="19347" y="11184"/>
                </a:cubicBezTo>
                <a:cubicBezTo>
                  <a:pt x="19338" y="11194"/>
                  <a:pt x="19330" y="11211"/>
                  <a:pt x="19322" y="11221"/>
                </a:cubicBezTo>
                <a:cubicBezTo>
                  <a:pt x="19320" y="11226"/>
                  <a:pt x="19316" y="11227"/>
                  <a:pt x="19315" y="11232"/>
                </a:cubicBezTo>
                <a:cubicBezTo>
                  <a:pt x="19329" y="11232"/>
                  <a:pt x="19338" y="11235"/>
                  <a:pt x="19347" y="11243"/>
                </a:cubicBezTo>
                <a:cubicBezTo>
                  <a:pt x="19349" y="11263"/>
                  <a:pt x="19344" y="11295"/>
                  <a:pt x="19347" y="11317"/>
                </a:cubicBezTo>
                <a:cubicBezTo>
                  <a:pt x="19352" y="11335"/>
                  <a:pt x="19358" y="11352"/>
                  <a:pt x="19363" y="11369"/>
                </a:cubicBezTo>
                <a:cubicBezTo>
                  <a:pt x="19370" y="11427"/>
                  <a:pt x="19336" y="11455"/>
                  <a:pt x="19333" y="11506"/>
                </a:cubicBezTo>
                <a:cubicBezTo>
                  <a:pt x="19338" y="11559"/>
                  <a:pt x="19347" y="11614"/>
                  <a:pt x="19352" y="11668"/>
                </a:cubicBezTo>
                <a:cubicBezTo>
                  <a:pt x="19364" y="11654"/>
                  <a:pt x="19369" y="11656"/>
                  <a:pt x="19383" y="11642"/>
                </a:cubicBezTo>
                <a:cubicBezTo>
                  <a:pt x="19408" y="11619"/>
                  <a:pt x="19423" y="11550"/>
                  <a:pt x="19457" y="11543"/>
                </a:cubicBezTo>
                <a:cubicBezTo>
                  <a:pt x="19470" y="11540"/>
                  <a:pt x="19472" y="11566"/>
                  <a:pt x="19487" y="11568"/>
                </a:cubicBezTo>
                <a:cubicBezTo>
                  <a:pt x="19499" y="11550"/>
                  <a:pt x="19504" y="11529"/>
                  <a:pt x="19519" y="11517"/>
                </a:cubicBezTo>
                <a:cubicBezTo>
                  <a:pt x="19528" y="11525"/>
                  <a:pt x="19531" y="11532"/>
                  <a:pt x="19544" y="11531"/>
                </a:cubicBezTo>
                <a:cubicBezTo>
                  <a:pt x="19565" y="11494"/>
                  <a:pt x="19577" y="11427"/>
                  <a:pt x="19588" y="11369"/>
                </a:cubicBezTo>
                <a:cubicBezTo>
                  <a:pt x="19582" y="11369"/>
                  <a:pt x="19580" y="11369"/>
                  <a:pt x="19574" y="11369"/>
                </a:cubicBezTo>
                <a:cubicBezTo>
                  <a:pt x="19559" y="11298"/>
                  <a:pt x="19581" y="11175"/>
                  <a:pt x="19562" y="11106"/>
                </a:cubicBezTo>
                <a:cubicBezTo>
                  <a:pt x="19541" y="11026"/>
                  <a:pt x="19507" y="10944"/>
                  <a:pt x="19475" y="10881"/>
                </a:cubicBezTo>
                <a:cubicBezTo>
                  <a:pt x="19459" y="10848"/>
                  <a:pt x="19430" y="10830"/>
                  <a:pt x="19420" y="10785"/>
                </a:cubicBezTo>
                <a:cubicBezTo>
                  <a:pt x="19416" y="10769"/>
                  <a:pt x="19424" y="10741"/>
                  <a:pt x="19427" y="10722"/>
                </a:cubicBezTo>
                <a:cubicBezTo>
                  <a:pt x="19447" y="10607"/>
                  <a:pt x="19478" y="10673"/>
                  <a:pt x="19512" y="10611"/>
                </a:cubicBezTo>
                <a:cubicBezTo>
                  <a:pt x="19529" y="10579"/>
                  <a:pt x="19546" y="10540"/>
                  <a:pt x="19562" y="10508"/>
                </a:cubicBezTo>
                <a:cubicBezTo>
                  <a:pt x="19571" y="10504"/>
                  <a:pt x="19579" y="10511"/>
                  <a:pt x="19588" y="10508"/>
                </a:cubicBezTo>
                <a:cubicBezTo>
                  <a:pt x="19602" y="10480"/>
                  <a:pt x="19592" y="10358"/>
                  <a:pt x="19599" y="10323"/>
                </a:cubicBezTo>
                <a:cubicBezTo>
                  <a:pt x="19602" y="10308"/>
                  <a:pt x="19739" y="10033"/>
                  <a:pt x="19748" y="10023"/>
                </a:cubicBezTo>
                <a:cubicBezTo>
                  <a:pt x="19755" y="10020"/>
                  <a:pt x="19758" y="10012"/>
                  <a:pt x="19765" y="10009"/>
                </a:cubicBezTo>
                <a:cubicBezTo>
                  <a:pt x="19761" y="10023"/>
                  <a:pt x="19757" y="10035"/>
                  <a:pt x="19753" y="10049"/>
                </a:cubicBezTo>
                <a:cubicBezTo>
                  <a:pt x="19766" y="10042"/>
                  <a:pt x="19784" y="10034"/>
                  <a:pt x="19797" y="10023"/>
                </a:cubicBezTo>
                <a:cubicBezTo>
                  <a:pt x="19810" y="10071"/>
                  <a:pt x="19813" y="10064"/>
                  <a:pt x="19840" y="10086"/>
                </a:cubicBezTo>
                <a:cubicBezTo>
                  <a:pt x="19846" y="10094"/>
                  <a:pt x="19850" y="10094"/>
                  <a:pt x="19852" y="10108"/>
                </a:cubicBezTo>
                <a:cubicBezTo>
                  <a:pt x="19865" y="10118"/>
                  <a:pt x="19893" y="10097"/>
                  <a:pt x="19909" y="10086"/>
                </a:cubicBezTo>
                <a:cubicBezTo>
                  <a:pt x="19953" y="10055"/>
                  <a:pt x="19987" y="10028"/>
                  <a:pt x="20012" y="9961"/>
                </a:cubicBezTo>
                <a:cubicBezTo>
                  <a:pt x="20030" y="9914"/>
                  <a:pt x="20044" y="9858"/>
                  <a:pt x="20068" y="9824"/>
                </a:cubicBezTo>
                <a:cubicBezTo>
                  <a:pt x="20107" y="9764"/>
                  <a:pt x="20107" y="9734"/>
                  <a:pt x="20136" y="9661"/>
                </a:cubicBezTo>
                <a:cubicBezTo>
                  <a:pt x="20168" y="9579"/>
                  <a:pt x="20219" y="9524"/>
                  <a:pt x="20248" y="9436"/>
                </a:cubicBezTo>
                <a:cubicBezTo>
                  <a:pt x="20258" y="9393"/>
                  <a:pt x="20264" y="9341"/>
                  <a:pt x="20273" y="9299"/>
                </a:cubicBezTo>
                <a:cubicBezTo>
                  <a:pt x="20289" y="9271"/>
                  <a:pt x="20306" y="9252"/>
                  <a:pt x="20322" y="9225"/>
                </a:cubicBezTo>
                <a:cubicBezTo>
                  <a:pt x="20332" y="9197"/>
                  <a:pt x="20331" y="9152"/>
                  <a:pt x="20340" y="9125"/>
                </a:cubicBezTo>
                <a:cubicBezTo>
                  <a:pt x="20364" y="9078"/>
                  <a:pt x="20383" y="9035"/>
                  <a:pt x="20407" y="8988"/>
                </a:cubicBezTo>
                <a:cubicBezTo>
                  <a:pt x="20417" y="8877"/>
                  <a:pt x="20429" y="8764"/>
                  <a:pt x="20439" y="8652"/>
                </a:cubicBezTo>
                <a:cubicBezTo>
                  <a:pt x="20435" y="8623"/>
                  <a:pt x="20429" y="8593"/>
                  <a:pt x="20425" y="8563"/>
                </a:cubicBezTo>
                <a:cubicBezTo>
                  <a:pt x="20435" y="8434"/>
                  <a:pt x="20478" y="8343"/>
                  <a:pt x="20501" y="8238"/>
                </a:cubicBezTo>
                <a:cubicBezTo>
                  <a:pt x="20495" y="8215"/>
                  <a:pt x="20490" y="8207"/>
                  <a:pt x="20476" y="8201"/>
                </a:cubicBezTo>
                <a:cubicBezTo>
                  <a:pt x="20479" y="8164"/>
                  <a:pt x="20489" y="8155"/>
                  <a:pt x="20489" y="8116"/>
                </a:cubicBezTo>
                <a:cubicBezTo>
                  <a:pt x="20483" y="8109"/>
                  <a:pt x="20474" y="8097"/>
                  <a:pt x="20469" y="8090"/>
                </a:cubicBezTo>
                <a:cubicBezTo>
                  <a:pt x="20476" y="8072"/>
                  <a:pt x="20482" y="8061"/>
                  <a:pt x="20489" y="8042"/>
                </a:cubicBezTo>
                <a:cubicBezTo>
                  <a:pt x="20443" y="7994"/>
                  <a:pt x="20425" y="7885"/>
                  <a:pt x="20389" y="7843"/>
                </a:cubicBezTo>
                <a:cubicBezTo>
                  <a:pt x="20360" y="7809"/>
                  <a:pt x="20324" y="7836"/>
                  <a:pt x="20285" y="7817"/>
                </a:cubicBezTo>
                <a:cubicBezTo>
                  <a:pt x="20284" y="7839"/>
                  <a:pt x="20279" y="7853"/>
                  <a:pt x="20278" y="7876"/>
                </a:cubicBezTo>
                <a:cubicBezTo>
                  <a:pt x="20265" y="7953"/>
                  <a:pt x="20229" y="7951"/>
                  <a:pt x="20180" y="7942"/>
                </a:cubicBezTo>
                <a:cubicBezTo>
                  <a:pt x="20180" y="7936"/>
                  <a:pt x="20180" y="7934"/>
                  <a:pt x="20180" y="7928"/>
                </a:cubicBezTo>
                <a:cubicBezTo>
                  <a:pt x="20186" y="7913"/>
                  <a:pt x="20192" y="7891"/>
                  <a:pt x="20198" y="7876"/>
                </a:cubicBezTo>
                <a:cubicBezTo>
                  <a:pt x="20165" y="7846"/>
                  <a:pt x="20158" y="7912"/>
                  <a:pt x="20124" y="7902"/>
                </a:cubicBezTo>
                <a:cubicBezTo>
                  <a:pt x="20123" y="7901"/>
                  <a:pt x="20119" y="7902"/>
                  <a:pt x="20118" y="7902"/>
                </a:cubicBezTo>
                <a:cubicBezTo>
                  <a:pt x="20115" y="7840"/>
                  <a:pt x="20128" y="7786"/>
                  <a:pt x="20129" y="7728"/>
                </a:cubicBezTo>
                <a:cubicBezTo>
                  <a:pt x="20094" y="7725"/>
                  <a:pt x="20059" y="7745"/>
                  <a:pt x="20019" y="7743"/>
                </a:cubicBezTo>
                <a:cubicBezTo>
                  <a:pt x="20015" y="7733"/>
                  <a:pt x="20012" y="7726"/>
                  <a:pt x="20007" y="7717"/>
                </a:cubicBezTo>
                <a:cubicBezTo>
                  <a:pt x="20007" y="7595"/>
                  <a:pt x="20092" y="7547"/>
                  <a:pt x="20129" y="7491"/>
                </a:cubicBezTo>
                <a:cubicBezTo>
                  <a:pt x="20146" y="7461"/>
                  <a:pt x="20163" y="7434"/>
                  <a:pt x="20180" y="7403"/>
                </a:cubicBezTo>
                <a:cubicBezTo>
                  <a:pt x="20222" y="7320"/>
                  <a:pt x="20265" y="7238"/>
                  <a:pt x="20308" y="7155"/>
                </a:cubicBezTo>
                <a:cubicBezTo>
                  <a:pt x="20340" y="7114"/>
                  <a:pt x="20375" y="7071"/>
                  <a:pt x="20407" y="7029"/>
                </a:cubicBezTo>
                <a:cubicBezTo>
                  <a:pt x="20419" y="6988"/>
                  <a:pt x="20432" y="6949"/>
                  <a:pt x="20444" y="6907"/>
                </a:cubicBezTo>
                <a:cubicBezTo>
                  <a:pt x="20458" y="6870"/>
                  <a:pt x="20487" y="6858"/>
                  <a:pt x="20506" y="6830"/>
                </a:cubicBezTo>
                <a:cubicBezTo>
                  <a:pt x="20511" y="6814"/>
                  <a:pt x="20518" y="6798"/>
                  <a:pt x="20524" y="6782"/>
                </a:cubicBezTo>
                <a:cubicBezTo>
                  <a:pt x="20542" y="6735"/>
                  <a:pt x="20575" y="6690"/>
                  <a:pt x="20604" y="6667"/>
                </a:cubicBezTo>
                <a:cubicBezTo>
                  <a:pt x="20656" y="6626"/>
                  <a:pt x="20765" y="6651"/>
                  <a:pt x="20822" y="6645"/>
                </a:cubicBezTo>
                <a:cubicBezTo>
                  <a:pt x="20840" y="6686"/>
                  <a:pt x="20822" y="6721"/>
                  <a:pt x="20865" y="6719"/>
                </a:cubicBezTo>
                <a:cubicBezTo>
                  <a:pt x="20869" y="6698"/>
                  <a:pt x="20874" y="6677"/>
                  <a:pt x="20877" y="6656"/>
                </a:cubicBezTo>
                <a:cubicBezTo>
                  <a:pt x="20907" y="6647"/>
                  <a:pt x="20926" y="6678"/>
                  <a:pt x="20957" y="6667"/>
                </a:cubicBezTo>
                <a:cubicBezTo>
                  <a:pt x="20978" y="6663"/>
                  <a:pt x="20999" y="6661"/>
                  <a:pt x="21019" y="6656"/>
                </a:cubicBezTo>
                <a:cubicBezTo>
                  <a:pt x="21033" y="6669"/>
                  <a:pt x="21049" y="6681"/>
                  <a:pt x="21063" y="6693"/>
                </a:cubicBezTo>
                <a:cubicBezTo>
                  <a:pt x="21069" y="6683"/>
                  <a:pt x="21077" y="6682"/>
                  <a:pt x="21081" y="6667"/>
                </a:cubicBezTo>
                <a:cubicBezTo>
                  <a:pt x="21089" y="6653"/>
                  <a:pt x="21083" y="6634"/>
                  <a:pt x="21081" y="6608"/>
                </a:cubicBezTo>
                <a:cubicBezTo>
                  <a:pt x="21086" y="6603"/>
                  <a:pt x="21095" y="6604"/>
                  <a:pt x="21101" y="6601"/>
                </a:cubicBezTo>
                <a:cubicBezTo>
                  <a:pt x="21295" y="5637"/>
                  <a:pt x="21463" y="4655"/>
                  <a:pt x="21600" y="3655"/>
                </a:cubicBezTo>
                <a:cubicBezTo>
                  <a:pt x="21592" y="3656"/>
                  <a:pt x="21580" y="3649"/>
                  <a:pt x="21574" y="3651"/>
                </a:cubicBezTo>
                <a:cubicBezTo>
                  <a:pt x="21539" y="3669"/>
                  <a:pt x="21498" y="3685"/>
                  <a:pt x="21462" y="3703"/>
                </a:cubicBezTo>
                <a:cubicBezTo>
                  <a:pt x="21423" y="3712"/>
                  <a:pt x="21385" y="3731"/>
                  <a:pt x="21345" y="3740"/>
                </a:cubicBezTo>
                <a:cubicBezTo>
                  <a:pt x="21310" y="3724"/>
                  <a:pt x="21301" y="3603"/>
                  <a:pt x="21272" y="3566"/>
                </a:cubicBezTo>
                <a:cubicBezTo>
                  <a:pt x="21241" y="3526"/>
                  <a:pt x="21194" y="3538"/>
                  <a:pt x="21155" y="3514"/>
                </a:cubicBezTo>
                <a:cubicBezTo>
                  <a:pt x="21131" y="3497"/>
                  <a:pt x="21105" y="3469"/>
                  <a:pt x="21081" y="3451"/>
                </a:cubicBezTo>
                <a:cubicBezTo>
                  <a:pt x="21106" y="3424"/>
                  <a:pt x="21136" y="3401"/>
                  <a:pt x="21161" y="3377"/>
                </a:cubicBezTo>
                <a:cubicBezTo>
                  <a:pt x="21109" y="3293"/>
                  <a:pt x="21038" y="3292"/>
                  <a:pt x="20944" y="3292"/>
                </a:cubicBezTo>
                <a:cubicBezTo>
                  <a:pt x="20899" y="3363"/>
                  <a:pt x="20858" y="3479"/>
                  <a:pt x="20778" y="3466"/>
                </a:cubicBezTo>
                <a:cubicBezTo>
                  <a:pt x="20786" y="3393"/>
                  <a:pt x="20821" y="3412"/>
                  <a:pt x="20847" y="3377"/>
                </a:cubicBezTo>
                <a:cubicBezTo>
                  <a:pt x="20851" y="3364"/>
                  <a:pt x="20855" y="3343"/>
                  <a:pt x="20859" y="3329"/>
                </a:cubicBezTo>
                <a:cubicBezTo>
                  <a:pt x="20859" y="3326"/>
                  <a:pt x="20858" y="3318"/>
                  <a:pt x="20859" y="3315"/>
                </a:cubicBezTo>
                <a:cubicBezTo>
                  <a:pt x="20856" y="3311"/>
                  <a:pt x="20850" y="3318"/>
                  <a:pt x="20847" y="3315"/>
                </a:cubicBezTo>
                <a:cubicBezTo>
                  <a:pt x="20840" y="3301"/>
                  <a:pt x="20797" y="3303"/>
                  <a:pt x="20778" y="3304"/>
                </a:cubicBezTo>
                <a:cubicBezTo>
                  <a:pt x="20797" y="3278"/>
                  <a:pt x="20821" y="3252"/>
                  <a:pt x="20840" y="3226"/>
                </a:cubicBezTo>
                <a:cubicBezTo>
                  <a:pt x="20813" y="3222"/>
                  <a:pt x="20781" y="3218"/>
                  <a:pt x="20753" y="3215"/>
                </a:cubicBezTo>
                <a:cubicBezTo>
                  <a:pt x="20681" y="3180"/>
                  <a:pt x="20581" y="3118"/>
                  <a:pt x="20501" y="3115"/>
                </a:cubicBezTo>
                <a:cubicBezTo>
                  <a:pt x="20479" y="3156"/>
                  <a:pt x="20453" y="3211"/>
                  <a:pt x="20420" y="3226"/>
                </a:cubicBezTo>
                <a:cubicBezTo>
                  <a:pt x="20389" y="3240"/>
                  <a:pt x="20362" y="3212"/>
                  <a:pt x="20340" y="3241"/>
                </a:cubicBezTo>
                <a:cubicBezTo>
                  <a:pt x="20335" y="3254"/>
                  <a:pt x="20327" y="3265"/>
                  <a:pt x="20322" y="3278"/>
                </a:cubicBezTo>
                <a:cubicBezTo>
                  <a:pt x="20321" y="3282"/>
                  <a:pt x="20322" y="3289"/>
                  <a:pt x="20322" y="3292"/>
                </a:cubicBezTo>
                <a:cubicBezTo>
                  <a:pt x="20336" y="3313"/>
                  <a:pt x="20369" y="3291"/>
                  <a:pt x="20389" y="3278"/>
                </a:cubicBezTo>
                <a:cubicBezTo>
                  <a:pt x="20387" y="3363"/>
                  <a:pt x="20388" y="3437"/>
                  <a:pt x="20384" y="3514"/>
                </a:cubicBezTo>
                <a:cubicBezTo>
                  <a:pt x="20343" y="3538"/>
                  <a:pt x="20316" y="3494"/>
                  <a:pt x="20302" y="3451"/>
                </a:cubicBezTo>
                <a:cubicBezTo>
                  <a:pt x="20281" y="3457"/>
                  <a:pt x="20275" y="3479"/>
                  <a:pt x="20260" y="3492"/>
                </a:cubicBezTo>
                <a:cubicBezTo>
                  <a:pt x="20248" y="3534"/>
                  <a:pt x="20261" y="3601"/>
                  <a:pt x="20223" y="3614"/>
                </a:cubicBezTo>
                <a:cubicBezTo>
                  <a:pt x="20218" y="3616"/>
                  <a:pt x="20134" y="3506"/>
                  <a:pt x="20099" y="3492"/>
                </a:cubicBezTo>
                <a:cubicBezTo>
                  <a:pt x="20045" y="3470"/>
                  <a:pt x="20006" y="3556"/>
                  <a:pt x="19957" y="3566"/>
                </a:cubicBezTo>
                <a:cubicBezTo>
                  <a:pt x="19934" y="3571"/>
                  <a:pt x="19906" y="3528"/>
                  <a:pt x="19889" y="3514"/>
                </a:cubicBezTo>
                <a:cubicBezTo>
                  <a:pt x="19858" y="3491"/>
                  <a:pt x="19839" y="3477"/>
                  <a:pt x="19833" y="3403"/>
                </a:cubicBezTo>
                <a:cubicBezTo>
                  <a:pt x="19830" y="3402"/>
                  <a:pt x="19825" y="3405"/>
                  <a:pt x="19822" y="3403"/>
                </a:cubicBezTo>
                <a:cubicBezTo>
                  <a:pt x="19770" y="3482"/>
                  <a:pt x="19761" y="3644"/>
                  <a:pt x="19710" y="3725"/>
                </a:cubicBezTo>
                <a:cubicBezTo>
                  <a:pt x="19656" y="3746"/>
                  <a:pt x="19619" y="3662"/>
                  <a:pt x="19588" y="3614"/>
                </a:cubicBezTo>
                <a:cubicBezTo>
                  <a:pt x="19557" y="3567"/>
                  <a:pt x="19537" y="3501"/>
                  <a:pt x="19512" y="3440"/>
                </a:cubicBezTo>
                <a:cubicBezTo>
                  <a:pt x="19505" y="3422"/>
                  <a:pt x="19493" y="3416"/>
                  <a:pt x="19482" y="3403"/>
                </a:cubicBezTo>
                <a:cubicBezTo>
                  <a:pt x="19424" y="3335"/>
                  <a:pt x="19427" y="3284"/>
                  <a:pt x="19327" y="3278"/>
                </a:cubicBezTo>
                <a:cubicBezTo>
                  <a:pt x="19325" y="3275"/>
                  <a:pt x="19323" y="3269"/>
                  <a:pt x="19322" y="3267"/>
                </a:cubicBezTo>
                <a:cubicBezTo>
                  <a:pt x="19338" y="3200"/>
                  <a:pt x="19467" y="3079"/>
                  <a:pt x="19512" y="3067"/>
                </a:cubicBezTo>
                <a:cubicBezTo>
                  <a:pt x="19512" y="3048"/>
                  <a:pt x="19508" y="3035"/>
                  <a:pt x="19507" y="3015"/>
                </a:cubicBezTo>
                <a:cubicBezTo>
                  <a:pt x="19487" y="2988"/>
                  <a:pt x="19466" y="2958"/>
                  <a:pt x="19445" y="2930"/>
                </a:cubicBezTo>
                <a:cubicBezTo>
                  <a:pt x="19393" y="2930"/>
                  <a:pt x="19342" y="2930"/>
                  <a:pt x="19290" y="2930"/>
                </a:cubicBezTo>
                <a:cubicBezTo>
                  <a:pt x="19264" y="2915"/>
                  <a:pt x="19212" y="2804"/>
                  <a:pt x="19173" y="2830"/>
                </a:cubicBezTo>
                <a:cubicBezTo>
                  <a:pt x="19152" y="2854"/>
                  <a:pt x="19134" y="2880"/>
                  <a:pt x="19113" y="2904"/>
                </a:cubicBezTo>
                <a:cubicBezTo>
                  <a:pt x="19114" y="2937"/>
                  <a:pt x="19118" y="2967"/>
                  <a:pt x="19124" y="2989"/>
                </a:cubicBezTo>
                <a:cubicBezTo>
                  <a:pt x="19109" y="3031"/>
                  <a:pt x="19089" y="3074"/>
                  <a:pt x="19074" y="3115"/>
                </a:cubicBezTo>
                <a:cubicBezTo>
                  <a:pt x="19055" y="3128"/>
                  <a:pt x="19037" y="3072"/>
                  <a:pt x="19012" y="3078"/>
                </a:cubicBezTo>
                <a:cubicBezTo>
                  <a:pt x="18970" y="3086"/>
                  <a:pt x="18932" y="3096"/>
                  <a:pt x="18890" y="3104"/>
                </a:cubicBezTo>
                <a:cubicBezTo>
                  <a:pt x="18838" y="3084"/>
                  <a:pt x="18781" y="3062"/>
                  <a:pt x="18728" y="3041"/>
                </a:cubicBezTo>
                <a:cubicBezTo>
                  <a:pt x="18719" y="2990"/>
                  <a:pt x="18724" y="2957"/>
                  <a:pt x="18728" y="2893"/>
                </a:cubicBezTo>
                <a:cubicBezTo>
                  <a:pt x="18655" y="2882"/>
                  <a:pt x="18584" y="2868"/>
                  <a:pt x="18512" y="2856"/>
                </a:cubicBezTo>
                <a:cubicBezTo>
                  <a:pt x="18481" y="2849"/>
                  <a:pt x="18436" y="2878"/>
                  <a:pt x="18395" y="2878"/>
                </a:cubicBezTo>
                <a:cubicBezTo>
                  <a:pt x="18382" y="2909"/>
                  <a:pt x="18365" y="2948"/>
                  <a:pt x="18352" y="2978"/>
                </a:cubicBezTo>
                <a:cubicBezTo>
                  <a:pt x="18348" y="2984"/>
                  <a:pt x="18350" y="2984"/>
                  <a:pt x="18347" y="2989"/>
                </a:cubicBezTo>
                <a:cubicBezTo>
                  <a:pt x="18341" y="2972"/>
                  <a:pt x="18332" y="2959"/>
                  <a:pt x="18326" y="2941"/>
                </a:cubicBezTo>
                <a:cubicBezTo>
                  <a:pt x="18320" y="2903"/>
                  <a:pt x="18328" y="2849"/>
                  <a:pt x="18321" y="2816"/>
                </a:cubicBezTo>
                <a:cubicBezTo>
                  <a:pt x="18288" y="2799"/>
                  <a:pt x="18258" y="2884"/>
                  <a:pt x="18209" y="2856"/>
                </a:cubicBezTo>
                <a:cubicBezTo>
                  <a:pt x="18171" y="2835"/>
                  <a:pt x="18145" y="2775"/>
                  <a:pt x="18111" y="2742"/>
                </a:cubicBezTo>
                <a:cubicBezTo>
                  <a:pt x="18097" y="2758"/>
                  <a:pt x="18086" y="2771"/>
                  <a:pt x="18081" y="2805"/>
                </a:cubicBezTo>
                <a:cubicBezTo>
                  <a:pt x="18085" y="2816"/>
                  <a:pt x="18091" y="2812"/>
                  <a:pt x="18099" y="2816"/>
                </a:cubicBezTo>
                <a:cubicBezTo>
                  <a:pt x="18100" y="2834"/>
                  <a:pt x="18105" y="2860"/>
                  <a:pt x="18106" y="2878"/>
                </a:cubicBezTo>
                <a:cubicBezTo>
                  <a:pt x="18076" y="2937"/>
                  <a:pt x="17939" y="2987"/>
                  <a:pt x="17888" y="3004"/>
                </a:cubicBezTo>
                <a:cubicBezTo>
                  <a:pt x="17855" y="3016"/>
                  <a:pt x="17825" y="3002"/>
                  <a:pt x="17796" y="3026"/>
                </a:cubicBezTo>
                <a:cubicBezTo>
                  <a:pt x="17763" y="3054"/>
                  <a:pt x="17763" y="3132"/>
                  <a:pt x="17704" y="3130"/>
                </a:cubicBezTo>
                <a:cubicBezTo>
                  <a:pt x="17742" y="3028"/>
                  <a:pt x="17788" y="2944"/>
                  <a:pt x="17851" y="2893"/>
                </a:cubicBezTo>
                <a:cubicBezTo>
                  <a:pt x="17881" y="2876"/>
                  <a:pt x="17916" y="2858"/>
                  <a:pt x="17945" y="2841"/>
                </a:cubicBezTo>
                <a:cubicBezTo>
                  <a:pt x="18026" y="2737"/>
                  <a:pt x="18105" y="2635"/>
                  <a:pt x="18186" y="2531"/>
                </a:cubicBezTo>
                <a:cubicBezTo>
                  <a:pt x="18213" y="2499"/>
                  <a:pt x="18247" y="2500"/>
                  <a:pt x="18271" y="2468"/>
                </a:cubicBezTo>
                <a:cubicBezTo>
                  <a:pt x="18297" y="2429"/>
                  <a:pt x="18326" y="2392"/>
                  <a:pt x="18352" y="2354"/>
                </a:cubicBezTo>
                <a:cubicBezTo>
                  <a:pt x="18352" y="2351"/>
                  <a:pt x="18351" y="2345"/>
                  <a:pt x="18352" y="2342"/>
                </a:cubicBezTo>
                <a:cubicBezTo>
                  <a:pt x="18339" y="2322"/>
                  <a:pt x="18328" y="2300"/>
                  <a:pt x="18315" y="2280"/>
                </a:cubicBezTo>
                <a:cubicBezTo>
                  <a:pt x="18330" y="2241"/>
                  <a:pt x="18343" y="2193"/>
                  <a:pt x="18358" y="2154"/>
                </a:cubicBezTo>
                <a:cubicBezTo>
                  <a:pt x="18354" y="2129"/>
                  <a:pt x="18351" y="2105"/>
                  <a:pt x="18347" y="2080"/>
                </a:cubicBezTo>
                <a:cubicBezTo>
                  <a:pt x="18327" y="2083"/>
                  <a:pt x="18311" y="2092"/>
                  <a:pt x="18291" y="2095"/>
                </a:cubicBezTo>
                <a:cubicBezTo>
                  <a:pt x="18251" y="1883"/>
                  <a:pt x="18065" y="1903"/>
                  <a:pt x="17933" y="1906"/>
                </a:cubicBezTo>
                <a:cubicBezTo>
                  <a:pt x="17928" y="1918"/>
                  <a:pt x="17925" y="1932"/>
                  <a:pt x="17920" y="1943"/>
                </a:cubicBezTo>
                <a:cubicBezTo>
                  <a:pt x="17913" y="1958"/>
                  <a:pt x="17902" y="1966"/>
                  <a:pt x="17895" y="1980"/>
                </a:cubicBezTo>
                <a:cubicBezTo>
                  <a:pt x="17884" y="1986"/>
                  <a:pt x="17812" y="1981"/>
                  <a:pt x="17791" y="1980"/>
                </a:cubicBezTo>
                <a:cubicBezTo>
                  <a:pt x="17806" y="1917"/>
                  <a:pt x="17836" y="1882"/>
                  <a:pt x="17858" y="1832"/>
                </a:cubicBezTo>
                <a:cubicBezTo>
                  <a:pt x="17856" y="1824"/>
                  <a:pt x="17854" y="1811"/>
                  <a:pt x="17851" y="1807"/>
                </a:cubicBezTo>
                <a:cubicBezTo>
                  <a:pt x="17798" y="1814"/>
                  <a:pt x="17768" y="1808"/>
                  <a:pt x="17723" y="1795"/>
                </a:cubicBezTo>
                <a:cubicBezTo>
                  <a:pt x="17687" y="1785"/>
                  <a:pt x="17675" y="1821"/>
                  <a:pt x="17642" y="1795"/>
                </a:cubicBezTo>
                <a:cubicBezTo>
                  <a:pt x="17668" y="1756"/>
                  <a:pt x="17686" y="1711"/>
                  <a:pt x="17718" y="1681"/>
                </a:cubicBezTo>
                <a:cubicBezTo>
                  <a:pt x="17717" y="1668"/>
                  <a:pt x="17718" y="1657"/>
                  <a:pt x="17718" y="1644"/>
                </a:cubicBezTo>
                <a:cubicBezTo>
                  <a:pt x="17697" y="1614"/>
                  <a:pt x="17670" y="1597"/>
                  <a:pt x="17644" y="1592"/>
                </a:cubicBezTo>
                <a:close/>
                <a:moveTo>
                  <a:pt x="11304" y="10770"/>
                </a:moveTo>
                <a:cubicBezTo>
                  <a:pt x="11307" y="10784"/>
                  <a:pt x="11305" y="10789"/>
                  <a:pt x="11304" y="10807"/>
                </a:cubicBezTo>
                <a:cubicBezTo>
                  <a:pt x="11307" y="10806"/>
                  <a:pt x="11307" y="10808"/>
                  <a:pt x="11309" y="10807"/>
                </a:cubicBezTo>
                <a:cubicBezTo>
                  <a:pt x="11311" y="10802"/>
                  <a:pt x="11313" y="10802"/>
                  <a:pt x="11315" y="10796"/>
                </a:cubicBezTo>
                <a:cubicBezTo>
                  <a:pt x="11312" y="10787"/>
                  <a:pt x="11307" y="10779"/>
                  <a:pt x="11304" y="10770"/>
                </a:cubicBezTo>
                <a:close/>
                <a:moveTo>
                  <a:pt x="8273" y="1681"/>
                </a:moveTo>
                <a:cubicBezTo>
                  <a:pt x="8277" y="1687"/>
                  <a:pt x="8280" y="1694"/>
                  <a:pt x="8283" y="1699"/>
                </a:cubicBezTo>
                <a:cubicBezTo>
                  <a:pt x="8281" y="1702"/>
                  <a:pt x="8278" y="1702"/>
                  <a:pt x="8277" y="1703"/>
                </a:cubicBezTo>
                <a:cubicBezTo>
                  <a:pt x="8266" y="1712"/>
                  <a:pt x="8255" y="1719"/>
                  <a:pt x="8241" y="1725"/>
                </a:cubicBezTo>
                <a:cubicBezTo>
                  <a:pt x="8258" y="1715"/>
                  <a:pt x="8263" y="1696"/>
                  <a:pt x="8273" y="1681"/>
                </a:cubicBezTo>
                <a:close/>
                <a:moveTo>
                  <a:pt x="2791" y="1995"/>
                </a:moveTo>
                <a:cubicBezTo>
                  <a:pt x="2762" y="1998"/>
                  <a:pt x="2730" y="2007"/>
                  <a:pt x="2707" y="2010"/>
                </a:cubicBezTo>
                <a:cubicBezTo>
                  <a:pt x="2706" y="2026"/>
                  <a:pt x="2707" y="2042"/>
                  <a:pt x="2706" y="2058"/>
                </a:cubicBezTo>
                <a:cubicBezTo>
                  <a:pt x="2706" y="2064"/>
                  <a:pt x="2706" y="2067"/>
                  <a:pt x="2706" y="2073"/>
                </a:cubicBezTo>
                <a:cubicBezTo>
                  <a:pt x="2772" y="2093"/>
                  <a:pt x="2867" y="2138"/>
                  <a:pt x="2869" y="2287"/>
                </a:cubicBezTo>
                <a:cubicBezTo>
                  <a:pt x="2822" y="2288"/>
                  <a:pt x="2802" y="2253"/>
                  <a:pt x="2754" y="2254"/>
                </a:cubicBezTo>
                <a:cubicBezTo>
                  <a:pt x="2750" y="2263"/>
                  <a:pt x="2745" y="2271"/>
                  <a:pt x="2741" y="2280"/>
                </a:cubicBezTo>
                <a:cubicBezTo>
                  <a:pt x="2773" y="2462"/>
                  <a:pt x="2907" y="2375"/>
                  <a:pt x="3003" y="2405"/>
                </a:cubicBezTo>
                <a:cubicBezTo>
                  <a:pt x="3017" y="2406"/>
                  <a:pt x="3030" y="2404"/>
                  <a:pt x="3043" y="2405"/>
                </a:cubicBezTo>
                <a:cubicBezTo>
                  <a:pt x="3078" y="2431"/>
                  <a:pt x="3082" y="2538"/>
                  <a:pt x="3119" y="2561"/>
                </a:cubicBezTo>
                <a:cubicBezTo>
                  <a:pt x="3157" y="2585"/>
                  <a:pt x="3185" y="2551"/>
                  <a:pt x="3206" y="2520"/>
                </a:cubicBezTo>
                <a:cubicBezTo>
                  <a:pt x="3203" y="2447"/>
                  <a:pt x="3185" y="2412"/>
                  <a:pt x="3171" y="2365"/>
                </a:cubicBezTo>
                <a:cubicBezTo>
                  <a:pt x="3122" y="2208"/>
                  <a:pt x="3102" y="2208"/>
                  <a:pt x="2998" y="2165"/>
                </a:cubicBezTo>
                <a:cubicBezTo>
                  <a:pt x="2978" y="2159"/>
                  <a:pt x="2955" y="2152"/>
                  <a:pt x="2935" y="2147"/>
                </a:cubicBezTo>
                <a:cubicBezTo>
                  <a:pt x="2906" y="2128"/>
                  <a:pt x="2896" y="2037"/>
                  <a:pt x="2869" y="2014"/>
                </a:cubicBezTo>
                <a:cubicBezTo>
                  <a:pt x="2848" y="1994"/>
                  <a:pt x="2820" y="1992"/>
                  <a:pt x="2791" y="1995"/>
                </a:cubicBezTo>
                <a:close/>
                <a:moveTo>
                  <a:pt x="8452" y="2342"/>
                </a:moveTo>
                <a:cubicBezTo>
                  <a:pt x="8454" y="2359"/>
                  <a:pt x="8446" y="2370"/>
                  <a:pt x="8439" y="2379"/>
                </a:cubicBezTo>
                <a:cubicBezTo>
                  <a:pt x="8429" y="2382"/>
                  <a:pt x="8389" y="2375"/>
                  <a:pt x="8379" y="2394"/>
                </a:cubicBezTo>
                <a:cubicBezTo>
                  <a:pt x="8392" y="2384"/>
                  <a:pt x="8397" y="2366"/>
                  <a:pt x="8410" y="2365"/>
                </a:cubicBezTo>
                <a:cubicBezTo>
                  <a:pt x="8415" y="2363"/>
                  <a:pt x="8420" y="2363"/>
                  <a:pt x="8425" y="2361"/>
                </a:cubicBezTo>
                <a:cubicBezTo>
                  <a:pt x="8429" y="2361"/>
                  <a:pt x="8435" y="2363"/>
                  <a:pt x="8442" y="2357"/>
                </a:cubicBezTo>
                <a:cubicBezTo>
                  <a:pt x="8447" y="2354"/>
                  <a:pt x="8449" y="2347"/>
                  <a:pt x="8452" y="2342"/>
                </a:cubicBezTo>
                <a:close/>
                <a:moveTo>
                  <a:pt x="4335" y="2346"/>
                </a:moveTo>
                <a:cubicBezTo>
                  <a:pt x="4344" y="2353"/>
                  <a:pt x="4352" y="2361"/>
                  <a:pt x="4361" y="2368"/>
                </a:cubicBezTo>
                <a:cubicBezTo>
                  <a:pt x="4334" y="2369"/>
                  <a:pt x="4314" y="2378"/>
                  <a:pt x="4296" y="2387"/>
                </a:cubicBezTo>
                <a:cubicBezTo>
                  <a:pt x="4309" y="2376"/>
                  <a:pt x="4322" y="2365"/>
                  <a:pt x="4335" y="2346"/>
                </a:cubicBezTo>
                <a:close/>
                <a:moveTo>
                  <a:pt x="3351" y="2391"/>
                </a:moveTo>
                <a:cubicBezTo>
                  <a:pt x="3335" y="2392"/>
                  <a:pt x="3320" y="2397"/>
                  <a:pt x="3304" y="2398"/>
                </a:cubicBezTo>
                <a:cubicBezTo>
                  <a:pt x="3302" y="2404"/>
                  <a:pt x="3300" y="2409"/>
                  <a:pt x="3298" y="2416"/>
                </a:cubicBezTo>
                <a:cubicBezTo>
                  <a:pt x="3298" y="2473"/>
                  <a:pt x="3314" y="2496"/>
                  <a:pt x="3326" y="2531"/>
                </a:cubicBezTo>
                <a:cubicBezTo>
                  <a:pt x="3383" y="2704"/>
                  <a:pt x="3434" y="2685"/>
                  <a:pt x="3545" y="2634"/>
                </a:cubicBezTo>
                <a:cubicBezTo>
                  <a:pt x="3554" y="2615"/>
                  <a:pt x="3555" y="2580"/>
                  <a:pt x="3559" y="2549"/>
                </a:cubicBezTo>
                <a:cubicBezTo>
                  <a:pt x="3558" y="2499"/>
                  <a:pt x="3533" y="2504"/>
                  <a:pt x="3515" y="2490"/>
                </a:cubicBezTo>
                <a:cubicBezTo>
                  <a:pt x="3466" y="2451"/>
                  <a:pt x="3417" y="2386"/>
                  <a:pt x="3351" y="2391"/>
                </a:cubicBezTo>
                <a:close/>
                <a:moveTo>
                  <a:pt x="1804" y="2790"/>
                </a:moveTo>
                <a:cubicBezTo>
                  <a:pt x="1796" y="2792"/>
                  <a:pt x="1789" y="2795"/>
                  <a:pt x="1781" y="2797"/>
                </a:cubicBezTo>
                <a:cubicBezTo>
                  <a:pt x="1771" y="2812"/>
                  <a:pt x="1760" y="2827"/>
                  <a:pt x="1751" y="2841"/>
                </a:cubicBezTo>
                <a:cubicBezTo>
                  <a:pt x="1727" y="2841"/>
                  <a:pt x="1705" y="2841"/>
                  <a:pt x="1682" y="2841"/>
                </a:cubicBezTo>
                <a:cubicBezTo>
                  <a:pt x="1641" y="2852"/>
                  <a:pt x="1599" y="2865"/>
                  <a:pt x="1558" y="2875"/>
                </a:cubicBezTo>
                <a:cubicBezTo>
                  <a:pt x="1529" y="2893"/>
                  <a:pt x="1519" y="2941"/>
                  <a:pt x="1498" y="2971"/>
                </a:cubicBezTo>
                <a:cubicBezTo>
                  <a:pt x="1480" y="2988"/>
                  <a:pt x="1463" y="3006"/>
                  <a:pt x="1445" y="3023"/>
                </a:cubicBezTo>
                <a:cubicBezTo>
                  <a:pt x="1433" y="3043"/>
                  <a:pt x="1422" y="3061"/>
                  <a:pt x="1411" y="3082"/>
                </a:cubicBezTo>
                <a:cubicBezTo>
                  <a:pt x="1387" y="3112"/>
                  <a:pt x="1356" y="3116"/>
                  <a:pt x="1326" y="3133"/>
                </a:cubicBezTo>
                <a:cubicBezTo>
                  <a:pt x="1320" y="3171"/>
                  <a:pt x="1320" y="3184"/>
                  <a:pt x="1326" y="3222"/>
                </a:cubicBezTo>
                <a:cubicBezTo>
                  <a:pt x="1383" y="3296"/>
                  <a:pt x="1384" y="3237"/>
                  <a:pt x="1434" y="3215"/>
                </a:cubicBezTo>
                <a:cubicBezTo>
                  <a:pt x="1471" y="3253"/>
                  <a:pt x="1473" y="3330"/>
                  <a:pt x="1528" y="3318"/>
                </a:cubicBezTo>
                <a:cubicBezTo>
                  <a:pt x="1536" y="3301"/>
                  <a:pt x="1544" y="3284"/>
                  <a:pt x="1552" y="3267"/>
                </a:cubicBezTo>
                <a:cubicBezTo>
                  <a:pt x="1555" y="3247"/>
                  <a:pt x="1557" y="3230"/>
                  <a:pt x="1560" y="3211"/>
                </a:cubicBezTo>
                <a:cubicBezTo>
                  <a:pt x="1568" y="3200"/>
                  <a:pt x="1578" y="3186"/>
                  <a:pt x="1587" y="3174"/>
                </a:cubicBezTo>
                <a:cubicBezTo>
                  <a:pt x="1605" y="3119"/>
                  <a:pt x="1615" y="3064"/>
                  <a:pt x="1634" y="3012"/>
                </a:cubicBezTo>
                <a:cubicBezTo>
                  <a:pt x="1637" y="3005"/>
                  <a:pt x="1632" y="3007"/>
                  <a:pt x="1639" y="3004"/>
                </a:cubicBezTo>
                <a:cubicBezTo>
                  <a:pt x="1673" y="2993"/>
                  <a:pt x="1693" y="3112"/>
                  <a:pt x="1700" y="3167"/>
                </a:cubicBezTo>
                <a:cubicBezTo>
                  <a:pt x="1713" y="3168"/>
                  <a:pt x="1725" y="3169"/>
                  <a:pt x="1737" y="3170"/>
                </a:cubicBezTo>
                <a:cubicBezTo>
                  <a:pt x="1747" y="3138"/>
                  <a:pt x="1758" y="3107"/>
                  <a:pt x="1767" y="3074"/>
                </a:cubicBezTo>
                <a:cubicBezTo>
                  <a:pt x="1785" y="3066"/>
                  <a:pt x="1802" y="3059"/>
                  <a:pt x="1826" y="3060"/>
                </a:cubicBezTo>
                <a:cubicBezTo>
                  <a:pt x="1819" y="3019"/>
                  <a:pt x="1797" y="2959"/>
                  <a:pt x="1814" y="2912"/>
                </a:cubicBezTo>
                <a:cubicBezTo>
                  <a:pt x="1823" y="2885"/>
                  <a:pt x="1850" y="2863"/>
                  <a:pt x="1869" y="2860"/>
                </a:cubicBezTo>
                <a:cubicBezTo>
                  <a:pt x="1857" y="2832"/>
                  <a:pt x="1828" y="2790"/>
                  <a:pt x="1804" y="2790"/>
                </a:cubicBezTo>
                <a:close/>
                <a:moveTo>
                  <a:pt x="2279" y="2790"/>
                </a:moveTo>
                <a:cubicBezTo>
                  <a:pt x="2246" y="2817"/>
                  <a:pt x="2203" y="2785"/>
                  <a:pt x="2167" y="2801"/>
                </a:cubicBezTo>
                <a:cubicBezTo>
                  <a:pt x="2152" y="2810"/>
                  <a:pt x="2137" y="2821"/>
                  <a:pt x="2122" y="2830"/>
                </a:cubicBezTo>
                <a:cubicBezTo>
                  <a:pt x="2118" y="2843"/>
                  <a:pt x="2115" y="2855"/>
                  <a:pt x="2112" y="2867"/>
                </a:cubicBezTo>
                <a:cubicBezTo>
                  <a:pt x="2115" y="2888"/>
                  <a:pt x="2118" y="2910"/>
                  <a:pt x="2122" y="2930"/>
                </a:cubicBezTo>
                <a:cubicBezTo>
                  <a:pt x="2142" y="2995"/>
                  <a:pt x="2261" y="2964"/>
                  <a:pt x="2309" y="2960"/>
                </a:cubicBezTo>
                <a:cubicBezTo>
                  <a:pt x="2333" y="2915"/>
                  <a:pt x="2357" y="2872"/>
                  <a:pt x="2381" y="2827"/>
                </a:cubicBezTo>
                <a:cubicBezTo>
                  <a:pt x="2382" y="2823"/>
                  <a:pt x="2383" y="2819"/>
                  <a:pt x="2384" y="2816"/>
                </a:cubicBezTo>
                <a:cubicBezTo>
                  <a:pt x="2349" y="2807"/>
                  <a:pt x="2319" y="2789"/>
                  <a:pt x="2279" y="2790"/>
                </a:cubicBezTo>
                <a:close/>
                <a:moveTo>
                  <a:pt x="2368" y="3189"/>
                </a:moveTo>
                <a:cubicBezTo>
                  <a:pt x="2351" y="3201"/>
                  <a:pt x="2334" y="3213"/>
                  <a:pt x="2318" y="3226"/>
                </a:cubicBezTo>
                <a:cubicBezTo>
                  <a:pt x="2297" y="3255"/>
                  <a:pt x="2292" y="3308"/>
                  <a:pt x="2266" y="3329"/>
                </a:cubicBezTo>
                <a:cubicBezTo>
                  <a:pt x="2265" y="3332"/>
                  <a:pt x="2263" y="3331"/>
                  <a:pt x="2262" y="3333"/>
                </a:cubicBezTo>
                <a:cubicBezTo>
                  <a:pt x="2306" y="3376"/>
                  <a:pt x="2365" y="3434"/>
                  <a:pt x="2359" y="3566"/>
                </a:cubicBezTo>
                <a:cubicBezTo>
                  <a:pt x="2341" y="3575"/>
                  <a:pt x="2323" y="3586"/>
                  <a:pt x="2304" y="3596"/>
                </a:cubicBezTo>
                <a:cubicBezTo>
                  <a:pt x="2283" y="3591"/>
                  <a:pt x="2260" y="3585"/>
                  <a:pt x="2239" y="3581"/>
                </a:cubicBezTo>
                <a:cubicBezTo>
                  <a:pt x="2226" y="3585"/>
                  <a:pt x="2199" y="3597"/>
                  <a:pt x="2184" y="3584"/>
                </a:cubicBezTo>
                <a:cubicBezTo>
                  <a:pt x="2145" y="3555"/>
                  <a:pt x="2113" y="3412"/>
                  <a:pt x="2072" y="3403"/>
                </a:cubicBezTo>
                <a:cubicBezTo>
                  <a:pt x="2053" y="3412"/>
                  <a:pt x="2034" y="3420"/>
                  <a:pt x="2015" y="3429"/>
                </a:cubicBezTo>
                <a:cubicBezTo>
                  <a:pt x="1994" y="3403"/>
                  <a:pt x="1977" y="3337"/>
                  <a:pt x="1955" y="3322"/>
                </a:cubicBezTo>
                <a:cubicBezTo>
                  <a:pt x="1915" y="3295"/>
                  <a:pt x="1835" y="3389"/>
                  <a:pt x="1804" y="3396"/>
                </a:cubicBezTo>
                <a:cubicBezTo>
                  <a:pt x="1807" y="3428"/>
                  <a:pt x="1809" y="3460"/>
                  <a:pt x="1812" y="3492"/>
                </a:cubicBezTo>
                <a:cubicBezTo>
                  <a:pt x="1838" y="3513"/>
                  <a:pt x="1865" y="3531"/>
                  <a:pt x="1891" y="3551"/>
                </a:cubicBezTo>
                <a:cubicBezTo>
                  <a:pt x="1859" y="3600"/>
                  <a:pt x="1788" y="3551"/>
                  <a:pt x="1747" y="3588"/>
                </a:cubicBezTo>
                <a:cubicBezTo>
                  <a:pt x="1737" y="3609"/>
                  <a:pt x="1727" y="3627"/>
                  <a:pt x="1717" y="3647"/>
                </a:cubicBezTo>
                <a:cubicBezTo>
                  <a:pt x="1717" y="3653"/>
                  <a:pt x="1717" y="3660"/>
                  <a:pt x="1717" y="3666"/>
                </a:cubicBezTo>
                <a:cubicBezTo>
                  <a:pt x="1744" y="3705"/>
                  <a:pt x="1793" y="3768"/>
                  <a:pt x="1829" y="3699"/>
                </a:cubicBezTo>
                <a:cubicBezTo>
                  <a:pt x="1849" y="3715"/>
                  <a:pt x="1870" y="3731"/>
                  <a:pt x="1889" y="3747"/>
                </a:cubicBezTo>
                <a:cubicBezTo>
                  <a:pt x="1899" y="3741"/>
                  <a:pt x="1907" y="3738"/>
                  <a:pt x="1916" y="3732"/>
                </a:cubicBezTo>
                <a:cubicBezTo>
                  <a:pt x="1953" y="3717"/>
                  <a:pt x="1983" y="3725"/>
                  <a:pt x="2015" y="3706"/>
                </a:cubicBezTo>
                <a:cubicBezTo>
                  <a:pt x="2034" y="3691"/>
                  <a:pt x="2053" y="3677"/>
                  <a:pt x="2072" y="3662"/>
                </a:cubicBezTo>
                <a:cubicBezTo>
                  <a:pt x="2116" y="3669"/>
                  <a:pt x="2160" y="3677"/>
                  <a:pt x="2204" y="3684"/>
                </a:cubicBezTo>
                <a:cubicBezTo>
                  <a:pt x="2204" y="3685"/>
                  <a:pt x="2204" y="3687"/>
                  <a:pt x="2204" y="3688"/>
                </a:cubicBezTo>
                <a:cubicBezTo>
                  <a:pt x="2198" y="3712"/>
                  <a:pt x="2193" y="3734"/>
                  <a:pt x="2187" y="3758"/>
                </a:cubicBezTo>
                <a:cubicBezTo>
                  <a:pt x="2150" y="3787"/>
                  <a:pt x="2101" y="3773"/>
                  <a:pt x="2057" y="3795"/>
                </a:cubicBezTo>
                <a:cubicBezTo>
                  <a:pt x="2049" y="3802"/>
                  <a:pt x="2039" y="3807"/>
                  <a:pt x="2032" y="3814"/>
                </a:cubicBezTo>
                <a:cubicBezTo>
                  <a:pt x="2007" y="3825"/>
                  <a:pt x="1987" y="3815"/>
                  <a:pt x="1970" y="3836"/>
                </a:cubicBezTo>
                <a:cubicBezTo>
                  <a:pt x="1968" y="3838"/>
                  <a:pt x="1966" y="3841"/>
                  <a:pt x="1965" y="3843"/>
                </a:cubicBezTo>
                <a:cubicBezTo>
                  <a:pt x="1968" y="3860"/>
                  <a:pt x="1970" y="3878"/>
                  <a:pt x="1973" y="3895"/>
                </a:cubicBezTo>
                <a:cubicBezTo>
                  <a:pt x="1999" y="3907"/>
                  <a:pt x="2020" y="3936"/>
                  <a:pt x="2048" y="3947"/>
                </a:cubicBezTo>
                <a:cubicBezTo>
                  <a:pt x="2181" y="3997"/>
                  <a:pt x="2269" y="3797"/>
                  <a:pt x="2363" y="3751"/>
                </a:cubicBezTo>
                <a:cubicBezTo>
                  <a:pt x="2402" y="3765"/>
                  <a:pt x="2442" y="3778"/>
                  <a:pt x="2481" y="3791"/>
                </a:cubicBezTo>
                <a:cubicBezTo>
                  <a:pt x="2502" y="3785"/>
                  <a:pt x="2522" y="3782"/>
                  <a:pt x="2542" y="3777"/>
                </a:cubicBezTo>
                <a:cubicBezTo>
                  <a:pt x="2565" y="3769"/>
                  <a:pt x="2586" y="3780"/>
                  <a:pt x="2604" y="3762"/>
                </a:cubicBezTo>
                <a:cubicBezTo>
                  <a:pt x="2632" y="3731"/>
                  <a:pt x="2639" y="3593"/>
                  <a:pt x="2644" y="3518"/>
                </a:cubicBezTo>
                <a:cubicBezTo>
                  <a:pt x="2615" y="3483"/>
                  <a:pt x="2587" y="3433"/>
                  <a:pt x="2542" y="3440"/>
                </a:cubicBezTo>
                <a:cubicBezTo>
                  <a:pt x="2539" y="3489"/>
                  <a:pt x="2543" y="3510"/>
                  <a:pt x="2548" y="3551"/>
                </a:cubicBezTo>
                <a:cubicBezTo>
                  <a:pt x="2514" y="3521"/>
                  <a:pt x="2478" y="3495"/>
                  <a:pt x="2436" y="3470"/>
                </a:cubicBezTo>
                <a:cubicBezTo>
                  <a:pt x="2422" y="3394"/>
                  <a:pt x="2418" y="3249"/>
                  <a:pt x="2384" y="3211"/>
                </a:cubicBezTo>
                <a:cubicBezTo>
                  <a:pt x="2380" y="3198"/>
                  <a:pt x="2378" y="3191"/>
                  <a:pt x="2368" y="3189"/>
                </a:cubicBezTo>
                <a:close/>
                <a:moveTo>
                  <a:pt x="3373" y="3189"/>
                </a:moveTo>
                <a:cubicBezTo>
                  <a:pt x="3343" y="3210"/>
                  <a:pt x="3310" y="3173"/>
                  <a:pt x="3298" y="3230"/>
                </a:cubicBezTo>
                <a:cubicBezTo>
                  <a:pt x="3301" y="3238"/>
                  <a:pt x="3379" y="3377"/>
                  <a:pt x="3380" y="3377"/>
                </a:cubicBezTo>
                <a:cubicBezTo>
                  <a:pt x="3380" y="3379"/>
                  <a:pt x="3379" y="3380"/>
                  <a:pt x="3380" y="3381"/>
                </a:cubicBezTo>
                <a:cubicBezTo>
                  <a:pt x="3389" y="3380"/>
                  <a:pt x="3400" y="3379"/>
                  <a:pt x="3410" y="3377"/>
                </a:cubicBezTo>
                <a:cubicBezTo>
                  <a:pt x="3447" y="3387"/>
                  <a:pt x="3483" y="3398"/>
                  <a:pt x="3520" y="3407"/>
                </a:cubicBezTo>
                <a:cubicBezTo>
                  <a:pt x="3530" y="3374"/>
                  <a:pt x="3526" y="3329"/>
                  <a:pt x="3533" y="3292"/>
                </a:cubicBezTo>
                <a:cubicBezTo>
                  <a:pt x="3523" y="3274"/>
                  <a:pt x="3511" y="3259"/>
                  <a:pt x="3500" y="3241"/>
                </a:cubicBezTo>
                <a:cubicBezTo>
                  <a:pt x="3481" y="3240"/>
                  <a:pt x="3464" y="3234"/>
                  <a:pt x="3445" y="3233"/>
                </a:cubicBezTo>
                <a:cubicBezTo>
                  <a:pt x="3419" y="3222"/>
                  <a:pt x="3406" y="3188"/>
                  <a:pt x="3373" y="3189"/>
                </a:cubicBezTo>
                <a:close/>
                <a:moveTo>
                  <a:pt x="3756" y="3189"/>
                </a:moveTo>
                <a:cubicBezTo>
                  <a:pt x="3738" y="3205"/>
                  <a:pt x="3715" y="3203"/>
                  <a:pt x="3699" y="3222"/>
                </a:cubicBezTo>
                <a:cubicBezTo>
                  <a:pt x="3681" y="3253"/>
                  <a:pt x="3709" y="3306"/>
                  <a:pt x="3716" y="3322"/>
                </a:cubicBezTo>
                <a:cubicBezTo>
                  <a:pt x="3744" y="3387"/>
                  <a:pt x="3803" y="3468"/>
                  <a:pt x="3749" y="3577"/>
                </a:cubicBezTo>
                <a:cubicBezTo>
                  <a:pt x="3756" y="3655"/>
                  <a:pt x="3777" y="3710"/>
                  <a:pt x="3784" y="3777"/>
                </a:cubicBezTo>
                <a:cubicBezTo>
                  <a:pt x="3798" y="3781"/>
                  <a:pt x="3813" y="3787"/>
                  <a:pt x="3826" y="3791"/>
                </a:cubicBezTo>
                <a:cubicBezTo>
                  <a:pt x="3834" y="3770"/>
                  <a:pt x="3842" y="3747"/>
                  <a:pt x="3850" y="3725"/>
                </a:cubicBezTo>
                <a:cubicBezTo>
                  <a:pt x="3850" y="3723"/>
                  <a:pt x="3850" y="3720"/>
                  <a:pt x="3850" y="3718"/>
                </a:cubicBezTo>
                <a:cubicBezTo>
                  <a:pt x="3880" y="3765"/>
                  <a:pt x="3924" y="3898"/>
                  <a:pt x="3988" y="3814"/>
                </a:cubicBezTo>
                <a:cubicBezTo>
                  <a:pt x="3992" y="3797"/>
                  <a:pt x="3996" y="3781"/>
                  <a:pt x="4000" y="3766"/>
                </a:cubicBezTo>
                <a:cubicBezTo>
                  <a:pt x="4010" y="3736"/>
                  <a:pt x="4036" y="3725"/>
                  <a:pt x="4057" y="3718"/>
                </a:cubicBezTo>
                <a:cubicBezTo>
                  <a:pt x="4057" y="3774"/>
                  <a:pt x="4062" y="3820"/>
                  <a:pt x="4077" y="3847"/>
                </a:cubicBezTo>
                <a:cubicBezTo>
                  <a:pt x="4126" y="3865"/>
                  <a:pt x="4174" y="3845"/>
                  <a:pt x="4221" y="3832"/>
                </a:cubicBezTo>
                <a:cubicBezTo>
                  <a:pt x="4223" y="3812"/>
                  <a:pt x="4225" y="3790"/>
                  <a:pt x="4228" y="3769"/>
                </a:cubicBezTo>
                <a:cubicBezTo>
                  <a:pt x="4260" y="3779"/>
                  <a:pt x="4278" y="3818"/>
                  <a:pt x="4308" y="3832"/>
                </a:cubicBezTo>
                <a:cubicBezTo>
                  <a:pt x="4340" y="3848"/>
                  <a:pt x="4420" y="3824"/>
                  <a:pt x="4433" y="3810"/>
                </a:cubicBezTo>
                <a:cubicBezTo>
                  <a:pt x="4433" y="3775"/>
                  <a:pt x="4430" y="3738"/>
                  <a:pt x="4430" y="3703"/>
                </a:cubicBezTo>
                <a:cubicBezTo>
                  <a:pt x="4433" y="3699"/>
                  <a:pt x="4435" y="3695"/>
                  <a:pt x="4438" y="3692"/>
                </a:cubicBezTo>
                <a:cubicBezTo>
                  <a:pt x="4448" y="3699"/>
                  <a:pt x="4459" y="3709"/>
                  <a:pt x="4468" y="3718"/>
                </a:cubicBezTo>
                <a:cubicBezTo>
                  <a:pt x="4478" y="3731"/>
                  <a:pt x="4480" y="3786"/>
                  <a:pt x="4482" y="3814"/>
                </a:cubicBezTo>
                <a:cubicBezTo>
                  <a:pt x="4495" y="3827"/>
                  <a:pt x="4510" y="3844"/>
                  <a:pt x="4524" y="3858"/>
                </a:cubicBezTo>
                <a:cubicBezTo>
                  <a:pt x="4548" y="3872"/>
                  <a:pt x="4648" y="3839"/>
                  <a:pt x="4682" y="3832"/>
                </a:cubicBezTo>
                <a:cubicBezTo>
                  <a:pt x="4677" y="3803"/>
                  <a:pt x="4672" y="3776"/>
                  <a:pt x="4667" y="3747"/>
                </a:cubicBezTo>
                <a:cubicBezTo>
                  <a:pt x="4663" y="3698"/>
                  <a:pt x="4732" y="3647"/>
                  <a:pt x="4749" y="3632"/>
                </a:cubicBezTo>
                <a:cubicBezTo>
                  <a:pt x="4750" y="3629"/>
                  <a:pt x="4750" y="3625"/>
                  <a:pt x="4751" y="3621"/>
                </a:cubicBezTo>
                <a:cubicBezTo>
                  <a:pt x="4726" y="3541"/>
                  <a:pt x="4699" y="3561"/>
                  <a:pt x="4651" y="3525"/>
                </a:cubicBezTo>
                <a:cubicBezTo>
                  <a:pt x="4627" y="3494"/>
                  <a:pt x="4604" y="3463"/>
                  <a:pt x="4580" y="3433"/>
                </a:cubicBezTo>
                <a:cubicBezTo>
                  <a:pt x="4501" y="3394"/>
                  <a:pt x="4302" y="3463"/>
                  <a:pt x="4259" y="3514"/>
                </a:cubicBezTo>
                <a:cubicBezTo>
                  <a:pt x="4250" y="3537"/>
                  <a:pt x="4240" y="3561"/>
                  <a:pt x="4231" y="3584"/>
                </a:cubicBezTo>
                <a:cubicBezTo>
                  <a:pt x="4177" y="3581"/>
                  <a:pt x="4169" y="3505"/>
                  <a:pt x="4122" y="3492"/>
                </a:cubicBezTo>
                <a:cubicBezTo>
                  <a:pt x="4108" y="3488"/>
                  <a:pt x="4099" y="3512"/>
                  <a:pt x="4089" y="3518"/>
                </a:cubicBezTo>
                <a:cubicBezTo>
                  <a:pt x="4072" y="3519"/>
                  <a:pt x="4055" y="3521"/>
                  <a:pt x="4039" y="3522"/>
                </a:cubicBezTo>
                <a:cubicBezTo>
                  <a:pt x="4036" y="3579"/>
                  <a:pt x="4033" y="3580"/>
                  <a:pt x="4007" y="3573"/>
                </a:cubicBezTo>
                <a:cubicBezTo>
                  <a:pt x="3992" y="3531"/>
                  <a:pt x="3975" y="3492"/>
                  <a:pt x="3967" y="3437"/>
                </a:cubicBezTo>
                <a:cubicBezTo>
                  <a:pt x="3928" y="3419"/>
                  <a:pt x="3896" y="3406"/>
                  <a:pt x="3843" y="3407"/>
                </a:cubicBezTo>
                <a:cubicBezTo>
                  <a:pt x="3847" y="3387"/>
                  <a:pt x="3851" y="3365"/>
                  <a:pt x="3855" y="3344"/>
                </a:cubicBezTo>
                <a:cubicBezTo>
                  <a:pt x="3869" y="3296"/>
                  <a:pt x="3925" y="3315"/>
                  <a:pt x="3945" y="3278"/>
                </a:cubicBezTo>
                <a:cubicBezTo>
                  <a:pt x="3946" y="3276"/>
                  <a:pt x="3947" y="3279"/>
                  <a:pt x="3948" y="3278"/>
                </a:cubicBezTo>
                <a:cubicBezTo>
                  <a:pt x="3914" y="3254"/>
                  <a:pt x="3886" y="3206"/>
                  <a:pt x="3848" y="3189"/>
                </a:cubicBezTo>
                <a:cubicBezTo>
                  <a:pt x="3817" y="3189"/>
                  <a:pt x="3786" y="3189"/>
                  <a:pt x="3756" y="3189"/>
                </a:cubicBezTo>
                <a:close/>
                <a:moveTo>
                  <a:pt x="6283" y="3189"/>
                </a:moveTo>
                <a:cubicBezTo>
                  <a:pt x="6282" y="3190"/>
                  <a:pt x="6282" y="3192"/>
                  <a:pt x="6281" y="3193"/>
                </a:cubicBezTo>
                <a:cubicBezTo>
                  <a:pt x="6271" y="3206"/>
                  <a:pt x="6263" y="3226"/>
                  <a:pt x="6260" y="3244"/>
                </a:cubicBezTo>
                <a:cubicBezTo>
                  <a:pt x="6263" y="3267"/>
                  <a:pt x="6281" y="3273"/>
                  <a:pt x="6295" y="3274"/>
                </a:cubicBezTo>
                <a:cubicBezTo>
                  <a:pt x="6298" y="3241"/>
                  <a:pt x="6295" y="3219"/>
                  <a:pt x="6283" y="3189"/>
                </a:cubicBezTo>
                <a:close/>
                <a:moveTo>
                  <a:pt x="3087" y="3193"/>
                </a:moveTo>
                <a:cubicBezTo>
                  <a:pt x="3075" y="3191"/>
                  <a:pt x="3064" y="3194"/>
                  <a:pt x="3050" y="3211"/>
                </a:cubicBezTo>
                <a:cubicBezTo>
                  <a:pt x="3048" y="3213"/>
                  <a:pt x="3047" y="3216"/>
                  <a:pt x="3045" y="3219"/>
                </a:cubicBezTo>
                <a:cubicBezTo>
                  <a:pt x="3063" y="3276"/>
                  <a:pt x="3104" y="3319"/>
                  <a:pt x="3109" y="3396"/>
                </a:cubicBezTo>
                <a:cubicBezTo>
                  <a:pt x="3106" y="3398"/>
                  <a:pt x="3103" y="3401"/>
                  <a:pt x="3100" y="3403"/>
                </a:cubicBezTo>
                <a:cubicBezTo>
                  <a:pt x="3049" y="3389"/>
                  <a:pt x="3031" y="3233"/>
                  <a:pt x="2963" y="3233"/>
                </a:cubicBezTo>
                <a:cubicBezTo>
                  <a:pt x="2955" y="3293"/>
                  <a:pt x="2950" y="3330"/>
                  <a:pt x="2968" y="3385"/>
                </a:cubicBezTo>
                <a:cubicBezTo>
                  <a:pt x="2968" y="3386"/>
                  <a:pt x="2968" y="3388"/>
                  <a:pt x="2968" y="3389"/>
                </a:cubicBezTo>
                <a:cubicBezTo>
                  <a:pt x="2940" y="3406"/>
                  <a:pt x="2938" y="3434"/>
                  <a:pt x="2903" y="3433"/>
                </a:cubicBezTo>
                <a:cubicBezTo>
                  <a:pt x="2903" y="3451"/>
                  <a:pt x="2903" y="3470"/>
                  <a:pt x="2903" y="3488"/>
                </a:cubicBezTo>
                <a:cubicBezTo>
                  <a:pt x="2912" y="3501"/>
                  <a:pt x="2922" y="3513"/>
                  <a:pt x="2931" y="3525"/>
                </a:cubicBezTo>
                <a:cubicBezTo>
                  <a:pt x="2963" y="3504"/>
                  <a:pt x="3056" y="3460"/>
                  <a:pt x="3089" y="3488"/>
                </a:cubicBezTo>
                <a:cubicBezTo>
                  <a:pt x="3096" y="3497"/>
                  <a:pt x="3102" y="3515"/>
                  <a:pt x="3105" y="3533"/>
                </a:cubicBezTo>
                <a:cubicBezTo>
                  <a:pt x="3105" y="3542"/>
                  <a:pt x="3105" y="3553"/>
                  <a:pt x="3105" y="3562"/>
                </a:cubicBezTo>
                <a:cubicBezTo>
                  <a:pt x="3084" y="3580"/>
                  <a:pt x="3079" y="3603"/>
                  <a:pt x="3063" y="3629"/>
                </a:cubicBezTo>
                <a:cubicBezTo>
                  <a:pt x="3071" y="3738"/>
                  <a:pt x="3141" y="3702"/>
                  <a:pt x="3181" y="3688"/>
                </a:cubicBezTo>
                <a:cubicBezTo>
                  <a:pt x="3201" y="3693"/>
                  <a:pt x="3222" y="3695"/>
                  <a:pt x="3242" y="3699"/>
                </a:cubicBezTo>
                <a:cubicBezTo>
                  <a:pt x="3246" y="3693"/>
                  <a:pt x="3249" y="3690"/>
                  <a:pt x="3252" y="3684"/>
                </a:cubicBezTo>
                <a:cubicBezTo>
                  <a:pt x="3251" y="3646"/>
                  <a:pt x="3232" y="3578"/>
                  <a:pt x="3244" y="3536"/>
                </a:cubicBezTo>
                <a:cubicBezTo>
                  <a:pt x="3253" y="3505"/>
                  <a:pt x="3275" y="3501"/>
                  <a:pt x="3281" y="3459"/>
                </a:cubicBezTo>
                <a:cubicBezTo>
                  <a:pt x="3286" y="3425"/>
                  <a:pt x="3280" y="3368"/>
                  <a:pt x="3278" y="3344"/>
                </a:cubicBezTo>
                <a:cubicBezTo>
                  <a:pt x="3265" y="3235"/>
                  <a:pt x="3257" y="3226"/>
                  <a:pt x="3207" y="3193"/>
                </a:cubicBezTo>
                <a:cubicBezTo>
                  <a:pt x="3202" y="3198"/>
                  <a:pt x="3196" y="3202"/>
                  <a:pt x="3191" y="3207"/>
                </a:cubicBezTo>
                <a:cubicBezTo>
                  <a:pt x="3189" y="3230"/>
                  <a:pt x="3187" y="3255"/>
                  <a:pt x="3186" y="3278"/>
                </a:cubicBezTo>
                <a:cubicBezTo>
                  <a:pt x="3151" y="3271"/>
                  <a:pt x="3122" y="3199"/>
                  <a:pt x="3087" y="3193"/>
                </a:cubicBezTo>
                <a:close/>
                <a:moveTo>
                  <a:pt x="1481" y="3987"/>
                </a:moveTo>
                <a:cubicBezTo>
                  <a:pt x="1466" y="3992"/>
                  <a:pt x="1450" y="3998"/>
                  <a:pt x="1434" y="4002"/>
                </a:cubicBezTo>
                <a:cubicBezTo>
                  <a:pt x="1366" y="4029"/>
                  <a:pt x="1280" y="4029"/>
                  <a:pt x="1200" y="4028"/>
                </a:cubicBezTo>
                <a:cubicBezTo>
                  <a:pt x="1200" y="4029"/>
                  <a:pt x="1199" y="4031"/>
                  <a:pt x="1199" y="4032"/>
                </a:cubicBezTo>
                <a:cubicBezTo>
                  <a:pt x="1217" y="4108"/>
                  <a:pt x="1244" y="4145"/>
                  <a:pt x="1267" y="4209"/>
                </a:cubicBezTo>
                <a:cubicBezTo>
                  <a:pt x="1278" y="4316"/>
                  <a:pt x="1232" y="4343"/>
                  <a:pt x="1212" y="4405"/>
                </a:cubicBezTo>
                <a:cubicBezTo>
                  <a:pt x="1198" y="4449"/>
                  <a:pt x="1204" y="4480"/>
                  <a:pt x="1167" y="4479"/>
                </a:cubicBezTo>
                <a:cubicBezTo>
                  <a:pt x="1172" y="4536"/>
                  <a:pt x="1182" y="4571"/>
                  <a:pt x="1180" y="4638"/>
                </a:cubicBezTo>
                <a:cubicBezTo>
                  <a:pt x="1164" y="4675"/>
                  <a:pt x="1143" y="4691"/>
                  <a:pt x="1123" y="4723"/>
                </a:cubicBezTo>
                <a:cubicBezTo>
                  <a:pt x="1141" y="4804"/>
                  <a:pt x="1185" y="4765"/>
                  <a:pt x="1229" y="4797"/>
                </a:cubicBezTo>
                <a:cubicBezTo>
                  <a:pt x="1274" y="4830"/>
                  <a:pt x="1293" y="4914"/>
                  <a:pt x="1312" y="5000"/>
                </a:cubicBezTo>
                <a:cubicBezTo>
                  <a:pt x="1371" y="5026"/>
                  <a:pt x="1415" y="5008"/>
                  <a:pt x="1431" y="4911"/>
                </a:cubicBezTo>
                <a:cubicBezTo>
                  <a:pt x="1535" y="4921"/>
                  <a:pt x="1551" y="4906"/>
                  <a:pt x="1548" y="4679"/>
                </a:cubicBezTo>
                <a:cubicBezTo>
                  <a:pt x="1567" y="4668"/>
                  <a:pt x="1585" y="4660"/>
                  <a:pt x="1603" y="4649"/>
                </a:cubicBezTo>
                <a:cubicBezTo>
                  <a:pt x="1634" y="4606"/>
                  <a:pt x="1658" y="4529"/>
                  <a:pt x="1689" y="4483"/>
                </a:cubicBezTo>
                <a:cubicBezTo>
                  <a:pt x="1696" y="4472"/>
                  <a:pt x="1716" y="4455"/>
                  <a:pt x="1729" y="4442"/>
                </a:cubicBezTo>
                <a:cubicBezTo>
                  <a:pt x="1733" y="4448"/>
                  <a:pt x="1739" y="4455"/>
                  <a:pt x="1744" y="4460"/>
                </a:cubicBezTo>
                <a:cubicBezTo>
                  <a:pt x="1765" y="4470"/>
                  <a:pt x="1773" y="4455"/>
                  <a:pt x="1791" y="4479"/>
                </a:cubicBezTo>
                <a:cubicBezTo>
                  <a:pt x="1806" y="4499"/>
                  <a:pt x="1817" y="4542"/>
                  <a:pt x="1836" y="4553"/>
                </a:cubicBezTo>
                <a:cubicBezTo>
                  <a:pt x="1881" y="4544"/>
                  <a:pt x="1925" y="4536"/>
                  <a:pt x="1970" y="4527"/>
                </a:cubicBezTo>
                <a:cubicBezTo>
                  <a:pt x="1975" y="4541"/>
                  <a:pt x="1980" y="4554"/>
                  <a:pt x="1985" y="4568"/>
                </a:cubicBezTo>
                <a:cubicBezTo>
                  <a:pt x="1982" y="4574"/>
                  <a:pt x="1980" y="4580"/>
                  <a:pt x="1978" y="4586"/>
                </a:cubicBezTo>
                <a:cubicBezTo>
                  <a:pt x="1934" y="4652"/>
                  <a:pt x="1783" y="4611"/>
                  <a:pt x="1756" y="4682"/>
                </a:cubicBezTo>
                <a:cubicBezTo>
                  <a:pt x="1747" y="4749"/>
                  <a:pt x="1836" y="4767"/>
                  <a:pt x="1879" y="4767"/>
                </a:cubicBezTo>
                <a:cubicBezTo>
                  <a:pt x="2025" y="4767"/>
                  <a:pt x="2225" y="4741"/>
                  <a:pt x="2296" y="4886"/>
                </a:cubicBezTo>
                <a:cubicBezTo>
                  <a:pt x="2267" y="4905"/>
                  <a:pt x="2131" y="4912"/>
                  <a:pt x="2085" y="4897"/>
                </a:cubicBezTo>
                <a:cubicBezTo>
                  <a:pt x="2060" y="4895"/>
                  <a:pt x="2035" y="4898"/>
                  <a:pt x="2010" y="4897"/>
                </a:cubicBezTo>
                <a:cubicBezTo>
                  <a:pt x="1992" y="4904"/>
                  <a:pt x="1953" y="4895"/>
                  <a:pt x="1931" y="4908"/>
                </a:cubicBezTo>
                <a:cubicBezTo>
                  <a:pt x="1921" y="4914"/>
                  <a:pt x="1914" y="4932"/>
                  <a:pt x="1901" y="4937"/>
                </a:cubicBezTo>
                <a:cubicBezTo>
                  <a:pt x="1888" y="4937"/>
                  <a:pt x="1874" y="4937"/>
                  <a:pt x="1861" y="4937"/>
                </a:cubicBezTo>
                <a:cubicBezTo>
                  <a:pt x="1849" y="4950"/>
                  <a:pt x="1838" y="4961"/>
                  <a:pt x="1826" y="4974"/>
                </a:cubicBezTo>
                <a:cubicBezTo>
                  <a:pt x="1826" y="4975"/>
                  <a:pt x="1826" y="4977"/>
                  <a:pt x="1826" y="4978"/>
                </a:cubicBezTo>
                <a:cubicBezTo>
                  <a:pt x="1857" y="5046"/>
                  <a:pt x="1909" y="5138"/>
                  <a:pt x="1960" y="5163"/>
                </a:cubicBezTo>
                <a:cubicBezTo>
                  <a:pt x="2002" y="5183"/>
                  <a:pt x="2106" y="5161"/>
                  <a:pt x="2134" y="5207"/>
                </a:cubicBezTo>
                <a:cubicBezTo>
                  <a:pt x="2150" y="5235"/>
                  <a:pt x="2130" y="5277"/>
                  <a:pt x="2135" y="5318"/>
                </a:cubicBezTo>
                <a:cubicBezTo>
                  <a:pt x="2151" y="5400"/>
                  <a:pt x="2238" y="5349"/>
                  <a:pt x="2284" y="5362"/>
                </a:cubicBezTo>
                <a:cubicBezTo>
                  <a:pt x="2335" y="5377"/>
                  <a:pt x="2438" y="5340"/>
                  <a:pt x="2478" y="5307"/>
                </a:cubicBezTo>
                <a:cubicBezTo>
                  <a:pt x="2491" y="5290"/>
                  <a:pt x="2504" y="5273"/>
                  <a:pt x="2517" y="5255"/>
                </a:cubicBezTo>
                <a:cubicBezTo>
                  <a:pt x="2533" y="5253"/>
                  <a:pt x="2549" y="5250"/>
                  <a:pt x="2565" y="5248"/>
                </a:cubicBezTo>
                <a:cubicBezTo>
                  <a:pt x="2612" y="5233"/>
                  <a:pt x="2645" y="5208"/>
                  <a:pt x="2659" y="5129"/>
                </a:cubicBezTo>
                <a:cubicBezTo>
                  <a:pt x="2669" y="5121"/>
                  <a:pt x="2680" y="5114"/>
                  <a:pt x="2694" y="5122"/>
                </a:cubicBezTo>
                <a:cubicBezTo>
                  <a:pt x="2708" y="5138"/>
                  <a:pt x="2714" y="5176"/>
                  <a:pt x="2729" y="5192"/>
                </a:cubicBezTo>
                <a:cubicBezTo>
                  <a:pt x="2794" y="5262"/>
                  <a:pt x="2901" y="5320"/>
                  <a:pt x="2997" y="5277"/>
                </a:cubicBezTo>
                <a:cubicBezTo>
                  <a:pt x="3022" y="5266"/>
                  <a:pt x="3030" y="5234"/>
                  <a:pt x="3053" y="5218"/>
                </a:cubicBezTo>
                <a:cubicBezTo>
                  <a:pt x="3053" y="5164"/>
                  <a:pt x="3037" y="5164"/>
                  <a:pt x="3028" y="5129"/>
                </a:cubicBezTo>
                <a:cubicBezTo>
                  <a:pt x="3011" y="5115"/>
                  <a:pt x="2966" y="5155"/>
                  <a:pt x="2938" y="5163"/>
                </a:cubicBezTo>
                <a:cubicBezTo>
                  <a:pt x="2936" y="5136"/>
                  <a:pt x="2935" y="5105"/>
                  <a:pt x="2933" y="5078"/>
                </a:cubicBezTo>
                <a:cubicBezTo>
                  <a:pt x="2934" y="5073"/>
                  <a:pt x="2935" y="5071"/>
                  <a:pt x="2936" y="5067"/>
                </a:cubicBezTo>
                <a:cubicBezTo>
                  <a:pt x="2974" y="5052"/>
                  <a:pt x="2992" y="5038"/>
                  <a:pt x="3018" y="5011"/>
                </a:cubicBezTo>
                <a:cubicBezTo>
                  <a:pt x="3048" y="5042"/>
                  <a:pt x="3076" y="5078"/>
                  <a:pt x="3120" y="5078"/>
                </a:cubicBezTo>
                <a:cubicBezTo>
                  <a:pt x="3121" y="5075"/>
                  <a:pt x="3123" y="5073"/>
                  <a:pt x="3124" y="5070"/>
                </a:cubicBezTo>
                <a:cubicBezTo>
                  <a:pt x="3117" y="4853"/>
                  <a:pt x="2991" y="4869"/>
                  <a:pt x="2911" y="4797"/>
                </a:cubicBezTo>
                <a:cubicBezTo>
                  <a:pt x="2881" y="4770"/>
                  <a:pt x="2864" y="4711"/>
                  <a:pt x="2836" y="4679"/>
                </a:cubicBezTo>
                <a:cubicBezTo>
                  <a:pt x="2828" y="4610"/>
                  <a:pt x="2847" y="4573"/>
                  <a:pt x="2848" y="4501"/>
                </a:cubicBezTo>
                <a:cubicBezTo>
                  <a:pt x="2824" y="4448"/>
                  <a:pt x="2799" y="4381"/>
                  <a:pt x="2786" y="4309"/>
                </a:cubicBezTo>
                <a:cubicBezTo>
                  <a:pt x="2776" y="4255"/>
                  <a:pt x="2783" y="4201"/>
                  <a:pt x="2769" y="4161"/>
                </a:cubicBezTo>
                <a:cubicBezTo>
                  <a:pt x="2730" y="4053"/>
                  <a:pt x="2637" y="4010"/>
                  <a:pt x="2557" y="3987"/>
                </a:cubicBezTo>
                <a:cubicBezTo>
                  <a:pt x="2550" y="4054"/>
                  <a:pt x="2551" y="4149"/>
                  <a:pt x="2565" y="4224"/>
                </a:cubicBezTo>
                <a:cubicBezTo>
                  <a:pt x="2577" y="4287"/>
                  <a:pt x="2610" y="4357"/>
                  <a:pt x="2602" y="4427"/>
                </a:cubicBezTo>
                <a:cubicBezTo>
                  <a:pt x="2590" y="4441"/>
                  <a:pt x="2577" y="4457"/>
                  <a:pt x="2565" y="4472"/>
                </a:cubicBezTo>
                <a:cubicBezTo>
                  <a:pt x="2540" y="4433"/>
                  <a:pt x="2521" y="4350"/>
                  <a:pt x="2510" y="4287"/>
                </a:cubicBezTo>
                <a:cubicBezTo>
                  <a:pt x="2503" y="4250"/>
                  <a:pt x="2506" y="4210"/>
                  <a:pt x="2495" y="4183"/>
                </a:cubicBezTo>
                <a:cubicBezTo>
                  <a:pt x="2475" y="4136"/>
                  <a:pt x="2418" y="4106"/>
                  <a:pt x="2379" y="4098"/>
                </a:cubicBezTo>
                <a:cubicBezTo>
                  <a:pt x="2379" y="4098"/>
                  <a:pt x="2378" y="4098"/>
                  <a:pt x="2378" y="4098"/>
                </a:cubicBezTo>
                <a:cubicBezTo>
                  <a:pt x="2369" y="4133"/>
                  <a:pt x="2403" y="4193"/>
                  <a:pt x="2408" y="4239"/>
                </a:cubicBezTo>
                <a:cubicBezTo>
                  <a:pt x="2396" y="4244"/>
                  <a:pt x="2382" y="4234"/>
                  <a:pt x="2368" y="4242"/>
                </a:cubicBezTo>
                <a:cubicBezTo>
                  <a:pt x="2339" y="4259"/>
                  <a:pt x="2324" y="4300"/>
                  <a:pt x="2281" y="4302"/>
                </a:cubicBezTo>
                <a:cubicBezTo>
                  <a:pt x="2282" y="4265"/>
                  <a:pt x="2284" y="4227"/>
                  <a:pt x="2286" y="4191"/>
                </a:cubicBezTo>
                <a:cubicBezTo>
                  <a:pt x="2272" y="4163"/>
                  <a:pt x="2190" y="4095"/>
                  <a:pt x="2162" y="4120"/>
                </a:cubicBezTo>
                <a:cubicBezTo>
                  <a:pt x="2126" y="4154"/>
                  <a:pt x="2132" y="4211"/>
                  <a:pt x="2068" y="4213"/>
                </a:cubicBezTo>
                <a:cubicBezTo>
                  <a:pt x="2068" y="4110"/>
                  <a:pt x="2075" y="4108"/>
                  <a:pt x="2088" y="4046"/>
                </a:cubicBezTo>
                <a:cubicBezTo>
                  <a:pt x="2078" y="3947"/>
                  <a:pt x="1978" y="4048"/>
                  <a:pt x="1950" y="4065"/>
                </a:cubicBezTo>
                <a:cubicBezTo>
                  <a:pt x="1922" y="4081"/>
                  <a:pt x="1879" y="4115"/>
                  <a:pt x="1838" y="4161"/>
                </a:cubicBezTo>
                <a:cubicBezTo>
                  <a:pt x="1812" y="4133"/>
                  <a:pt x="1785" y="4110"/>
                  <a:pt x="1766" y="4102"/>
                </a:cubicBezTo>
                <a:cubicBezTo>
                  <a:pt x="1710" y="4078"/>
                  <a:pt x="1669" y="4148"/>
                  <a:pt x="1620" y="4117"/>
                </a:cubicBezTo>
                <a:cubicBezTo>
                  <a:pt x="1575" y="4088"/>
                  <a:pt x="1532" y="3996"/>
                  <a:pt x="1481" y="3987"/>
                </a:cubicBezTo>
                <a:close/>
                <a:moveTo>
                  <a:pt x="3266" y="3987"/>
                </a:moveTo>
                <a:cubicBezTo>
                  <a:pt x="3253" y="4002"/>
                  <a:pt x="3186" y="4061"/>
                  <a:pt x="3169" y="4046"/>
                </a:cubicBezTo>
                <a:cubicBezTo>
                  <a:pt x="3158" y="4031"/>
                  <a:pt x="3146" y="4014"/>
                  <a:pt x="3135" y="3998"/>
                </a:cubicBezTo>
                <a:cubicBezTo>
                  <a:pt x="3116" y="3983"/>
                  <a:pt x="3109" y="4014"/>
                  <a:pt x="3097" y="4021"/>
                </a:cubicBezTo>
                <a:cubicBezTo>
                  <a:pt x="3077" y="4017"/>
                  <a:pt x="3058" y="4016"/>
                  <a:pt x="3038" y="4013"/>
                </a:cubicBezTo>
                <a:cubicBezTo>
                  <a:pt x="3037" y="4018"/>
                  <a:pt x="3035" y="4019"/>
                  <a:pt x="3033" y="4024"/>
                </a:cubicBezTo>
                <a:cubicBezTo>
                  <a:pt x="3035" y="4035"/>
                  <a:pt x="3037" y="4047"/>
                  <a:pt x="3038" y="4058"/>
                </a:cubicBezTo>
                <a:cubicBezTo>
                  <a:pt x="3041" y="4067"/>
                  <a:pt x="3104" y="4179"/>
                  <a:pt x="3112" y="4191"/>
                </a:cubicBezTo>
                <a:cubicBezTo>
                  <a:pt x="3112" y="4201"/>
                  <a:pt x="3112" y="4210"/>
                  <a:pt x="3112" y="4220"/>
                </a:cubicBezTo>
                <a:cubicBezTo>
                  <a:pt x="3084" y="4237"/>
                  <a:pt x="3063" y="4302"/>
                  <a:pt x="3047" y="4342"/>
                </a:cubicBezTo>
                <a:cubicBezTo>
                  <a:pt x="2993" y="4337"/>
                  <a:pt x="2974" y="4262"/>
                  <a:pt x="2933" y="4228"/>
                </a:cubicBezTo>
                <a:cubicBezTo>
                  <a:pt x="2923" y="4257"/>
                  <a:pt x="2913" y="4284"/>
                  <a:pt x="2903" y="4313"/>
                </a:cubicBezTo>
                <a:cubicBezTo>
                  <a:pt x="2918" y="4353"/>
                  <a:pt x="2974" y="4462"/>
                  <a:pt x="2998" y="4479"/>
                </a:cubicBezTo>
                <a:cubicBezTo>
                  <a:pt x="3030" y="4501"/>
                  <a:pt x="3062" y="4494"/>
                  <a:pt x="3087" y="4527"/>
                </a:cubicBezTo>
                <a:cubicBezTo>
                  <a:pt x="3138" y="4595"/>
                  <a:pt x="3151" y="4759"/>
                  <a:pt x="3234" y="4749"/>
                </a:cubicBezTo>
                <a:cubicBezTo>
                  <a:pt x="3244" y="4731"/>
                  <a:pt x="3253" y="4715"/>
                  <a:pt x="3262" y="4697"/>
                </a:cubicBezTo>
                <a:cubicBezTo>
                  <a:pt x="3251" y="4673"/>
                  <a:pt x="3240" y="4651"/>
                  <a:pt x="3229" y="4627"/>
                </a:cubicBezTo>
                <a:cubicBezTo>
                  <a:pt x="3229" y="4619"/>
                  <a:pt x="3229" y="4609"/>
                  <a:pt x="3229" y="4601"/>
                </a:cubicBezTo>
                <a:cubicBezTo>
                  <a:pt x="3259" y="4613"/>
                  <a:pt x="3268" y="4664"/>
                  <a:pt x="3296" y="4675"/>
                </a:cubicBezTo>
                <a:cubicBezTo>
                  <a:pt x="3367" y="4702"/>
                  <a:pt x="3349" y="4537"/>
                  <a:pt x="3370" y="4464"/>
                </a:cubicBezTo>
                <a:cubicBezTo>
                  <a:pt x="3377" y="4449"/>
                  <a:pt x="3385" y="4435"/>
                  <a:pt x="3393" y="4420"/>
                </a:cubicBezTo>
                <a:cubicBezTo>
                  <a:pt x="3391" y="4401"/>
                  <a:pt x="3388" y="4380"/>
                  <a:pt x="3386" y="4361"/>
                </a:cubicBezTo>
                <a:cubicBezTo>
                  <a:pt x="3379" y="4333"/>
                  <a:pt x="3309" y="4271"/>
                  <a:pt x="3289" y="4265"/>
                </a:cubicBezTo>
                <a:cubicBezTo>
                  <a:pt x="3271" y="4259"/>
                  <a:pt x="3267" y="4278"/>
                  <a:pt x="3242" y="4265"/>
                </a:cubicBezTo>
                <a:cubicBezTo>
                  <a:pt x="3238" y="4242"/>
                  <a:pt x="3236" y="4235"/>
                  <a:pt x="3237" y="4205"/>
                </a:cubicBezTo>
                <a:cubicBezTo>
                  <a:pt x="3256" y="4180"/>
                  <a:pt x="3286" y="4165"/>
                  <a:pt x="3304" y="4135"/>
                </a:cubicBezTo>
                <a:cubicBezTo>
                  <a:pt x="3308" y="4118"/>
                  <a:pt x="3312" y="4100"/>
                  <a:pt x="3316" y="4083"/>
                </a:cubicBezTo>
                <a:cubicBezTo>
                  <a:pt x="3328" y="4063"/>
                  <a:pt x="3337" y="4079"/>
                  <a:pt x="3344" y="4046"/>
                </a:cubicBezTo>
                <a:cubicBezTo>
                  <a:pt x="3346" y="4044"/>
                  <a:pt x="3347" y="4041"/>
                  <a:pt x="3348" y="4039"/>
                </a:cubicBezTo>
                <a:cubicBezTo>
                  <a:pt x="3331" y="4001"/>
                  <a:pt x="3299" y="3991"/>
                  <a:pt x="3266" y="3987"/>
                </a:cubicBezTo>
                <a:close/>
                <a:moveTo>
                  <a:pt x="3627" y="3987"/>
                </a:moveTo>
                <a:cubicBezTo>
                  <a:pt x="3604" y="4006"/>
                  <a:pt x="3560" y="3999"/>
                  <a:pt x="3538" y="4013"/>
                </a:cubicBezTo>
                <a:cubicBezTo>
                  <a:pt x="3543" y="4061"/>
                  <a:pt x="3555" y="4079"/>
                  <a:pt x="3564" y="4117"/>
                </a:cubicBezTo>
                <a:cubicBezTo>
                  <a:pt x="3548" y="4115"/>
                  <a:pt x="3534" y="4114"/>
                  <a:pt x="3518" y="4113"/>
                </a:cubicBezTo>
                <a:cubicBezTo>
                  <a:pt x="3505" y="4179"/>
                  <a:pt x="3485" y="4289"/>
                  <a:pt x="3503" y="4383"/>
                </a:cubicBezTo>
                <a:cubicBezTo>
                  <a:pt x="3516" y="4445"/>
                  <a:pt x="3537" y="4470"/>
                  <a:pt x="3540" y="4560"/>
                </a:cubicBezTo>
                <a:cubicBezTo>
                  <a:pt x="3590" y="4602"/>
                  <a:pt x="3636" y="4580"/>
                  <a:pt x="3652" y="4486"/>
                </a:cubicBezTo>
                <a:cubicBezTo>
                  <a:pt x="3641" y="4466"/>
                  <a:pt x="3630" y="4444"/>
                  <a:pt x="3619" y="4424"/>
                </a:cubicBezTo>
                <a:cubicBezTo>
                  <a:pt x="3614" y="4414"/>
                  <a:pt x="3608" y="4401"/>
                  <a:pt x="3604" y="4390"/>
                </a:cubicBezTo>
                <a:cubicBezTo>
                  <a:pt x="3641" y="4359"/>
                  <a:pt x="3728" y="4398"/>
                  <a:pt x="3776" y="4398"/>
                </a:cubicBezTo>
                <a:cubicBezTo>
                  <a:pt x="3826" y="4317"/>
                  <a:pt x="3849" y="4172"/>
                  <a:pt x="3898" y="4087"/>
                </a:cubicBezTo>
                <a:cubicBezTo>
                  <a:pt x="3898" y="4083"/>
                  <a:pt x="3898" y="4077"/>
                  <a:pt x="3898" y="4072"/>
                </a:cubicBezTo>
                <a:cubicBezTo>
                  <a:pt x="3857" y="3973"/>
                  <a:pt x="3816" y="4052"/>
                  <a:pt x="3764" y="4043"/>
                </a:cubicBezTo>
                <a:cubicBezTo>
                  <a:pt x="3711" y="4032"/>
                  <a:pt x="3679" y="4005"/>
                  <a:pt x="3627" y="3987"/>
                </a:cubicBezTo>
                <a:close/>
                <a:moveTo>
                  <a:pt x="4202" y="3991"/>
                </a:moveTo>
                <a:cubicBezTo>
                  <a:pt x="4065" y="3968"/>
                  <a:pt x="3897" y="4213"/>
                  <a:pt x="3903" y="4446"/>
                </a:cubicBezTo>
                <a:cubicBezTo>
                  <a:pt x="3915" y="4461"/>
                  <a:pt x="3926" y="4478"/>
                  <a:pt x="3938" y="4494"/>
                </a:cubicBezTo>
                <a:cubicBezTo>
                  <a:pt x="3940" y="4504"/>
                  <a:pt x="3942" y="4507"/>
                  <a:pt x="3942" y="4527"/>
                </a:cubicBezTo>
                <a:cubicBezTo>
                  <a:pt x="3899" y="4555"/>
                  <a:pt x="3893" y="4578"/>
                  <a:pt x="3890" y="4682"/>
                </a:cubicBezTo>
                <a:cubicBezTo>
                  <a:pt x="3980" y="4731"/>
                  <a:pt x="4057" y="4696"/>
                  <a:pt x="4110" y="4834"/>
                </a:cubicBezTo>
                <a:cubicBezTo>
                  <a:pt x="4095" y="4875"/>
                  <a:pt x="3988" y="4845"/>
                  <a:pt x="3957" y="4849"/>
                </a:cubicBezTo>
                <a:cubicBezTo>
                  <a:pt x="3944" y="4979"/>
                  <a:pt x="4052" y="5029"/>
                  <a:pt x="4115" y="5011"/>
                </a:cubicBezTo>
                <a:cubicBezTo>
                  <a:pt x="4120" y="4995"/>
                  <a:pt x="4123" y="4983"/>
                  <a:pt x="4127" y="4967"/>
                </a:cubicBezTo>
                <a:cubicBezTo>
                  <a:pt x="4141" y="4973"/>
                  <a:pt x="4154" y="4976"/>
                  <a:pt x="4167" y="4982"/>
                </a:cubicBezTo>
                <a:cubicBezTo>
                  <a:pt x="4173" y="5001"/>
                  <a:pt x="4173" y="5037"/>
                  <a:pt x="4172" y="5070"/>
                </a:cubicBezTo>
                <a:cubicBezTo>
                  <a:pt x="4183" y="5079"/>
                  <a:pt x="4192" y="5085"/>
                  <a:pt x="4202" y="5093"/>
                </a:cubicBezTo>
                <a:cubicBezTo>
                  <a:pt x="4235" y="5093"/>
                  <a:pt x="4269" y="5093"/>
                  <a:pt x="4301" y="5093"/>
                </a:cubicBezTo>
                <a:cubicBezTo>
                  <a:pt x="4337" y="5106"/>
                  <a:pt x="4371" y="5123"/>
                  <a:pt x="4406" y="5137"/>
                </a:cubicBezTo>
                <a:cubicBezTo>
                  <a:pt x="4416" y="5132"/>
                  <a:pt x="4425" y="5127"/>
                  <a:pt x="4435" y="5122"/>
                </a:cubicBezTo>
                <a:cubicBezTo>
                  <a:pt x="4454" y="5116"/>
                  <a:pt x="4479" y="5146"/>
                  <a:pt x="4490" y="5163"/>
                </a:cubicBezTo>
                <a:cubicBezTo>
                  <a:pt x="4502" y="5153"/>
                  <a:pt x="4513" y="5143"/>
                  <a:pt x="4525" y="5133"/>
                </a:cubicBezTo>
                <a:cubicBezTo>
                  <a:pt x="4552" y="5119"/>
                  <a:pt x="4585" y="5185"/>
                  <a:pt x="4602" y="5203"/>
                </a:cubicBezTo>
                <a:cubicBezTo>
                  <a:pt x="4608" y="5153"/>
                  <a:pt x="4582" y="5144"/>
                  <a:pt x="4580" y="5093"/>
                </a:cubicBezTo>
                <a:cubicBezTo>
                  <a:pt x="4580" y="5091"/>
                  <a:pt x="4580" y="5090"/>
                  <a:pt x="4580" y="5089"/>
                </a:cubicBezTo>
                <a:cubicBezTo>
                  <a:pt x="4618" y="5040"/>
                  <a:pt x="4677" y="5176"/>
                  <a:pt x="4733" y="5159"/>
                </a:cubicBezTo>
                <a:cubicBezTo>
                  <a:pt x="4748" y="5155"/>
                  <a:pt x="4755" y="5140"/>
                  <a:pt x="4766" y="5129"/>
                </a:cubicBezTo>
                <a:cubicBezTo>
                  <a:pt x="4769" y="5118"/>
                  <a:pt x="4769" y="5102"/>
                  <a:pt x="4766" y="5085"/>
                </a:cubicBezTo>
                <a:cubicBezTo>
                  <a:pt x="4745" y="4989"/>
                  <a:pt x="4642" y="4992"/>
                  <a:pt x="4622" y="4915"/>
                </a:cubicBezTo>
                <a:cubicBezTo>
                  <a:pt x="4621" y="4913"/>
                  <a:pt x="4620" y="4910"/>
                  <a:pt x="4619" y="4908"/>
                </a:cubicBezTo>
                <a:cubicBezTo>
                  <a:pt x="4622" y="4904"/>
                  <a:pt x="4626" y="4904"/>
                  <a:pt x="4629" y="4900"/>
                </a:cubicBezTo>
                <a:cubicBezTo>
                  <a:pt x="4645" y="4881"/>
                  <a:pt x="4691" y="4951"/>
                  <a:pt x="4711" y="4959"/>
                </a:cubicBezTo>
                <a:cubicBezTo>
                  <a:pt x="4721" y="4953"/>
                  <a:pt x="4730" y="4945"/>
                  <a:pt x="4739" y="4937"/>
                </a:cubicBezTo>
                <a:cubicBezTo>
                  <a:pt x="4751" y="4958"/>
                  <a:pt x="4763" y="4976"/>
                  <a:pt x="4774" y="4996"/>
                </a:cubicBezTo>
                <a:cubicBezTo>
                  <a:pt x="4810" y="5047"/>
                  <a:pt x="4846" y="5036"/>
                  <a:pt x="4851" y="5152"/>
                </a:cubicBezTo>
                <a:cubicBezTo>
                  <a:pt x="4858" y="5161"/>
                  <a:pt x="4868" y="5172"/>
                  <a:pt x="4875" y="5181"/>
                </a:cubicBezTo>
                <a:cubicBezTo>
                  <a:pt x="4887" y="5182"/>
                  <a:pt x="4898" y="5180"/>
                  <a:pt x="4910" y="5181"/>
                </a:cubicBezTo>
                <a:cubicBezTo>
                  <a:pt x="4944" y="5232"/>
                  <a:pt x="4979" y="5286"/>
                  <a:pt x="5014" y="5336"/>
                </a:cubicBezTo>
                <a:cubicBezTo>
                  <a:pt x="5013" y="5349"/>
                  <a:pt x="5012" y="5361"/>
                  <a:pt x="5012" y="5373"/>
                </a:cubicBezTo>
                <a:cubicBezTo>
                  <a:pt x="4984" y="5379"/>
                  <a:pt x="4956" y="5382"/>
                  <a:pt x="4928" y="5388"/>
                </a:cubicBezTo>
                <a:cubicBezTo>
                  <a:pt x="4931" y="5418"/>
                  <a:pt x="4934" y="5448"/>
                  <a:pt x="4937" y="5477"/>
                </a:cubicBezTo>
                <a:cubicBezTo>
                  <a:pt x="4937" y="5477"/>
                  <a:pt x="4938" y="5477"/>
                  <a:pt x="4938" y="5477"/>
                </a:cubicBezTo>
                <a:cubicBezTo>
                  <a:pt x="4960" y="5462"/>
                  <a:pt x="4991" y="5454"/>
                  <a:pt x="5012" y="5440"/>
                </a:cubicBezTo>
                <a:cubicBezTo>
                  <a:pt x="5023" y="5440"/>
                  <a:pt x="5034" y="5440"/>
                  <a:pt x="5045" y="5440"/>
                </a:cubicBezTo>
                <a:cubicBezTo>
                  <a:pt x="5056" y="5424"/>
                  <a:pt x="5068" y="5408"/>
                  <a:pt x="5079" y="5392"/>
                </a:cubicBezTo>
                <a:cubicBezTo>
                  <a:pt x="5082" y="5404"/>
                  <a:pt x="5103" y="5498"/>
                  <a:pt x="5106" y="5503"/>
                </a:cubicBezTo>
                <a:cubicBezTo>
                  <a:pt x="5132" y="5557"/>
                  <a:pt x="5161" y="5565"/>
                  <a:pt x="5199" y="5599"/>
                </a:cubicBezTo>
                <a:cubicBezTo>
                  <a:pt x="5221" y="5618"/>
                  <a:pt x="5264" y="5803"/>
                  <a:pt x="5268" y="5872"/>
                </a:cubicBezTo>
                <a:cubicBezTo>
                  <a:pt x="5254" y="5905"/>
                  <a:pt x="5240" y="5933"/>
                  <a:pt x="5226" y="5965"/>
                </a:cubicBezTo>
                <a:cubicBezTo>
                  <a:pt x="5220" y="5990"/>
                  <a:pt x="5213" y="6017"/>
                  <a:pt x="5208" y="6042"/>
                </a:cubicBezTo>
                <a:cubicBezTo>
                  <a:pt x="5190" y="6072"/>
                  <a:pt x="5119" y="6127"/>
                  <a:pt x="5111" y="6157"/>
                </a:cubicBezTo>
                <a:cubicBezTo>
                  <a:pt x="5109" y="6169"/>
                  <a:pt x="5169" y="6308"/>
                  <a:pt x="5179" y="6323"/>
                </a:cubicBezTo>
                <a:cubicBezTo>
                  <a:pt x="5178" y="6331"/>
                  <a:pt x="5177" y="6338"/>
                  <a:pt x="5176" y="6346"/>
                </a:cubicBezTo>
                <a:cubicBezTo>
                  <a:pt x="5176" y="6348"/>
                  <a:pt x="5176" y="6351"/>
                  <a:pt x="5176" y="6353"/>
                </a:cubicBezTo>
                <a:cubicBezTo>
                  <a:pt x="5159" y="6351"/>
                  <a:pt x="5144" y="6348"/>
                  <a:pt x="5127" y="6346"/>
                </a:cubicBezTo>
                <a:cubicBezTo>
                  <a:pt x="5097" y="6356"/>
                  <a:pt x="5071" y="6393"/>
                  <a:pt x="5030" y="6394"/>
                </a:cubicBezTo>
                <a:cubicBezTo>
                  <a:pt x="5026" y="6424"/>
                  <a:pt x="5030" y="6442"/>
                  <a:pt x="5030" y="6482"/>
                </a:cubicBezTo>
                <a:cubicBezTo>
                  <a:pt x="5030" y="6482"/>
                  <a:pt x="5029" y="6482"/>
                  <a:pt x="5029" y="6482"/>
                </a:cubicBezTo>
                <a:cubicBezTo>
                  <a:pt x="5018" y="6460"/>
                  <a:pt x="5009" y="6435"/>
                  <a:pt x="4999" y="6412"/>
                </a:cubicBezTo>
                <a:cubicBezTo>
                  <a:pt x="4989" y="6396"/>
                  <a:pt x="4893" y="6353"/>
                  <a:pt x="4878" y="6364"/>
                </a:cubicBezTo>
                <a:cubicBezTo>
                  <a:pt x="4873" y="6375"/>
                  <a:pt x="4876" y="6428"/>
                  <a:pt x="4873" y="6445"/>
                </a:cubicBezTo>
                <a:cubicBezTo>
                  <a:pt x="4830" y="6457"/>
                  <a:pt x="4814" y="6497"/>
                  <a:pt x="4816" y="6590"/>
                </a:cubicBezTo>
                <a:cubicBezTo>
                  <a:pt x="4866" y="6624"/>
                  <a:pt x="4915" y="6656"/>
                  <a:pt x="4982" y="6649"/>
                </a:cubicBezTo>
                <a:cubicBezTo>
                  <a:pt x="4994" y="6625"/>
                  <a:pt x="5007" y="6599"/>
                  <a:pt x="5019" y="6575"/>
                </a:cubicBezTo>
                <a:cubicBezTo>
                  <a:pt x="5043" y="6589"/>
                  <a:pt x="5068" y="6602"/>
                  <a:pt x="5092" y="6615"/>
                </a:cubicBezTo>
                <a:cubicBezTo>
                  <a:pt x="5099" y="6613"/>
                  <a:pt x="5095" y="6619"/>
                  <a:pt x="5099" y="6612"/>
                </a:cubicBezTo>
                <a:cubicBezTo>
                  <a:pt x="5104" y="6597"/>
                  <a:pt x="5098" y="6552"/>
                  <a:pt x="5094" y="6530"/>
                </a:cubicBezTo>
                <a:cubicBezTo>
                  <a:pt x="5094" y="6526"/>
                  <a:pt x="5094" y="6524"/>
                  <a:pt x="5094" y="6519"/>
                </a:cubicBezTo>
                <a:cubicBezTo>
                  <a:pt x="5136" y="6532"/>
                  <a:pt x="5150" y="6569"/>
                  <a:pt x="5201" y="6567"/>
                </a:cubicBezTo>
                <a:cubicBezTo>
                  <a:pt x="5200" y="6659"/>
                  <a:pt x="5231" y="6720"/>
                  <a:pt x="5261" y="6748"/>
                </a:cubicBezTo>
                <a:cubicBezTo>
                  <a:pt x="5275" y="6754"/>
                  <a:pt x="5288" y="6759"/>
                  <a:pt x="5301" y="6763"/>
                </a:cubicBezTo>
                <a:cubicBezTo>
                  <a:pt x="5317" y="6782"/>
                  <a:pt x="5332" y="6800"/>
                  <a:pt x="5348" y="6819"/>
                </a:cubicBezTo>
                <a:cubicBezTo>
                  <a:pt x="5341" y="6851"/>
                  <a:pt x="5328" y="6867"/>
                  <a:pt x="5316" y="6889"/>
                </a:cubicBezTo>
                <a:cubicBezTo>
                  <a:pt x="5330" y="6959"/>
                  <a:pt x="5367" y="6945"/>
                  <a:pt x="5393" y="6989"/>
                </a:cubicBezTo>
                <a:cubicBezTo>
                  <a:pt x="5395" y="6990"/>
                  <a:pt x="5410" y="6988"/>
                  <a:pt x="5420" y="6996"/>
                </a:cubicBezTo>
                <a:cubicBezTo>
                  <a:pt x="5427" y="7005"/>
                  <a:pt x="5434" y="7017"/>
                  <a:pt x="5442" y="7026"/>
                </a:cubicBezTo>
                <a:cubicBezTo>
                  <a:pt x="5455" y="7029"/>
                  <a:pt x="5467" y="7029"/>
                  <a:pt x="5480" y="7033"/>
                </a:cubicBezTo>
                <a:cubicBezTo>
                  <a:pt x="5491" y="7058"/>
                  <a:pt x="5503" y="7085"/>
                  <a:pt x="5514" y="7111"/>
                </a:cubicBezTo>
                <a:cubicBezTo>
                  <a:pt x="5539" y="7141"/>
                  <a:pt x="5568" y="7127"/>
                  <a:pt x="5602" y="7144"/>
                </a:cubicBezTo>
                <a:cubicBezTo>
                  <a:pt x="5656" y="7183"/>
                  <a:pt x="5710" y="7220"/>
                  <a:pt x="5765" y="7259"/>
                </a:cubicBezTo>
                <a:cubicBezTo>
                  <a:pt x="5747" y="7142"/>
                  <a:pt x="5708" y="7057"/>
                  <a:pt x="5662" y="6996"/>
                </a:cubicBezTo>
                <a:cubicBezTo>
                  <a:pt x="5621" y="6940"/>
                  <a:pt x="5544" y="6901"/>
                  <a:pt x="5537" y="6782"/>
                </a:cubicBezTo>
                <a:cubicBezTo>
                  <a:pt x="5586" y="6782"/>
                  <a:pt x="5594" y="6828"/>
                  <a:pt x="5627" y="6852"/>
                </a:cubicBezTo>
                <a:cubicBezTo>
                  <a:pt x="5625" y="6826"/>
                  <a:pt x="5623" y="6797"/>
                  <a:pt x="5621" y="6771"/>
                </a:cubicBezTo>
                <a:cubicBezTo>
                  <a:pt x="5671" y="6849"/>
                  <a:pt x="5696" y="6973"/>
                  <a:pt x="5783" y="6959"/>
                </a:cubicBezTo>
                <a:cubicBezTo>
                  <a:pt x="5801" y="7017"/>
                  <a:pt x="5821" y="7065"/>
                  <a:pt x="5855" y="7092"/>
                </a:cubicBezTo>
                <a:cubicBezTo>
                  <a:pt x="5845" y="7050"/>
                  <a:pt x="5835" y="7008"/>
                  <a:pt x="5825" y="6967"/>
                </a:cubicBezTo>
                <a:cubicBezTo>
                  <a:pt x="5835" y="6971"/>
                  <a:pt x="5846" y="6977"/>
                  <a:pt x="5857" y="6981"/>
                </a:cubicBezTo>
                <a:cubicBezTo>
                  <a:pt x="5857" y="6981"/>
                  <a:pt x="5858" y="6981"/>
                  <a:pt x="5858" y="6981"/>
                </a:cubicBezTo>
                <a:cubicBezTo>
                  <a:pt x="5857" y="6882"/>
                  <a:pt x="5812" y="6846"/>
                  <a:pt x="5818" y="6748"/>
                </a:cubicBezTo>
                <a:cubicBezTo>
                  <a:pt x="5840" y="6779"/>
                  <a:pt x="5864" y="6836"/>
                  <a:pt x="5875" y="6889"/>
                </a:cubicBezTo>
                <a:cubicBezTo>
                  <a:pt x="5877" y="6892"/>
                  <a:pt x="5881" y="6897"/>
                  <a:pt x="5883" y="6900"/>
                </a:cubicBezTo>
                <a:cubicBezTo>
                  <a:pt x="5893" y="6720"/>
                  <a:pt x="5835" y="6746"/>
                  <a:pt x="5805" y="6645"/>
                </a:cubicBezTo>
                <a:cubicBezTo>
                  <a:pt x="5806" y="6638"/>
                  <a:pt x="5808" y="6630"/>
                  <a:pt x="5810" y="6623"/>
                </a:cubicBezTo>
                <a:cubicBezTo>
                  <a:pt x="5817" y="6619"/>
                  <a:pt x="5823" y="6619"/>
                  <a:pt x="5830" y="6615"/>
                </a:cubicBezTo>
                <a:cubicBezTo>
                  <a:pt x="5831" y="6615"/>
                  <a:pt x="5832" y="6615"/>
                  <a:pt x="5833" y="6615"/>
                </a:cubicBezTo>
                <a:cubicBezTo>
                  <a:pt x="5817" y="6600"/>
                  <a:pt x="5801" y="6583"/>
                  <a:pt x="5785" y="6567"/>
                </a:cubicBezTo>
                <a:cubicBezTo>
                  <a:pt x="5766" y="6545"/>
                  <a:pt x="5754" y="6494"/>
                  <a:pt x="5733" y="6482"/>
                </a:cubicBezTo>
                <a:cubicBezTo>
                  <a:pt x="5728" y="6490"/>
                  <a:pt x="5723" y="6500"/>
                  <a:pt x="5718" y="6508"/>
                </a:cubicBezTo>
                <a:cubicBezTo>
                  <a:pt x="5715" y="6513"/>
                  <a:pt x="5713" y="6515"/>
                  <a:pt x="5711" y="6519"/>
                </a:cubicBezTo>
                <a:cubicBezTo>
                  <a:pt x="5692" y="6454"/>
                  <a:pt x="5671" y="6385"/>
                  <a:pt x="5654" y="6312"/>
                </a:cubicBezTo>
                <a:cubicBezTo>
                  <a:pt x="5640" y="6308"/>
                  <a:pt x="5628" y="6302"/>
                  <a:pt x="5614" y="6298"/>
                </a:cubicBezTo>
                <a:cubicBezTo>
                  <a:pt x="5602" y="6240"/>
                  <a:pt x="5582" y="6198"/>
                  <a:pt x="5574" y="6131"/>
                </a:cubicBezTo>
                <a:cubicBezTo>
                  <a:pt x="5594" y="6152"/>
                  <a:pt x="5622" y="6183"/>
                  <a:pt x="5631" y="6227"/>
                </a:cubicBezTo>
                <a:cubicBezTo>
                  <a:pt x="5641" y="6225"/>
                  <a:pt x="5652" y="6222"/>
                  <a:pt x="5662" y="6220"/>
                </a:cubicBezTo>
                <a:cubicBezTo>
                  <a:pt x="5664" y="6215"/>
                  <a:pt x="5664" y="6210"/>
                  <a:pt x="5666" y="6205"/>
                </a:cubicBezTo>
                <a:cubicBezTo>
                  <a:pt x="5651" y="6172"/>
                  <a:pt x="5639" y="6138"/>
                  <a:pt x="5624" y="6105"/>
                </a:cubicBezTo>
                <a:cubicBezTo>
                  <a:pt x="5625" y="6067"/>
                  <a:pt x="5651" y="6066"/>
                  <a:pt x="5661" y="6042"/>
                </a:cubicBezTo>
                <a:cubicBezTo>
                  <a:pt x="5722" y="6059"/>
                  <a:pt x="5733" y="6148"/>
                  <a:pt x="5778" y="6190"/>
                </a:cubicBezTo>
                <a:cubicBezTo>
                  <a:pt x="5797" y="6208"/>
                  <a:pt x="5818" y="6197"/>
                  <a:pt x="5833" y="6216"/>
                </a:cubicBezTo>
                <a:cubicBezTo>
                  <a:pt x="5830" y="6236"/>
                  <a:pt x="5827" y="6256"/>
                  <a:pt x="5823" y="6275"/>
                </a:cubicBezTo>
                <a:cubicBezTo>
                  <a:pt x="5824" y="6320"/>
                  <a:pt x="5838" y="6334"/>
                  <a:pt x="5846" y="6364"/>
                </a:cubicBezTo>
                <a:cubicBezTo>
                  <a:pt x="5858" y="6354"/>
                  <a:pt x="5870" y="6345"/>
                  <a:pt x="5882" y="6334"/>
                </a:cubicBezTo>
                <a:cubicBezTo>
                  <a:pt x="5890" y="6355"/>
                  <a:pt x="5887" y="6375"/>
                  <a:pt x="5895" y="6401"/>
                </a:cubicBezTo>
                <a:cubicBezTo>
                  <a:pt x="5901" y="6421"/>
                  <a:pt x="5947" y="6466"/>
                  <a:pt x="5960" y="6456"/>
                </a:cubicBezTo>
                <a:cubicBezTo>
                  <a:pt x="5961" y="6456"/>
                  <a:pt x="5962" y="6456"/>
                  <a:pt x="5964" y="6456"/>
                </a:cubicBezTo>
                <a:cubicBezTo>
                  <a:pt x="5960" y="6422"/>
                  <a:pt x="5956" y="6387"/>
                  <a:pt x="5952" y="6353"/>
                </a:cubicBezTo>
                <a:cubicBezTo>
                  <a:pt x="5955" y="6311"/>
                  <a:pt x="5957" y="6272"/>
                  <a:pt x="5960" y="6231"/>
                </a:cubicBezTo>
                <a:cubicBezTo>
                  <a:pt x="5961" y="6230"/>
                  <a:pt x="5962" y="6228"/>
                  <a:pt x="5964" y="6227"/>
                </a:cubicBezTo>
                <a:cubicBezTo>
                  <a:pt x="5973" y="6255"/>
                  <a:pt x="5987" y="6293"/>
                  <a:pt x="6005" y="6301"/>
                </a:cubicBezTo>
                <a:cubicBezTo>
                  <a:pt x="6015" y="6253"/>
                  <a:pt x="6036" y="6229"/>
                  <a:pt x="6066" y="6220"/>
                </a:cubicBezTo>
                <a:cubicBezTo>
                  <a:pt x="6062" y="6173"/>
                  <a:pt x="6039" y="6136"/>
                  <a:pt x="6020" y="6120"/>
                </a:cubicBezTo>
                <a:cubicBezTo>
                  <a:pt x="6020" y="6118"/>
                  <a:pt x="6019" y="6115"/>
                  <a:pt x="6019" y="6113"/>
                </a:cubicBezTo>
                <a:cubicBezTo>
                  <a:pt x="6059" y="6062"/>
                  <a:pt x="6068" y="6146"/>
                  <a:pt x="6106" y="6113"/>
                </a:cubicBezTo>
                <a:cubicBezTo>
                  <a:pt x="6112" y="6103"/>
                  <a:pt x="6121" y="6062"/>
                  <a:pt x="6129" y="6046"/>
                </a:cubicBezTo>
                <a:cubicBezTo>
                  <a:pt x="6130" y="6043"/>
                  <a:pt x="6130" y="6039"/>
                  <a:pt x="6131" y="6035"/>
                </a:cubicBezTo>
                <a:cubicBezTo>
                  <a:pt x="6108" y="6002"/>
                  <a:pt x="6085" y="5968"/>
                  <a:pt x="6062" y="5935"/>
                </a:cubicBezTo>
                <a:cubicBezTo>
                  <a:pt x="6038" y="5980"/>
                  <a:pt x="6018" y="5980"/>
                  <a:pt x="5982" y="5965"/>
                </a:cubicBezTo>
                <a:cubicBezTo>
                  <a:pt x="5985" y="5942"/>
                  <a:pt x="5989" y="5918"/>
                  <a:pt x="5992" y="5895"/>
                </a:cubicBezTo>
                <a:cubicBezTo>
                  <a:pt x="5953" y="5888"/>
                  <a:pt x="5915" y="5909"/>
                  <a:pt x="5867" y="5909"/>
                </a:cubicBezTo>
                <a:cubicBezTo>
                  <a:pt x="5867" y="5892"/>
                  <a:pt x="5867" y="5874"/>
                  <a:pt x="5867" y="5858"/>
                </a:cubicBezTo>
                <a:cubicBezTo>
                  <a:pt x="5883" y="5850"/>
                  <a:pt x="5901" y="5840"/>
                  <a:pt x="5917" y="5832"/>
                </a:cubicBezTo>
                <a:cubicBezTo>
                  <a:pt x="5903" y="5779"/>
                  <a:pt x="5875" y="5706"/>
                  <a:pt x="5848" y="5684"/>
                </a:cubicBezTo>
                <a:cubicBezTo>
                  <a:pt x="5822" y="5662"/>
                  <a:pt x="5813" y="5715"/>
                  <a:pt x="5790" y="5706"/>
                </a:cubicBezTo>
                <a:cubicBezTo>
                  <a:pt x="5749" y="5690"/>
                  <a:pt x="5745" y="5645"/>
                  <a:pt x="5701" y="5691"/>
                </a:cubicBezTo>
                <a:cubicBezTo>
                  <a:pt x="5692" y="5666"/>
                  <a:pt x="5690" y="5606"/>
                  <a:pt x="5678" y="5588"/>
                </a:cubicBezTo>
                <a:cubicBezTo>
                  <a:pt x="5639" y="5531"/>
                  <a:pt x="5566" y="5533"/>
                  <a:pt x="5544" y="5444"/>
                </a:cubicBezTo>
                <a:cubicBezTo>
                  <a:pt x="5562" y="5439"/>
                  <a:pt x="5579" y="5433"/>
                  <a:pt x="5597" y="5429"/>
                </a:cubicBezTo>
                <a:cubicBezTo>
                  <a:pt x="5599" y="5421"/>
                  <a:pt x="5601" y="5415"/>
                  <a:pt x="5602" y="5407"/>
                </a:cubicBezTo>
                <a:cubicBezTo>
                  <a:pt x="5589" y="5384"/>
                  <a:pt x="5576" y="5359"/>
                  <a:pt x="5562" y="5336"/>
                </a:cubicBezTo>
                <a:cubicBezTo>
                  <a:pt x="5566" y="5328"/>
                  <a:pt x="5569" y="5319"/>
                  <a:pt x="5572" y="5311"/>
                </a:cubicBezTo>
                <a:cubicBezTo>
                  <a:pt x="5596" y="5296"/>
                  <a:pt x="5621" y="5340"/>
                  <a:pt x="5637" y="5348"/>
                </a:cubicBezTo>
                <a:cubicBezTo>
                  <a:pt x="5659" y="5358"/>
                  <a:pt x="5683" y="5353"/>
                  <a:pt x="5706" y="5351"/>
                </a:cubicBezTo>
                <a:cubicBezTo>
                  <a:pt x="5707" y="5349"/>
                  <a:pt x="5707" y="5346"/>
                  <a:pt x="5708" y="5344"/>
                </a:cubicBezTo>
                <a:cubicBezTo>
                  <a:pt x="5698" y="5319"/>
                  <a:pt x="5693" y="5298"/>
                  <a:pt x="5678" y="5285"/>
                </a:cubicBezTo>
                <a:cubicBezTo>
                  <a:pt x="5653" y="5262"/>
                  <a:pt x="5597" y="5269"/>
                  <a:pt x="5586" y="5218"/>
                </a:cubicBezTo>
                <a:cubicBezTo>
                  <a:pt x="5586" y="5210"/>
                  <a:pt x="5587" y="5204"/>
                  <a:pt x="5587" y="5196"/>
                </a:cubicBezTo>
                <a:cubicBezTo>
                  <a:pt x="5610" y="5182"/>
                  <a:pt x="5646" y="5180"/>
                  <a:pt x="5676" y="5181"/>
                </a:cubicBezTo>
                <a:cubicBezTo>
                  <a:pt x="5668" y="5121"/>
                  <a:pt x="5635" y="5052"/>
                  <a:pt x="5602" y="5041"/>
                </a:cubicBezTo>
                <a:cubicBezTo>
                  <a:pt x="5592" y="5053"/>
                  <a:pt x="5584" y="5080"/>
                  <a:pt x="5576" y="5089"/>
                </a:cubicBezTo>
                <a:cubicBezTo>
                  <a:pt x="5562" y="5092"/>
                  <a:pt x="5549" y="5093"/>
                  <a:pt x="5535" y="5096"/>
                </a:cubicBezTo>
                <a:cubicBezTo>
                  <a:pt x="5519" y="5105"/>
                  <a:pt x="5507" y="5129"/>
                  <a:pt x="5487" y="5133"/>
                </a:cubicBezTo>
                <a:cubicBezTo>
                  <a:pt x="5482" y="5123"/>
                  <a:pt x="5477" y="5110"/>
                  <a:pt x="5472" y="5100"/>
                </a:cubicBezTo>
                <a:cubicBezTo>
                  <a:pt x="5474" y="5091"/>
                  <a:pt x="5476" y="5083"/>
                  <a:pt x="5479" y="5074"/>
                </a:cubicBezTo>
                <a:cubicBezTo>
                  <a:pt x="5500" y="5020"/>
                  <a:pt x="5552" y="5040"/>
                  <a:pt x="5565" y="4967"/>
                </a:cubicBezTo>
                <a:cubicBezTo>
                  <a:pt x="5523" y="4852"/>
                  <a:pt x="5478" y="4930"/>
                  <a:pt x="5425" y="4945"/>
                </a:cubicBezTo>
                <a:cubicBezTo>
                  <a:pt x="5416" y="4930"/>
                  <a:pt x="5406" y="4915"/>
                  <a:pt x="5397" y="4900"/>
                </a:cubicBezTo>
                <a:cubicBezTo>
                  <a:pt x="5395" y="4872"/>
                  <a:pt x="5396" y="4847"/>
                  <a:pt x="5395" y="4819"/>
                </a:cubicBezTo>
                <a:cubicBezTo>
                  <a:pt x="5358" y="4825"/>
                  <a:pt x="5340" y="4850"/>
                  <a:pt x="5301" y="4856"/>
                </a:cubicBezTo>
                <a:cubicBezTo>
                  <a:pt x="5318" y="4816"/>
                  <a:pt x="5333" y="4778"/>
                  <a:pt x="5350" y="4738"/>
                </a:cubicBezTo>
                <a:cubicBezTo>
                  <a:pt x="5350" y="4737"/>
                  <a:pt x="5350" y="4736"/>
                  <a:pt x="5350" y="4734"/>
                </a:cubicBezTo>
                <a:cubicBezTo>
                  <a:pt x="5321" y="4696"/>
                  <a:pt x="5288" y="4678"/>
                  <a:pt x="5249" y="4653"/>
                </a:cubicBezTo>
                <a:cubicBezTo>
                  <a:pt x="5233" y="4696"/>
                  <a:pt x="5207" y="4731"/>
                  <a:pt x="5196" y="4782"/>
                </a:cubicBezTo>
                <a:cubicBezTo>
                  <a:pt x="5194" y="4785"/>
                  <a:pt x="5193" y="4787"/>
                  <a:pt x="5191" y="4789"/>
                </a:cubicBezTo>
                <a:cubicBezTo>
                  <a:pt x="5177" y="4738"/>
                  <a:pt x="5162" y="4686"/>
                  <a:pt x="5146" y="4642"/>
                </a:cubicBezTo>
                <a:cubicBezTo>
                  <a:pt x="5115" y="4639"/>
                  <a:pt x="5089" y="4676"/>
                  <a:pt x="5074" y="4716"/>
                </a:cubicBezTo>
                <a:cubicBezTo>
                  <a:pt x="5068" y="4713"/>
                  <a:pt x="5063" y="4710"/>
                  <a:pt x="5057" y="4708"/>
                </a:cubicBezTo>
                <a:cubicBezTo>
                  <a:pt x="5052" y="4697"/>
                  <a:pt x="5047" y="4686"/>
                  <a:pt x="5042" y="4675"/>
                </a:cubicBezTo>
                <a:cubicBezTo>
                  <a:pt x="5052" y="4633"/>
                  <a:pt x="5089" y="4575"/>
                  <a:pt x="5114" y="4564"/>
                </a:cubicBezTo>
                <a:cubicBezTo>
                  <a:pt x="5114" y="4556"/>
                  <a:pt x="5114" y="4546"/>
                  <a:pt x="5114" y="4538"/>
                </a:cubicBezTo>
                <a:cubicBezTo>
                  <a:pt x="5102" y="4505"/>
                  <a:pt x="5082" y="4493"/>
                  <a:pt x="5065" y="4468"/>
                </a:cubicBezTo>
                <a:cubicBezTo>
                  <a:pt x="5052" y="4448"/>
                  <a:pt x="5046" y="4405"/>
                  <a:pt x="5034" y="4387"/>
                </a:cubicBezTo>
                <a:cubicBezTo>
                  <a:pt x="5013" y="4358"/>
                  <a:pt x="4993" y="4386"/>
                  <a:pt x="4968" y="4379"/>
                </a:cubicBezTo>
                <a:cubicBezTo>
                  <a:pt x="4894" y="4358"/>
                  <a:pt x="4807" y="4257"/>
                  <a:pt x="4773" y="4453"/>
                </a:cubicBezTo>
                <a:cubicBezTo>
                  <a:pt x="4775" y="4492"/>
                  <a:pt x="4777" y="4533"/>
                  <a:pt x="4779" y="4571"/>
                </a:cubicBezTo>
                <a:cubicBezTo>
                  <a:pt x="4778" y="4575"/>
                  <a:pt x="4776" y="4579"/>
                  <a:pt x="4774" y="4582"/>
                </a:cubicBezTo>
                <a:cubicBezTo>
                  <a:pt x="4764" y="4576"/>
                  <a:pt x="4754" y="4567"/>
                  <a:pt x="4744" y="4560"/>
                </a:cubicBezTo>
                <a:cubicBezTo>
                  <a:pt x="4743" y="4528"/>
                  <a:pt x="4741" y="4496"/>
                  <a:pt x="4739" y="4464"/>
                </a:cubicBezTo>
                <a:cubicBezTo>
                  <a:pt x="4718" y="4436"/>
                  <a:pt x="4700" y="4438"/>
                  <a:pt x="4671" y="4446"/>
                </a:cubicBezTo>
                <a:cubicBezTo>
                  <a:pt x="4665" y="4531"/>
                  <a:pt x="4628" y="4562"/>
                  <a:pt x="4587" y="4538"/>
                </a:cubicBezTo>
                <a:cubicBezTo>
                  <a:pt x="4587" y="4502"/>
                  <a:pt x="4587" y="4466"/>
                  <a:pt x="4587" y="4431"/>
                </a:cubicBezTo>
                <a:cubicBezTo>
                  <a:pt x="4593" y="4395"/>
                  <a:pt x="4639" y="4285"/>
                  <a:pt x="4634" y="4246"/>
                </a:cubicBezTo>
                <a:cubicBezTo>
                  <a:pt x="4621" y="4215"/>
                  <a:pt x="4607" y="4184"/>
                  <a:pt x="4594" y="4154"/>
                </a:cubicBezTo>
                <a:cubicBezTo>
                  <a:pt x="4579" y="4116"/>
                  <a:pt x="4565" y="4077"/>
                  <a:pt x="4550" y="4039"/>
                </a:cubicBezTo>
                <a:cubicBezTo>
                  <a:pt x="4485" y="3952"/>
                  <a:pt x="4341" y="4088"/>
                  <a:pt x="4296" y="4131"/>
                </a:cubicBezTo>
                <a:cubicBezTo>
                  <a:pt x="4294" y="4136"/>
                  <a:pt x="4293" y="4142"/>
                  <a:pt x="4291" y="4146"/>
                </a:cubicBezTo>
                <a:cubicBezTo>
                  <a:pt x="4314" y="4173"/>
                  <a:pt x="4338" y="4198"/>
                  <a:pt x="4361" y="4224"/>
                </a:cubicBezTo>
                <a:cubicBezTo>
                  <a:pt x="4362" y="4226"/>
                  <a:pt x="4362" y="4229"/>
                  <a:pt x="4363" y="4231"/>
                </a:cubicBezTo>
                <a:cubicBezTo>
                  <a:pt x="4331" y="4232"/>
                  <a:pt x="4299" y="4239"/>
                  <a:pt x="4271" y="4224"/>
                </a:cubicBezTo>
                <a:cubicBezTo>
                  <a:pt x="4263" y="4236"/>
                  <a:pt x="4254" y="4246"/>
                  <a:pt x="4246" y="4257"/>
                </a:cubicBezTo>
                <a:cubicBezTo>
                  <a:pt x="4238" y="4283"/>
                  <a:pt x="4239" y="4331"/>
                  <a:pt x="4241" y="4368"/>
                </a:cubicBezTo>
                <a:cubicBezTo>
                  <a:pt x="4251" y="4382"/>
                  <a:pt x="4260" y="4395"/>
                  <a:pt x="4269" y="4409"/>
                </a:cubicBezTo>
                <a:cubicBezTo>
                  <a:pt x="4278" y="4410"/>
                  <a:pt x="4286" y="4411"/>
                  <a:pt x="4294" y="4412"/>
                </a:cubicBezTo>
                <a:cubicBezTo>
                  <a:pt x="4306" y="4429"/>
                  <a:pt x="4318" y="4447"/>
                  <a:pt x="4330" y="4464"/>
                </a:cubicBezTo>
                <a:cubicBezTo>
                  <a:pt x="4331" y="4468"/>
                  <a:pt x="4333" y="4472"/>
                  <a:pt x="4335" y="4475"/>
                </a:cubicBezTo>
                <a:cubicBezTo>
                  <a:pt x="4311" y="4479"/>
                  <a:pt x="4292" y="4481"/>
                  <a:pt x="4271" y="4468"/>
                </a:cubicBezTo>
                <a:cubicBezTo>
                  <a:pt x="4257" y="4484"/>
                  <a:pt x="4241" y="4513"/>
                  <a:pt x="4234" y="4545"/>
                </a:cubicBezTo>
                <a:cubicBezTo>
                  <a:pt x="4244" y="4570"/>
                  <a:pt x="4254" y="4594"/>
                  <a:pt x="4264" y="4619"/>
                </a:cubicBezTo>
                <a:cubicBezTo>
                  <a:pt x="4282" y="4647"/>
                  <a:pt x="4305" y="4638"/>
                  <a:pt x="4314" y="4682"/>
                </a:cubicBezTo>
                <a:cubicBezTo>
                  <a:pt x="4327" y="4740"/>
                  <a:pt x="4307" y="4782"/>
                  <a:pt x="4299" y="4823"/>
                </a:cubicBezTo>
                <a:cubicBezTo>
                  <a:pt x="4271" y="4817"/>
                  <a:pt x="4242" y="4810"/>
                  <a:pt x="4214" y="4804"/>
                </a:cubicBezTo>
                <a:cubicBezTo>
                  <a:pt x="4214" y="4791"/>
                  <a:pt x="4214" y="4777"/>
                  <a:pt x="4214" y="4764"/>
                </a:cubicBezTo>
                <a:cubicBezTo>
                  <a:pt x="4228" y="4751"/>
                  <a:pt x="4242" y="4735"/>
                  <a:pt x="4256" y="4723"/>
                </a:cubicBezTo>
                <a:cubicBezTo>
                  <a:pt x="4257" y="4717"/>
                  <a:pt x="4258" y="4714"/>
                  <a:pt x="4259" y="4708"/>
                </a:cubicBezTo>
                <a:cubicBezTo>
                  <a:pt x="4227" y="4628"/>
                  <a:pt x="4134" y="4568"/>
                  <a:pt x="4184" y="4416"/>
                </a:cubicBezTo>
                <a:cubicBezTo>
                  <a:pt x="4169" y="4393"/>
                  <a:pt x="4155" y="4373"/>
                  <a:pt x="4141" y="4350"/>
                </a:cubicBezTo>
                <a:cubicBezTo>
                  <a:pt x="4139" y="4330"/>
                  <a:pt x="4137" y="4310"/>
                  <a:pt x="4136" y="4290"/>
                </a:cubicBezTo>
                <a:cubicBezTo>
                  <a:pt x="4141" y="4236"/>
                  <a:pt x="4229" y="4056"/>
                  <a:pt x="4253" y="4035"/>
                </a:cubicBezTo>
                <a:cubicBezTo>
                  <a:pt x="4255" y="4030"/>
                  <a:pt x="4257" y="4022"/>
                  <a:pt x="4259" y="4017"/>
                </a:cubicBezTo>
                <a:cubicBezTo>
                  <a:pt x="4241" y="4002"/>
                  <a:pt x="4222" y="3994"/>
                  <a:pt x="4202" y="3991"/>
                </a:cubicBezTo>
                <a:close/>
                <a:moveTo>
                  <a:pt x="6686" y="4387"/>
                </a:moveTo>
                <a:cubicBezTo>
                  <a:pt x="6670" y="4421"/>
                  <a:pt x="6638" y="4430"/>
                  <a:pt x="6666" y="4479"/>
                </a:cubicBezTo>
                <a:cubicBezTo>
                  <a:pt x="6668" y="4480"/>
                  <a:pt x="6671" y="4478"/>
                  <a:pt x="6673" y="4479"/>
                </a:cubicBezTo>
                <a:cubicBezTo>
                  <a:pt x="6682" y="4466"/>
                  <a:pt x="6701" y="4413"/>
                  <a:pt x="6686" y="4387"/>
                </a:cubicBezTo>
                <a:close/>
                <a:moveTo>
                  <a:pt x="6735" y="4557"/>
                </a:moveTo>
                <a:cubicBezTo>
                  <a:pt x="6751" y="4568"/>
                  <a:pt x="6741" y="4605"/>
                  <a:pt x="6730" y="4616"/>
                </a:cubicBezTo>
                <a:cubicBezTo>
                  <a:pt x="6722" y="4624"/>
                  <a:pt x="6711" y="4617"/>
                  <a:pt x="6703" y="4619"/>
                </a:cubicBezTo>
                <a:cubicBezTo>
                  <a:pt x="6686" y="4625"/>
                  <a:pt x="6674" y="4646"/>
                  <a:pt x="6653" y="4649"/>
                </a:cubicBezTo>
                <a:cubicBezTo>
                  <a:pt x="6651" y="4649"/>
                  <a:pt x="6650" y="4649"/>
                  <a:pt x="6649" y="4649"/>
                </a:cubicBezTo>
                <a:cubicBezTo>
                  <a:pt x="6667" y="4633"/>
                  <a:pt x="6683" y="4612"/>
                  <a:pt x="6693" y="4590"/>
                </a:cubicBezTo>
                <a:cubicBezTo>
                  <a:pt x="6693" y="4588"/>
                  <a:pt x="6694" y="4588"/>
                  <a:pt x="6694" y="4586"/>
                </a:cubicBezTo>
                <a:cubicBezTo>
                  <a:pt x="6712" y="4577"/>
                  <a:pt x="6716" y="4564"/>
                  <a:pt x="6735" y="4557"/>
                </a:cubicBezTo>
                <a:close/>
                <a:moveTo>
                  <a:pt x="3487" y="4789"/>
                </a:moveTo>
                <a:cubicBezTo>
                  <a:pt x="3468" y="4785"/>
                  <a:pt x="3449" y="4785"/>
                  <a:pt x="3431" y="4797"/>
                </a:cubicBezTo>
                <a:cubicBezTo>
                  <a:pt x="3418" y="4806"/>
                  <a:pt x="3418" y="4840"/>
                  <a:pt x="3403" y="4849"/>
                </a:cubicBezTo>
                <a:cubicBezTo>
                  <a:pt x="3406" y="4888"/>
                  <a:pt x="3418" y="4911"/>
                  <a:pt x="3431" y="4930"/>
                </a:cubicBezTo>
                <a:cubicBezTo>
                  <a:pt x="3430" y="4947"/>
                  <a:pt x="3429" y="4965"/>
                  <a:pt x="3428" y="4982"/>
                </a:cubicBezTo>
                <a:cubicBezTo>
                  <a:pt x="3404" y="4975"/>
                  <a:pt x="3398" y="4948"/>
                  <a:pt x="3371" y="4952"/>
                </a:cubicBezTo>
                <a:cubicBezTo>
                  <a:pt x="3354" y="4997"/>
                  <a:pt x="3337" y="5030"/>
                  <a:pt x="3328" y="5093"/>
                </a:cubicBezTo>
                <a:cubicBezTo>
                  <a:pt x="3346" y="5116"/>
                  <a:pt x="3371" y="5143"/>
                  <a:pt x="3385" y="5178"/>
                </a:cubicBezTo>
                <a:cubicBezTo>
                  <a:pt x="3375" y="5202"/>
                  <a:pt x="3359" y="5235"/>
                  <a:pt x="3344" y="5248"/>
                </a:cubicBezTo>
                <a:cubicBezTo>
                  <a:pt x="3343" y="5356"/>
                  <a:pt x="3432" y="5419"/>
                  <a:pt x="3478" y="5433"/>
                </a:cubicBezTo>
                <a:cubicBezTo>
                  <a:pt x="3488" y="5429"/>
                  <a:pt x="3497" y="5429"/>
                  <a:pt x="3507" y="5425"/>
                </a:cubicBezTo>
                <a:cubicBezTo>
                  <a:pt x="3540" y="5442"/>
                  <a:pt x="3558" y="5507"/>
                  <a:pt x="3615" y="5470"/>
                </a:cubicBezTo>
                <a:cubicBezTo>
                  <a:pt x="3616" y="5470"/>
                  <a:pt x="3616" y="5470"/>
                  <a:pt x="3617" y="5470"/>
                </a:cubicBezTo>
                <a:cubicBezTo>
                  <a:pt x="3617" y="5520"/>
                  <a:pt x="3617" y="5574"/>
                  <a:pt x="3617" y="5625"/>
                </a:cubicBezTo>
                <a:cubicBezTo>
                  <a:pt x="3600" y="5607"/>
                  <a:pt x="3584" y="5580"/>
                  <a:pt x="3574" y="5551"/>
                </a:cubicBezTo>
                <a:cubicBezTo>
                  <a:pt x="3545" y="5552"/>
                  <a:pt x="3540" y="5578"/>
                  <a:pt x="3512" y="5584"/>
                </a:cubicBezTo>
                <a:cubicBezTo>
                  <a:pt x="3506" y="5605"/>
                  <a:pt x="3501" y="5627"/>
                  <a:pt x="3495" y="5647"/>
                </a:cubicBezTo>
                <a:cubicBezTo>
                  <a:pt x="3495" y="5648"/>
                  <a:pt x="3495" y="5649"/>
                  <a:pt x="3495" y="5651"/>
                </a:cubicBezTo>
                <a:cubicBezTo>
                  <a:pt x="3523" y="5653"/>
                  <a:pt x="3535" y="5652"/>
                  <a:pt x="3555" y="5632"/>
                </a:cubicBezTo>
                <a:cubicBezTo>
                  <a:pt x="3576" y="5635"/>
                  <a:pt x="3580" y="5691"/>
                  <a:pt x="3585" y="5725"/>
                </a:cubicBezTo>
                <a:cubicBezTo>
                  <a:pt x="3568" y="5768"/>
                  <a:pt x="3549" y="5737"/>
                  <a:pt x="3530" y="5765"/>
                </a:cubicBezTo>
                <a:cubicBezTo>
                  <a:pt x="3517" y="5797"/>
                  <a:pt x="3505" y="5830"/>
                  <a:pt x="3492" y="5861"/>
                </a:cubicBezTo>
                <a:cubicBezTo>
                  <a:pt x="3484" y="5876"/>
                  <a:pt x="3451" y="5870"/>
                  <a:pt x="3436" y="5869"/>
                </a:cubicBezTo>
                <a:cubicBezTo>
                  <a:pt x="3402" y="5936"/>
                  <a:pt x="3438" y="6042"/>
                  <a:pt x="3438" y="6142"/>
                </a:cubicBezTo>
                <a:cubicBezTo>
                  <a:pt x="3409" y="6119"/>
                  <a:pt x="3349" y="6096"/>
                  <a:pt x="3356" y="5998"/>
                </a:cubicBezTo>
                <a:cubicBezTo>
                  <a:pt x="3359" y="5954"/>
                  <a:pt x="3370" y="5913"/>
                  <a:pt x="3368" y="5865"/>
                </a:cubicBezTo>
                <a:cubicBezTo>
                  <a:pt x="3352" y="5848"/>
                  <a:pt x="3335" y="5851"/>
                  <a:pt x="3314" y="5835"/>
                </a:cubicBezTo>
                <a:cubicBezTo>
                  <a:pt x="3275" y="5806"/>
                  <a:pt x="3252" y="5774"/>
                  <a:pt x="3197" y="5791"/>
                </a:cubicBezTo>
                <a:cubicBezTo>
                  <a:pt x="3197" y="5808"/>
                  <a:pt x="3194" y="5822"/>
                  <a:pt x="3194" y="5839"/>
                </a:cubicBezTo>
                <a:cubicBezTo>
                  <a:pt x="3230" y="5859"/>
                  <a:pt x="3265" y="5846"/>
                  <a:pt x="3288" y="5891"/>
                </a:cubicBezTo>
                <a:cubicBezTo>
                  <a:pt x="3301" y="5918"/>
                  <a:pt x="3288" y="5972"/>
                  <a:pt x="3284" y="5994"/>
                </a:cubicBezTo>
                <a:cubicBezTo>
                  <a:pt x="3243" y="5996"/>
                  <a:pt x="3224" y="5941"/>
                  <a:pt x="3199" y="5902"/>
                </a:cubicBezTo>
                <a:cubicBezTo>
                  <a:pt x="3149" y="5944"/>
                  <a:pt x="3077" y="5939"/>
                  <a:pt x="3003" y="5943"/>
                </a:cubicBezTo>
                <a:cubicBezTo>
                  <a:pt x="2985" y="5944"/>
                  <a:pt x="2978" y="5958"/>
                  <a:pt x="2965" y="5965"/>
                </a:cubicBezTo>
                <a:cubicBezTo>
                  <a:pt x="2900" y="5995"/>
                  <a:pt x="2815" y="5916"/>
                  <a:pt x="2793" y="5854"/>
                </a:cubicBezTo>
                <a:cubicBezTo>
                  <a:pt x="2704" y="5878"/>
                  <a:pt x="2680" y="5788"/>
                  <a:pt x="2610" y="5795"/>
                </a:cubicBezTo>
                <a:cubicBezTo>
                  <a:pt x="2602" y="5815"/>
                  <a:pt x="2593" y="5823"/>
                  <a:pt x="2590" y="5854"/>
                </a:cubicBezTo>
                <a:cubicBezTo>
                  <a:pt x="2563" y="5883"/>
                  <a:pt x="2513" y="5895"/>
                  <a:pt x="2476" y="5898"/>
                </a:cubicBezTo>
                <a:cubicBezTo>
                  <a:pt x="2450" y="6074"/>
                  <a:pt x="2508" y="6068"/>
                  <a:pt x="2517" y="6164"/>
                </a:cubicBezTo>
                <a:cubicBezTo>
                  <a:pt x="2504" y="6170"/>
                  <a:pt x="2492" y="6177"/>
                  <a:pt x="2480" y="6183"/>
                </a:cubicBezTo>
                <a:cubicBezTo>
                  <a:pt x="2481" y="6210"/>
                  <a:pt x="2482" y="6240"/>
                  <a:pt x="2483" y="6268"/>
                </a:cubicBezTo>
                <a:cubicBezTo>
                  <a:pt x="2460" y="6228"/>
                  <a:pt x="2437" y="6186"/>
                  <a:pt x="2415" y="6146"/>
                </a:cubicBezTo>
                <a:cubicBezTo>
                  <a:pt x="2411" y="6125"/>
                  <a:pt x="2423" y="6104"/>
                  <a:pt x="2438" y="6102"/>
                </a:cubicBezTo>
                <a:cubicBezTo>
                  <a:pt x="2439" y="6089"/>
                  <a:pt x="2442" y="6077"/>
                  <a:pt x="2443" y="6065"/>
                </a:cubicBezTo>
                <a:cubicBezTo>
                  <a:pt x="2416" y="6003"/>
                  <a:pt x="2377" y="6005"/>
                  <a:pt x="2334" y="5972"/>
                </a:cubicBezTo>
                <a:cubicBezTo>
                  <a:pt x="2309" y="5953"/>
                  <a:pt x="2289" y="5898"/>
                  <a:pt x="2251" y="5906"/>
                </a:cubicBezTo>
                <a:cubicBezTo>
                  <a:pt x="2207" y="5915"/>
                  <a:pt x="2161" y="5952"/>
                  <a:pt x="2112" y="5969"/>
                </a:cubicBezTo>
                <a:cubicBezTo>
                  <a:pt x="2019" y="5999"/>
                  <a:pt x="1935" y="5934"/>
                  <a:pt x="1863" y="5913"/>
                </a:cubicBezTo>
                <a:cubicBezTo>
                  <a:pt x="1866" y="5886"/>
                  <a:pt x="1867" y="5859"/>
                  <a:pt x="1871" y="5832"/>
                </a:cubicBezTo>
                <a:cubicBezTo>
                  <a:pt x="1902" y="5807"/>
                  <a:pt x="1941" y="5814"/>
                  <a:pt x="1973" y="5799"/>
                </a:cubicBezTo>
                <a:cubicBezTo>
                  <a:pt x="1969" y="5727"/>
                  <a:pt x="1887" y="5617"/>
                  <a:pt x="1841" y="5632"/>
                </a:cubicBezTo>
                <a:cubicBezTo>
                  <a:pt x="1705" y="5677"/>
                  <a:pt x="1528" y="5513"/>
                  <a:pt x="1428" y="5433"/>
                </a:cubicBezTo>
                <a:cubicBezTo>
                  <a:pt x="1400" y="5411"/>
                  <a:pt x="1316" y="5334"/>
                  <a:pt x="1281" y="5377"/>
                </a:cubicBezTo>
                <a:cubicBezTo>
                  <a:pt x="1259" y="5404"/>
                  <a:pt x="1212" y="5581"/>
                  <a:pt x="1157" y="5484"/>
                </a:cubicBezTo>
                <a:cubicBezTo>
                  <a:pt x="1169" y="5439"/>
                  <a:pt x="1161" y="5400"/>
                  <a:pt x="1152" y="5359"/>
                </a:cubicBezTo>
                <a:cubicBezTo>
                  <a:pt x="1141" y="5349"/>
                  <a:pt x="1114" y="5375"/>
                  <a:pt x="1100" y="5388"/>
                </a:cubicBezTo>
                <a:cubicBezTo>
                  <a:pt x="1086" y="5417"/>
                  <a:pt x="1107" y="5471"/>
                  <a:pt x="1110" y="5503"/>
                </a:cubicBezTo>
                <a:cubicBezTo>
                  <a:pt x="1086" y="5548"/>
                  <a:pt x="1043" y="5487"/>
                  <a:pt x="1023" y="5458"/>
                </a:cubicBezTo>
                <a:cubicBezTo>
                  <a:pt x="960" y="5370"/>
                  <a:pt x="958" y="5164"/>
                  <a:pt x="861" y="5144"/>
                </a:cubicBezTo>
                <a:cubicBezTo>
                  <a:pt x="876" y="5196"/>
                  <a:pt x="901" y="5219"/>
                  <a:pt x="913" y="5281"/>
                </a:cubicBezTo>
                <a:cubicBezTo>
                  <a:pt x="894" y="5332"/>
                  <a:pt x="860" y="5334"/>
                  <a:pt x="834" y="5370"/>
                </a:cubicBezTo>
                <a:cubicBezTo>
                  <a:pt x="826" y="5386"/>
                  <a:pt x="817" y="5402"/>
                  <a:pt x="809" y="5418"/>
                </a:cubicBezTo>
                <a:cubicBezTo>
                  <a:pt x="786" y="5425"/>
                  <a:pt x="763" y="5429"/>
                  <a:pt x="740" y="5436"/>
                </a:cubicBezTo>
                <a:cubicBezTo>
                  <a:pt x="691" y="5477"/>
                  <a:pt x="689" y="5539"/>
                  <a:pt x="608" y="5536"/>
                </a:cubicBezTo>
                <a:cubicBezTo>
                  <a:pt x="582" y="5578"/>
                  <a:pt x="567" y="5634"/>
                  <a:pt x="526" y="5651"/>
                </a:cubicBezTo>
                <a:cubicBezTo>
                  <a:pt x="521" y="5688"/>
                  <a:pt x="519" y="5718"/>
                  <a:pt x="526" y="5758"/>
                </a:cubicBezTo>
                <a:cubicBezTo>
                  <a:pt x="497" y="5729"/>
                  <a:pt x="484" y="5666"/>
                  <a:pt x="449" y="5643"/>
                </a:cubicBezTo>
                <a:cubicBezTo>
                  <a:pt x="449" y="5641"/>
                  <a:pt x="450" y="5638"/>
                  <a:pt x="449" y="5636"/>
                </a:cubicBezTo>
                <a:cubicBezTo>
                  <a:pt x="481" y="5535"/>
                  <a:pt x="495" y="5595"/>
                  <a:pt x="535" y="5543"/>
                </a:cubicBezTo>
                <a:cubicBezTo>
                  <a:pt x="543" y="5522"/>
                  <a:pt x="550" y="5499"/>
                  <a:pt x="558" y="5477"/>
                </a:cubicBezTo>
                <a:cubicBezTo>
                  <a:pt x="587" y="5459"/>
                  <a:pt x="617" y="5444"/>
                  <a:pt x="647" y="5425"/>
                </a:cubicBezTo>
                <a:cubicBezTo>
                  <a:pt x="659" y="5410"/>
                  <a:pt x="672" y="5393"/>
                  <a:pt x="684" y="5377"/>
                </a:cubicBezTo>
                <a:cubicBezTo>
                  <a:pt x="721" y="5349"/>
                  <a:pt x="731" y="5356"/>
                  <a:pt x="749" y="5292"/>
                </a:cubicBezTo>
                <a:cubicBezTo>
                  <a:pt x="722" y="5282"/>
                  <a:pt x="676" y="5258"/>
                  <a:pt x="650" y="5292"/>
                </a:cubicBezTo>
                <a:cubicBezTo>
                  <a:pt x="641" y="5310"/>
                  <a:pt x="632" y="5329"/>
                  <a:pt x="623" y="5348"/>
                </a:cubicBezTo>
                <a:cubicBezTo>
                  <a:pt x="597" y="5356"/>
                  <a:pt x="571" y="5366"/>
                  <a:pt x="545" y="5373"/>
                </a:cubicBezTo>
                <a:cubicBezTo>
                  <a:pt x="537" y="5384"/>
                  <a:pt x="529" y="5393"/>
                  <a:pt x="521" y="5403"/>
                </a:cubicBezTo>
                <a:cubicBezTo>
                  <a:pt x="515" y="5403"/>
                  <a:pt x="509" y="5403"/>
                  <a:pt x="503" y="5403"/>
                </a:cubicBezTo>
                <a:cubicBezTo>
                  <a:pt x="487" y="5417"/>
                  <a:pt x="474" y="5465"/>
                  <a:pt x="456" y="5477"/>
                </a:cubicBezTo>
                <a:cubicBezTo>
                  <a:pt x="422" y="5499"/>
                  <a:pt x="391" y="5439"/>
                  <a:pt x="362" y="5458"/>
                </a:cubicBezTo>
                <a:cubicBezTo>
                  <a:pt x="355" y="5464"/>
                  <a:pt x="345" y="5481"/>
                  <a:pt x="332" y="5477"/>
                </a:cubicBezTo>
                <a:cubicBezTo>
                  <a:pt x="325" y="5473"/>
                  <a:pt x="318" y="5469"/>
                  <a:pt x="311" y="5466"/>
                </a:cubicBezTo>
                <a:cubicBezTo>
                  <a:pt x="296" y="5483"/>
                  <a:pt x="283" y="5497"/>
                  <a:pt x="269" y="5514"/>
                </a:cubicBezTo>
                <a:cubicBezTo>
                  <a:pt x="265" y="5531"/>
                  <a:pt x="267" y="5554"/>
                  <a:pt x="267" y="5580"/>
                </a:cubicBezTo>
                <a:cubicBezTo>
                  <a:pt x="291" y="5597"/>
                  <a:pt x="299" y="5643"/>
                  <a:pt x="309" y="5688"/>
                </a:cubicBezTo>
                <a:cubicBezTo>
                  <a:pt x="309" y="5689"/>
                  <a:pt x="309" y="5690"/>
                  <a:pt x="309" y="5691"/>
                </a:cubicBezTo>
                <a:cubicBezTo>
                  <a:pt x="287" y="5694"/>
                  <a:pt x="271" y="5655"/>
                  <a:pt x="249" y="5643"/>
                </a:cubicBezTo>
                <a:cubicBezTo>
                  <a:pt x="213" y="5633"/>
                  <a:pt x="176" y="5621"/>
                  <a:pt x="140" y="5610"/>
                </a:cubicBezTo>
                <a:cubicBezTo>
                  <a:pt x="100" y="5588"/>
                  <a:pt x="69" y="5540"/>
                  <a:pt x="35" y="5510"/>
                </a:cubicBezTo>
                <a:cubicBezTo>
                  <a:pt x="24" y="5501"/>
                  <a:pt x="11" y="5494"/>
                  <a:pt x="0" y="5484"/>
                </a:cubicBezTo>
                <a:cubicBezTo>
                  <a:pt x="247" y="6897"/>
                  <a:pt x="555" y="8269"/>
                  <a:pt x="923" y="9584"/>
                </a:cubicBezTo>
                <a:cubicBezTo>
                  <a:pt x="925" y="9583"/>
                  <a:pt x="926" y="9588"/>
                  <a:pt x="928" y="9587"/>
                </a:cubicBezTo>
                <a:cubicBezTo>
                  <a:pt x="928" y="9592"/>
                  <a:pt x="938" y="9608"/>
                  <a:pt x="941" y="9617"/>
                </a:cubicBezTo>
                <a:cubicBezTo>
                  <a:pt x="939" y="9619"/>
                  <a:pt x="936" y="9621"/>
                  <a:pt x="934" y="9624"/>
                </a:cubicBezTo>
                <a:cubicBezTo>
                  <a:pt x="957" y="9705"/>
                  <a:pt x="980" y="9787"/>
                  <a:pt x="1003" y="9868"/>
                </a:cubicBezTo>
                <a:cubicBezTo>
                  <a:pt x="1007" y="9866"/>
                  <a:pt x="1012" y="9867"/>
                  <a:pt x="1015" y="9864"/>
                </a:cubicBezTo>
                <a:cubicBezTo>
                  <a:pt x="1026" y="9881"/>
                  <a:pt x="1032" y="9900"/>
                  <a:pt x="1035" y="9935"/>
                </a:cubicBezTo>
                <a:cubicBezTo>
                  <a:pt x="1064" y="9969"/>
                  <a:pt x="1094" y="9976"/>
                  <a:pt x="1132" y="9968"/>
                </a:cubicBezTo>
                <a:cubicBezTo>
                  <a:pt x="1137" y="10047"/>
                  <a:pt x="1142" y="10093"/>
                  <a:pt x="1167" y="10131"/>
                </a:cubicBezTo>
                <a:cubicBezTo>
                  <a:pt x="1188" y="10127"/>
                  <a:pt x="1187" y="10103"/>
                  <a:pt x="1205" y="10097"/>
                </a:cubicBezTo>
                <a:cubicBezTo>
                  <a:pt x="1210" y="10132"/>
                  <a:pt x="1218" y="10159"/>
                  <a:pt x="1224" y="10186"/>
                </a:cubicBezTo>
                <a:cubicBezTo>
                  <a:pt x="1243" y="10190"/>
                  <a:pt x="1251" y="10181"/>
                  <a:pt x="1266" y="10171"/>
                </a:cubicBezTo>
                <a:cubicBezTo>
                  <a:pt x="1251" y="10252"/>
                  <a:pt x="1296" y="10277"/>
                  <a:pt x="1312" y="10326"/>
                </a:cubicBezTo>
                <a:cubicBezTo>
                  <a:pt x="1318" y="10364"/>
                  <a:pt x="1324" y="10403"/>
                  <a:pt x="1329" y="10441"/>
                </a:cubicBezTo>
                <a:cubicBezTo>
                  <a:pt x="1339" y="10530"/>
                  <a:pt x="1307" y="10569"/>
                  <a:pt x="1302" y="10633"/>
                </a:cubicBezTo>
                <a:cubicBezTo>
                  <a:pt x="1291" y="10630"/>
                  <a:pt x="1287" y="10607"/>
                  <a:pt x="1271" y="10600"/>
                </a:cubicBezTo>
                <a:cubicBezTo>
                  <a:pt x="1271" y="10599"/>
                  <a:pt x="1271" y="10598"/>
                  <a:pt x="1271" y="10596"/>
                </a:cubicBezTo>
                <a:cubicBezTo>
                  <a:pt x="1279" y="10574"/>
                  <a:pt x="1288" y="10553"/>
                  <a:pt x="1297" y="10530"/>
                </a:cubicBezTo>
                <a:cubicBezTo>
                  <a:pt x="1298" y="10428"/>
                  <a:pt x="1257" y="10471"/>
                  <a:pt x="1220" y="10456"/>
                </a:cubicBezTo>
                <a:cubicBezTo>
                  <a:pt x="1205" y="10449"/>
                  <a:pt x="1186" y="10441"/>
                  <a:pt x="1169" y="10434"/>
                </a:cubicBezTo>
                <a:cubicBezTo>
                  <a:pt x="1573" y="11761"/>
                  <a:pt x="2040" y="13026"/>
                  <a:pt x="2572" y="14200"/>
                </a:cubicBezTo>
                <a:cubicBezTo>
                  <a:pt x="2945" y="15025"/>
                  <a:pt x="3339" y="15775"/>
                  <a:pt x="3748" y="16462"/>
                </a:cubicBezTo>
                <a:cubicBezTo>
                  <a:pt x="3760" y="16463"/>
                  <a:pt x="3770" y="16464"/>
                  <a:pt x="3786" y="16473"/>
                </a:cubicBezTo>
                <a:cubicBezTo>
                  <a:pt x="3851" y="16510"/>
                  <a:pt x="3911" y="16595"/>
                  <a:pt x="3995" y="16595"/>
                </a:cubicBezTo>
                <a:cubicBezTo>
                  <a:pt x="4000" y="16581"/>
                  <a:pt x="4002" y="16572"/>
                  <a:pt x="4005" y="16551"/>
                </a:cubicBezTo>
                <a:cubicBezTo>
                  <a:pt x="4024" y="16559"/>
                  <a:pt x="4028" y="16590"/>
                  <a:pt x="4035" y="16621"/>
                </a:cubicBezTo>
                <a:cubicBezTo>
                  <a:pt x="4028" y="16621"/>
                  <a:pt x="4022" y="16621"/>
                  <a:pt x="4015" y="16621"/>
                </a:cubicBezTo>
                <a:cubicBezTo>
                  <a:pt x="4015" y="16627"/>
                  <a:pt x="4015" y="16630"/>
                  <a:pt x="4015" y="16636"/>
                </a:cubicBezTo>
                <a:cubicBezTo>
                  <a:pt x="4048" y="16708"/>
                  <a:pt x="4090" y="16763"/>
                  <a:pt x="4120" y="16839"/>
                </a:cubicBezTo>
                <a:cubicBezTo>
                  <a:pt x="4131" y="16865"/>
                  <a:pt x="4148" y="16927"/>
                  <a:pt x="4167" y="16932"/>
                </a:cubicBezTo>
                <a:cubicBezTo>
                  <a:pt x="4168" y="16938"/>
                  <a:pt x="4168" y="16941"/>
                  <a:pt x="4169" y="16947"/>
                </a:cubicBezTo>
                <a:cubicBezTo>
                  <a:pt x="4164" y="16948"/>
                  <a:pt x="4160" y="16949"/>
                  <a:pt x="4156" y="16950"/>
                </a:cubicBezTo>
                <a:cubicBezTo>
                  <a:pt x="4162" y="16957"/>
                  <a:pt x="4168" y="16965"/>
                  <a:pt x="4174" y="16972"/>
                </a:cubicBezTo>
                <a:cubicBezTo>
                  <a:pt x="4175" y="16978"/>
                  <a:pt x="4175" y="16985"/>
                  <a:pt x="4176" y="16991"/>
                </a:cubicBezTo>
                <a:cubicBezTo>
                  <a:pt x="4172" y="17014"/>
                  <a:pt x="4163" y="17021"/>
                  <a:pt x="4157" y="17043"/>
                </a:cubicBezTo>
                <a:cubicBezTo>
                  <a:pt x="4174" y="17139"/>
                  <a:pt x="4202" y="17101"/>
                  <a:pt x="4214" y="17161"/>
                </a:cubicBezTo>
                <a:cubicBezTo>
                  <a:pt x="4215" y="17162"/>
                  <a:pt x="4216" y="17167"/>
                  <a:pt x="4217" y="17168"/>
                </a:cubicBezTo>
                <a:cubicBezTo>
                  <a:pt x="4223" y="17156"/>
                  <a:pt x="4230" y="17144"/>
                  <a:pt x="4236" y="17131"/>
                </a:cubicBezTo>
                <a:cubicBezTo>
                  <a:pt x="4230" y="17113"/>
                  <a:pt x="4224" y="17109"/>
                  <a:pt x="4212" y="17102"/>
                </a:cubicBezTo>
                <a:cubicBezTo>
                  <a:pt x="4210" y="17089"/>
                  <a:pt x="4208" y="17075"/>
                  <a:pt x="4206" y="17061"/>
                </a:cubicBezTo>
                <a:cubicBezTo>
                  <a:pt x="4206" y="17060"/>
                  <a:pt x="4206" y="17059"/>
                  <a:pt x="4206" y="17057"/>
                </a:cubicBezTo>
                <a:cubicBezTo>
                  <a:pt x="4219" y="17072"/>
                  <a:pt x="4233" y="17087"/>
                  <a:pt x="4246" y="17102"/>
                </a:cubicBezTo>
                <a:cubicBezTo>
                  <a:pt x="4252" y="17121"/>
                  <a:pt x="4252" y="17166"/>
                  <a:pt x="4263" y="17176"/>
                </a:cubicBezTo>
                <a:cubicBezTo>
                  <a:pt x="4297" y="17208"/>
                  <a:pt x="4356" y="17214"/>
                  <a:pt x="4326" y="17312"/>
                </a:cubicBezTo>
                <a:cubicBezTo>
                  <a:pt x="4332" y="17336"/>
                  <a:pt x="4344" y="17350"/>
                  <a:pt x="4360" y="17353"/>
                </a:cubicBezTo>
                <a:cubicBezTo>
                  <a:pt x="4360" y="17351"/>
                  <a:pt x="4361" y="17348"/>
                  <a:pt x="4361" y="17346"/>
                </a:cubicBezTo>
                <a:cubicBezTo>
                  <a:pt x="4356" y="17332"/>
                  <a:pt x="4353" y="17319"/>
                  <a:pt x="4348" y="17305"/>
                </a:cubicBezTo>
                <a:cubicBezTo>
                  <a:pt x="4350" y="17304"/>
                  <a:pt x="4350" y="17302"/>
                  <a:pt x="4351" y="17301"/>
                </a:cubicBezTo>
                <a:cubicBezTo>
                  <a:pt x="4370" y="17315"/>
                  <a:pt x="4382" y="17363"/>
                  <a:pt x="4381" y="17412"/>
                </a:cubicBezTo>
                <a:cubicBezTo>
                  <a:pt x="4385" y="17400"/>
                  <a:pt x="4389" y="17388"/>
                  <a:pt x="4393" y="17375"/>
                </a:cubicBezTo>
                <a:cubicBezTo>
                  <a:pt x="4427" y="17359"/>
                  <a:pt x="4446" y="17395"/>
                  <a:pt x="4482" y="17398"/>
                </a:cubicBezTo>
                <a:cubicBezTo>
                  <a:pt x="4490" y="17442"/>
                  <a:pt x="4497" y="17466"/>
                  <a:pt x="4522" y="17475"/>
                </a:cubicBezTo>
                <a:cubicBezTo>
                  <a:pt x="4523" y="17460"/>
                  <a:pt x="4524" y="17446"/>
                  <a:pt x="4525" y="17431"/>
                </a:cubicBezTo>
                <a:cubicBezTo>
                  <a:pt x="4526" y="17431"/>
                  <a:pt x="4526" y="17431"/>
                  <a:pt x="4527" y="17431"/>
                </a:cubicBezTo>
                <a:cubicBezTo>
                  <a:pt x="4533" y="17457"/>
                  <a:pt x="4547" y="17489"/>
                  <a:pt x="4544" y="17523"/>
                </a:cubicBezTo>
                <a:cubicBezTo>
                  <a:pt x="4545" y="17527"/>
                  <a:pt x="4547" y="17527"/>
                  <a:pt x="4549" y="17531"/>
                </a:cubicBezTo>
                <a:cubicBezTo>
                  <a:pt x="4579" y="17541"/>
                  <a:pt x="4588" y="17507"/>
                  <a:pt x="4616" y="17501"/>
                </a:cubicBezTo>
                <a:cubicBezTo>
                  <a:pt x="4613" y="17441"/>
                  <a:pt x="4589" y="17438"/>
                  <a:pt x="4579" y="17394"/>
                </a:cubicBezTo>
                <a:cubicBezTo>
                  <a:pt x="4589" y="17363"/>
                  <a:pt x="4615" y="17339"/>
                  <a:pt x="4634" y="17327"/>
                </a:cubicBezTo>
                <a:cubicBezTo>
                  <a:pt x="4633" y="17306"/>
                  <a:pt x="4633" y="17297"/>
                  <a:pt x="4636" y="17279"/>
                </a:cubicBezTo>
                <a:cubicBezTo>
                  <a:pt x="4688" y="17245"/>
                  <a:pt x="4721" y="17272"/>
                  <a:pt x="4736" y="17357"/>
                </a:cubicBezTo>
                <a:cubicBezTo>
                  <a:pt x="4748" y="17361"/>
                  <a:pt x="4756" y="17346"/>
                  <a:pt x="4764" y="17335"/>
                </a:cubicBezTo>
                <a:cubicBezTo>
                  <a:pt x="4764" y="17361"/>
                  <a:pt x="4766" y="17371"/>
                  <a:pt x="4774" y="17379"/>
                </a:cubicBezTo>
                <a:cubicBezTo>
                  <a:pt x="4775" y="17381"/>
                  <a:pt x="4776" y="17384"/>
                  <a:pt x="4776" y="17386"/>
                </a:cubicBezTo>
                <a:cubicBezTo>
                  <a:pt x="4760" y="17382"/>
                  <a:pt x="4752" y="17377"/>
                  <a:pt x="4746" y="17405"/>
                </a:cubicBezTo>
                <a:cubicBezTo>
                  <a:pt x="4740" y="17446"/>
                  <a:pt x="4762" y="17499"/>
                  <a:pt x="4769" y="17531"/>
                </a:cubicBezTo>
                <a:cubicBezTo>
                  <a:pt x="4756" y="17565"/>
                  <a:pt x="4706" y="17589"/>
                  <a:pt x="4679" y="17560"/>
                </a:cubicBezTo>
                <a:cubicBezTo>
                  <a:pt x="4667" y="17578"/>
                  <a:pt x="4663" y="17594"/>
                  <a:pt x="4664" y="17638"/>
                </a:cubicBezTo>
                <a:cubicBezTo>
                  <a:pt x="4660" y="17645"/>
                  <a:pt x="4656" y="17653"/>
                  <a:pt x="4652" y="17660"/>
                </a:cubicBezTo>
                <a:cubicBezTo>
                  <a:pt x="4649" y="17632"/>
                  <a:pt x="4647" y="17623"/>
                  <a:pt x="4634" y="17616"/>
                </a:cubicBezTo>
                <a:cubicBezTo>
                  <a:pt x="4625" y="17612"/>
                  <a:pt x="4615" y="17626"/>
                  <a:pt x="4607" y="17634"/>
                </a:cubicBezTo>
                <a:cubicBezTo>
                  <a:pt x="4583" y="17660"/>
                  <a:pt x="4578" y="17693"/>
                  <a:pt x="4574" y="17726"/>
                </a:cubicBezTo>
                <a:cubicBezTo>
                  <a:pt x="5556" y="19094"/>
                  <a:pt x="6614" y="20082"/>
                  <a:pt x="7705" y="20724"/>
                </a:cubicBezTo>
                <a:cubicBezTo>
                  <a:pt x="7714" y="20677"/>
                  <a:pt x="7726" y="20640"/>
                  <a:pt x="7731" y="20580"/>
                </a:cubicBezTo>
                <a:cubicBezTo>
                  <a:pt x="7739" y="20496"/>
                  <a:pt x="7695" y="20186"/>
                  <a:pt x="7674" y="20173"/>
                </a:cubicBezTo>
                <a:cubicBezTo>
                  <a:pt x="7632" y="20146"/>
                  <a:pt x="7584" y="20178"/>
                  <a:pt x="7552" y="20136"/>
                </a:cubicBezTo>
                <a:cubicBezTo>
                  <a:pt x="7484" y="20047"/>
                  <a:pt x="7435" y="19904"/>
                  <a:pt x="7357" y="19833"/>
                </a:cubicBezTo>
                <a:cubicBezTo>
                  <a:pt x="7311" y="19793"/>
                  <a:pt x="7280" y="19842"/>
                  <a:pt x="7236" y="19826"/>
                </a:cubicBezTo>
                <a:cubicBezTo>
                  <a:pt x="7210" y="19818"/>
                  <a:pt x="7184" y="19808"/>
                  <a:pt x="7158" y="19800"/>
                </a:cubicBezTo>
                <a:cubicBezTo>
                  <a:pt x="7135" y="19788"/>
                  <a:pt x="7109" y="19731"/>
                  <a:pt x="7081" y="19737"/>
                </a:cubicBezTo>
                <a:cubicBezTo>
                  <a:pt x="7040" y="19747"/>
                  <a:pt x="7005" y="19810"/>
                  <a:pt x="6977" y="19848"/>
                </a:cubicBezTo>
                <a:cubicBezTo>
                  <a:pt x="6964" y="19741"/>
                  <a:pt x="6983" y="19783"/>
                  <a:pt x="6989" y="19719"/>
                </a:cubicBezTo>
                <a:cubicBezTo>
                  <a:pt x="6992" y="19677"/>
                  <a:pt x="6957" y="19616"/>
                  <a:pt x="6939" y="19612"/>
                </a:cubicBezTo>
                <a:cubicBezTo>
                  <a:pt x="6934" y="19620"/>
                  <a:pt x="6930" y="19628"/>
                  <a:pt x="6925" y="19637"/>
                </a:cubicBezTo>
                <a:cubicBezTo>
                  <a:pt x="6923" y="19637"/>
                  <a:pt x="6921" y="19637"/>
                  <a:pt x="6919" y="19637"/>
                </a:cubicBezTo>
                <a:cubicBezTo>
                  <a:pt x="6904" y="19545"/>
                  <a:pt x="6858" y="19555"/>
                  <a:pt x="6813" y="19523"/>
                </a:cubicBezTo>
                <a:cubicBezTo>
                  <a:pt x="6796" y="19510"/>
                  <a:pt x="6786" y="19485"/>
                  <a:pt x="6771" y="19467"/>
                </a:cubicBezTo>
                <a:cubicBezTo>
                  <a:pt x="6758" y="19471"/>
                  <a:pt x="6730" y="19473"/>
                  <a:pt x="6713" y="19482"/>
                </a:cubicBezTo>
                <a:cubicBezTo>
                  <a:pt x="6694" y="19497"/>
                  <a:pt x="6692" y="19553"/>
                  <a:pt x="6681" y="19586"/>
                </a:cubicBezTo>
                <a:cubicBezTo>
                  <a:pt x="6663" y="19640"/>
                  <a:pt x="6621" y="19654"/>
                  <a:pt x="6607" y="19719"/>
                </a:cubicBezTo>
                <a:cubicBezTo>
                  <a:pt x="6606" y="19720"/>
                  <a:pt x="6605" y="19721"/>
                  <a:pt x="6604" y="19722"/>
                </a:cubicBezTo>
                <a:cubicBezTo>
                  <a:pt x="6604" y="19685"/>
                  <a:pt x="6607" y="19669"/>
                  <a:pt x="6612" y="19645"/>
                </a:cubicBezTo>
                <a:cubicBezTo>
                  <a:pt x="6583" y="19657"/>
                  <a:pt x="6543" y="19668"/>
                  <a:pt x="6507" y="19656"/>
                </a:cubicBezTo>
                <a:cubicBezTo>
                  <a:pt x="6499" y="19615"/>
                  <a:pt x="6489" y="19575"/>
                  <a:pt x="6480" y="19534"/>
                </a:cubicBezTo>
                <a:cubicBezTo>
                  <a:pt x="6457" y="19547"/>
                  <a:pt x="6427" y="19625"/>
                  <a:pt x="6397" y="19600"/>
                </a:cubicBezTo>
                <a:cubicBezTo>
                  <a:pt x="6395" y="19598"/>
                  <a:pt x="6393" y="19595"/>
                  <a:pt x="6392" y="19593"/>
                </a:cubicBezTo>
                <a:cubicBezTo>
                  <a:pt x="6414" y="19559"/>
                  <a:pt x="6418" y="19484"/>
                  <a:pt x="6434" y="19434"/>
                </a:cubicBezTo>
                <a:cubicBezTo>
                  <a:pt x="6451" y="19378"/>
                  <a:pt x="6489" y="19362"/>
                  <a:pt x="6509" y="19312"/>
                </a:cubicBezTo>
                <a:cubicBezTo>
                  <a:pt x="6527" y="19268"/>
                  <a:pt x="6533" y="19199"/>
                  <a:pt x="6561" y="19175"/>
                </a:cubicBezTo>
                <a:cubicBezTo>
                  <a:pt x="6570" y="19146"/>
                  <a:pt x="6565" y="19118"/>
                  <a:pt x="6559" y="19087"/>
                </a:cubicBezTo>
                <a:cubicBezTo>
                  <a:pt x="6489" y="19067"/>
                  <a:pt x="6485" y="18896"/>
                  <a:pt x="6467" y="18776"/>
                </a:cubicBezTo>
                <a:cubicBezTo>
                  <a:pt x="6462" y="18740"/>
                  <a:pt x="6463" y="18699"/>
                  <a:pt x="6447" y="18684"/>
                </a:cubicBezTo>
                <a:cubicBezTo>
                  <a:pt x="6439" y="18681"/>
                  <a:pt x="6437" y="18698"/>
                  <a:pt x="6428" y="18695"/>
                </a:cubicBezTo>
                <a:cubicBezTo>
                  <a:pt x="6424" y="18693"/>
                  <a:pt x="6341" y="18525"/>
                  <a:pt x="6320" y="18503"/>
                </a:cubicBezTo>
                <a:cubicBezTo>
                  <a:pt x="6290" y="18483"/>
                  <a:pt x="6262" y="18463"/>
                  <a:pt x="6233" y="18444"/>
                </a:cubicBezTo>
                <a:cubicBezTo>
                  <a:pt x="6209" y="18424"/>
                  <a:pt x="6140" y="18385"/>
                  <a:pt x="6101" y="18418"/>
                </a:cubicBezTo>
                <a:cubicBezTo>
                  <a:pt x="6097" y="18425"/>
                  <a:pt x="6098" y="18434"/>
                  <a:pt x="6097" y="18451"/>
                </a:cubicBezTo>
                <a:cubicBezTo>
                  <a:pt x="6072" y="18440"/>
                  <a:pt x="6046" y="18425"/>
                  <a:pt x="6020" y="18414"/>
                </a:cubicBezTo>
                <a:cubicBezTo>
                  <a:pt x="6020" y="18414"/>
                  <a:pt x="6019" y="18414"/>
                  <a:pt x="6019" y="18414"/>
                </a:cubicBezTo>
                <a:cubicBezTo>
                  <a:pt x="6015" y="18422"/>
                  <a:pt x="6011" y="18432"/>
                  <a:pt x="6007" y="18440"/>
                </a:cubicBezTo>
                <a:cubicBezTo>
                  <a:pt x="5991" y="18376"/>
                  <a:pt x="5950" y="18269"/>
                  <a:pt x="5903" y="18281"/>
                </a:cubicBezTo>
                <a:cubicBezTo>
                  <a:pt x="5900" y="18292"/>
                  <a:pt x="5898" y="18306"/>
                  <a:pt x="5895" y="18318"/>
                </a:cubicBezTo>
                <a:cubicBezTo>
                  <a:pt x="5892" y="18271"/>
                  <a:pt x="5888" y="18224"/>
                  <a:pt x="5885" y="18177"/>
                </a:cubicBezTo>
                <a:cubicBezTo>
                  <a:pt x="5865" y="18110"/>
                  <a:pt x="5802" y="18023"/>
                  <a:pt x="5759" y="18004"/>
                </a:cubicBezTo>
                <a:cubicBezTo>
                  <a:pt x="5737" y="17994"/>
                  <a:pt x="5713" y="18008"/>
                  <a:pt x="5696" y="18015"/>
                </a:cubicBezTo>
                <a:cubicBezTo>
                  <a:pt x="5678" y="18013"/>
                  <a:pt x="5660" y="18010"/>
                  <a:pt x="5642" y="18007"/>
                </a:cubicBezTo>
                <a:cubicBezTo>
                  <a:pt x="5642" y="18006"/>
                  <a:pt x="5642" y="18005"/>
                  <a:pt x="5642" y="18004"/>
                </a:cubicBezTo>
                <a:cubicBezTo>
                  <a:pt x="5692" y="17972"/>
                  <a:pt x="5680" y="17915"/>
                  <a:pt x="5716" y="17885"/>
                </a:cubicBezTo>
                <a:cubicBezTo>
                  <a:pt x="5716" y="17883"/>
                  <a:pt x="5717" y="17880"/>
                  <a:pt x="5718" y="17878"/>
                </a:cubicBezTo>
                <a:cubicBezTo>
                  <a:pt x="5704" y="17859"/>
                  <a:pt x="5684" y="17854"/>
                  <a:pt x="5669" y="17834"/>
                </a:cubicBezTo>
                <a:cubicBezTo>
                  <a:pt x="5666" y="17824"/>
                  <a:pt x="5664" y="17811"/>
                  <a:pt x="5661" y="17800"/>
                </a:cubicBezTo>
                <a:cubicBezTo>
                  <a:pt x="5649" y="17784"/>
                  <a:pt x="5625" y="17791"/>
                  <a:pt x="5614" y="17778"/>
                </a:cubicBezTo>
                <a:cubicBezTo>
                  <a:pt x="5607" y="17788"/>
                  <a:pt x="5604" y="17797"/>
                  <a:pt x="5602" y="17819"/>
                </a:cubicBezTo>
                <a:cubicBezTo>
                  <a:pt x="5601" y="17820"/>
                  <a:pt x="5600" y="17821"/>
                  <a:pt x="5599" y="17823"/>
                </a:cubicBezTo>
                <a:cubicBezTo>
                  <a:pt x="5596" y="17761"/>
                  <a:pt x="5572" y="17739"/>
                  <a:pt x="5549" y="17719"/>
                </a:cubicBezTo>
                <a:cubicBezTo>
                  <a:pt x="5549" y="17711"/>
                  <a:pt x="5549" y="17705"/>
                  <a:pt x="5549" y="17697"/>
                </a:cubicBezTo>
                <a:cubicBezTo>
                  <a:pt x="5564" y="17698"/>
                  <a:pt x="5581" y="17699"/>
                  <a:pt x="5597" y="17701"/>
                </a:cubicBezTo>
                <a:cubicBezTo>
                  <a:pt x="5600" y="17697"/>
                  <a:pt x="5603" y="17693"/>
                  <a:pt x="5606" y="17690"/>
                </a:cubicBezTo>
                <a:cubicBezTo>
                  <a:pt x="5607" y="17685"/>
                  <a:pt x="5608" y="17679"/>
                  <a:pt x="5609" y="17675"/>
                </a:cubicBezTo>
                <a:cubicBezTo>
                  <a:pt x="5608" y="17673"/>
                  <a:pt x="5608" y="17669"/>
                  <a:pt x="5607" y="17667"/>
                </a:cubicBezTo>
                <a:cubicBezTo>
                  <a:pt x="5573" y="17652"/>
                  <a:pt x="5496" y="17647"/>
                  <a:pt x="5463" y="17678"/>
                </a:cubicBezTo>
                <a:cubicBezTo>
                  <a:pt x="5444" y="17698"/>
                  <a:pt x="5433" y="17745"/>
                  <a:pt x="5408" y="17756"/>
                </a:cubicBezTo>
                <a:cubicBezTo>
                  <a:pt x="5339" y="17787"/>
                  <a:pt x="5317" y="17680"/>
                  <a:pt x="5274" y="17675"/>
                </a:cubicBezTo>
                <a:cubicBezTo>
                  <a:pt x="5238" y="17670"/>
                  <a:pt x="5177" y="17717"/>
                  <a:pt x="5146" y="17686"/>
                </a:cubicBezTo>
                <a:cubicBezTo>
                  <a:pt x="5130" y="17670"/>
                  <a:pt x="5134" y="17657"/>
                  <a:pt x="5127" y="17623"/>
                </a:cubicBezTo>
                <a:cubicBezTo>
                  <a:pt x="5114" y="17556"/>
                  <a:pt x="5073" y="17535"/>
                  <a:pt x="5027" y="17534"/>
                </a:cubicBezTo>
                <a:cubicBezTo>
                  <a:pt x="5018" y="17507"/>
                  <a:pt x="5008" y="17463"/>
                  <a:pt x="5004" y="17431"/>
                </a:cubicBezTo>
                <a:cubicBezTo>
                  <a:pt x="4989" y="17425"/>
                  <a:pt x="4978" y="17439"/>
                  <a:pt x="4973" y="17464"/>
                </a:cubicBezTo>
                <a:cubicBezTo>
                  <a:pt x="4977" y="17478"/>
                  <a:pt x="4981" y="17495"/>
                  <a:pt x="4985" y="17508"/>
                </a:cubicBezTo>
                <a:cubicBezTo>
                  <a:pt x="4992" y="17507"/>
                  <a:pt x="5000" y="17502"/>
                  <a:pt x="5007" y="17501"/>
                </a:cubicBezTo>
                <a:cubicBezTo>
                  <a:pt x="5010" y="17507"/>
                  <a:pt x="5015" y="17514"/>
                  <a:pt x="5019" y="17519"/>
                </a:cubicBezTo>
                <a:cubicBezTo>
                  <a:pt x="5014" y="17553"/>
                  <a:pt x="4905" y="17613"/>
                  <a:pt x="4881" y="17630"/>
                </a:cubicBezTo>
                <a:cubicBezTo>
                  <a:pt x="4883" y="17633"/>
                  <a:pt x="4883" y="17636"/>
                  <a:pt x="4885" y="17638"/>
                </a:cubicBezTo>
                <a:cubicBezTo>
                  <a:pt x="4883" y="17657"/>
                  <a:pt x="4880" y="17656"/>
                  <a:pt x="4875" y="17667"/>
                </a:cubicBezTo>
                <a:cubicBezTo>
                  <a:pt x="4889" y="17681"/>
                  <a:pt x="4928" y="17830"/>
                  <a:pt x="4917" y="17882"/>
                </a:cubicBezTo>
                <a:cubicBezTo>
                  <a:pt x="4910" y="17905"/>
                  <a:pt x="4890" y="17920"/>
                  <a:pt x="4875" y="17926"/>
                </a:cubicBezTo>
                <a:cubicBezTo>
                  <a:pt x="4858" y="17900"/>
                  <a:pt x="4849" y="17835"/>
                  <a:pt x="4836" y="17800"/>
                </a:cubicBezTo>
                <a:cubicBezTo>
                  <a:pt x="4840" y="17746"/>
                  <a:pt x="4856" y="17704"/>
                  <a:pt x="4870" y="17667"/>
                </a:cubicBezTo>
                <a:cubicBezTo>
                  <a:pt x="4867" y="17613"/>
                  <a:pt x="4853" y="17578"/>
                  <a:pt x="4845" y="17531"/>
                </a:cubicBezTo>
                <a:cubicBezTo>
                  <a:pt x="4856" y="17497"/>
                  <a:pt x="4884" y="17484"/>
                  <a:pt x="4910" y="17483"/>
                </a:cubicBezTo>
                <a:cubicBezTo>
                  <a:pt x="4913" y="17475"/>
                  <a:pt x="4915" y="17467"/>
                  <a:pt x="4918" y="17460"/>
                </a:cubicBezTo>
                <a:cubicBezTo>
                  <a:pt x="4915" y="17426"/>
                  <a:pt x="4901" y="17409"/>
                  <a:pt x="4886" y="17398"/>
                </a:cubicBezTo>
                <a:cubicBezTo>
                  <a:pt x="4845" y="17365"/>
                  <a:pt x="4836" y="17469"/>
                  <a:pt x="4815" y="17494"/>
                </a:cubicBezTo>
                <a:cubicBezTo>
                  <a:pt x="4804" y="17500"/>
                  <a:pt x="4793" y="17509"/>
                  <a:pt x="4783" y="17516"/>
                </a:cubicBezTo>
                <a:cubicBezTo>
                  <a:pt x="4788" y="17496"/>
                  <a:pt x="4795" y="17488"/>
                  <a:pt x="4791" y="17460"/>
                </a:cubicBezTo>
                <a:cubicBezTo>
                  <a:pt x="4798" y="17466"/>
                  <a:pt x="4799" y="17470"/>
                  <a:pt x="4801" y="17486"/>
                </a:cubicBezTo>
                <a:cubicBezTo>
                  <a:pt x="4802" y="17486"/>
                  <a:pt x="4802" y="17486"/>
                  <a:pt x="4803" y="17486"/>
                </a:cubicBezTo>
                <a:cubicBezTo>
                  <a:pt x="4817" y="17468"/>
                  <a:pt x="4823" y="17442"/>
                  <a:pt x="4835" y="17420"/>
                </a:cubicBezTo>
                <a:cubicBezTo>
                  <a:pt x="4813" y="17330"/>
                  <a:pt x="4793" y="17236"/>
                  <a:pt x="4746" y="17198"/>
                </a:cubicBezTo>
                <a:cubicBezTo>
                  <a:pt x="4730" y="17185"/>
                  <a:pt x="4709" y="17198"/>
                  <a:pt x="4691" y="17183"/>
                </a:cubicBezTo>
                <a:cubicBezTo>
                  <a:pt x="4684" y="17178"/>
                  <a:pt x="4659" y="17155"/>
                  <a:pt x="4649" y="17161"/>
                </a:cubicBezTo>
                <a:cubicBezTo>
                  <a:pt x="4636" y="17178"/>
                  <a:pt x="4623" y="17196"/>
                  <a:pt x="4611" y="17213"/>
                </a:cubicBezTo>
                <a:cubicBezTo>
                  <a:pt x="4603" y="17222"/>
                  <a:pt x="4594" y="17220"/>
                  <a:pt x="4584" y="17227"/>
                </a:cubicBezTo>
                <a:cubicBezTo>
                  <a:pt x="4552" y="17250"/>
                  <a:pt x="4537" y="17297"/>
                  <a:pt x="4495" y="17279"/>
                </a:cubicBezTo>
                <a:cubicBezTo>
                  <a:pt x="4476" y="17229"/>
                  <a:pt x="4462" y="17298"/>
                  <a:pt x="4442" y="17257"/>
                </a:cubicBezTo>
                <a:cubicBezTo>
                  <a:pt x="4437" y="17233"/>
                  <a:pt x="4433" y="17207"/>
                  <a:pt x="4428" y="17183"/>
                </a:cubicBezTo>
                <a:cubicBezTo>
                  <a:pt x="4394" y="17121"/>
                  <a:pt x="4321" y="17002"/>
                  <a:pt x="4308" y="16906"/>
                </a:cubicBezTo>
                <a:cubicBezTo>
                  <a:pt x="4300" y="16849"/>
                  <a:pt x="4310" y="16768"/>
                  <a:pt x="4316" y="16721"/>
                </a:cubicBezTo>
                <a:cubicBezTo>
                  <a:pt x="4324" y="16660"/>
                  <a:pt x="4316" y="16573"/>
                  <a:pt x="4326" y="16514"/>
                </a:cubicBezTo>
                <a:cubicBezTo>
                  <a:pt x="4332" y="16497"/>
                  <a:pt x="4338" y="16480"/>
                  <a:pt x="4345" y="16462"/>
                </a:cubicBezTo>
                <a:cubicBezTo>
                  <a:pt x="4363" y="16395"/>
                  <a:pt x="4349" y="16326"/>
                  <a:pt x="4340" y="16270"/>
                </a:cubicBezTo>
                <a:cubicBezTo>
                  <a:pt x="4324" y="16263"/>
                  <a:pt x="4309" y="16256"/>
                  <a:pt x="4293" y="16248"/>
                </a:cubicBezTo>
                <a:cubicBezTo>
                  <a:pt x="4283" y="16220"/>
                  <a:pt x="4287" y="16226"/>
                  <a:pt x="4288" y="16181"/>
                </a:cubicBezTo>
                <a:cubicBezTo>
                  <a:pt x="4277" y="16172"/>
                  <a:pt x="4265" y="16165"/>
                  <a:pt x="4254" y="16156"/>
                </a:cubicBezTo>
                <a:cubicBezTo>
                  <a:pt x="4227" y="16159"/>
                  <a:pt x="4201" y="16159"/>
                  <a:pt x="4174" y="16163"/>
                </a:cubicBezTo>
                <a:cubicBezTo>
                  <a:pt x="4167" y="16156"/>
                  <a:pt x="4161" y="16151"/>
                  <a:pt x="4154" y="16144"/>
                </a:cubicBezTo>
                <a:cubicBezTo>
                  <a:pt x="4144" y="16153"/>
                  <a:pt x="4134" y="16161"/>
                  <a:pt x="4124" y="16170"/>
                </a:cubicBezTo>
                <a:cubicBezTo>
                  <a:pt x="4067" y="16194"/>
                  <a:pt x="4023" y="16141"/>
                  <a:pt x="3982" y="16181"/>
                </a:cubicBezTo>
                <a:cubicBezTo>
                  <a:pt x="3963" y="16180"/>
                  <a:pt x="3955" y="16163"/>
                  <a:pt x="3943" y="16148"/>
                </a:cubicBezTo>
                <a:cubicBezTo>
                  <a:pt x="3943" y="16159"/>
                  <a:pt x="3942" y="16170"/>
                  <a:pt x="3942" y="16181"/>
                </a:cubicBezTo>
                <a:cubicBezTo>
                  <a:pt x="3940" y="16183"/>
                  <a:pt x="3939" y="16184"/>
                  <a:pt x="3938" y="16185"/>
                </a:cubicBezTo>
                <a:cubicBezTo>
                  <a:pt x="3931" y="16177"/>
                  <a:pt x="3925" y="16167"/>
                  <a:pt x="3918" y="16159"/>
                </a:cubicBezTo>
                <a:cubicBezTo>
                  <a:pt x="3921" y="16103"/>
                  <a:pt x="3951" y="16103"/>
                  <a:pt x="3960" y="16059"/>
                </a:cubicBezTo>
                <a:cubicBezTo>
                  <a:pt x="3979" y="15969"/>
                  <a:pt x="3966" y="15881"/>
                  <a:pt x="3982" y="15793"/>
                </a:cubicBezTo>
                <a:cubicBezTo>
                  <a:pt x="3982" y="15781"/>
                  <a:pt x="3982" y="15769"/>
                  <a:pt x="3982" y="15756"/>
                </a:cubicBezTo>
                <a:cubicBezTo>
                  <a:pt x="3974" y="15760"/>
                  <a:pt x="3967" y="15764"/>
                  <a:pt x="3960" y="15767"/>
                </a:cubicBezTo>
                <a:cubicBezTo>
                  <a:pt x="3965" y="15748"/>
                  <a:pt x="3967" y="15730"/>
                  <a:pt x="3967" y="15697"/>
                </a:cubicBezTo>
                <a:cubicBezTo>
                  <a:pt x="3968" y="15695"/>
                  <a:pt x="3970" y="15692"/>
                  <a:pt x="3972" y="15690"/>
                </a:cubicBezTo>
                <a:cubicBezTo>
                  <a:pt x="3974" y="15685"/>
                  <a:pt x="3976" y="15683"/>
                  <a:pt x="3978" y="15679"/>
                </a:cubicBezTo>
                <a:cubicBezTo>
                  <a:pt x="3985" y="15705"/>
                  <a:pt x="3990" y="15730"/>
                  <a:pt x="3997" y="15756"/>
                </a:cubicBezTo>
                <a:cubicBezTo>
                  <a:pt x="3998" y="15758"/>
                  <a:pt x="4000" y="15759"/>
                  <a:pt x="4002" y="15760"/>
                </a:cubicBezTo>
                <a:cubicBezTo>
                  <a:pt x="4007" y="15695"/>
                  <a:pt x="4012" y="15629"/>
                  <a:pt x="4017" y="15564"/>
                </a:cubicBezTo>
                <a:cubicBezTo>
                  <a:pt x="4013" y="15566"/>
                  <a:pt x="4009" y="15569"/>
                  <a:pt x="4005" y="15572"/>
                </a:cubicBezTo>
                <a:cubicBezTo>
                  <a:pt x="4004" y="15569"/>
                  <a:pt x="4003" y="15566"/>
                  <a:pt x="4002" y="15564"/>
                </a:cubicBezTo>
                <a:cubicBezTo>
                  <a:pt x="4003" y="15555"/>
                  <a:pt x="4022" y="15446"/>
                  <a:pt x="4025" y="15438"/>
                </a:cubicBezTo>
                <a:cubicBezTo>
                  <a:pt x="4039" y="15402"/>
                  <a:pt x="4062" y="15379"/>
                  <a:pt x="4072" y="15335"/>
                </a:cubicBezTo>
                <a:cubicBezTo>
                  <a:pt x="4076" y="15318"/>
                  <a:pt x="4075" y="15300"/>
                  <a:pt x="4074" y="15280"/>
                </a:cubicBezTo>
                <a:cubicBezTo>
                  <a:pt x="4008" y="15179"/>
                  <a:pt x="3867" y="15273"/>
                  <a:pt x="3791" y="15328"/>
                </a:cubicBezTo>
                <a:cubicBezTo>
                  <a:pt x="3787" y="15354"/>
                  <a:pt x="3783" y="15383"/>
                  <a:pt x="3779" y="15409"/>
                </a:cubicBezTo>
                <a:cubicBezTo>
                  <a:pt x="3780" y="15441"/>
                  <a:pt x="3780" y="15473"/>
                  <a:pt x="3781" y="15505"/>
                </a:cubicBezTo>
                <a:cubicBezTo>
                  <a:pt x="3775" y="15515"/>
                  <a:pt x="3770" y="15524"/>
                  <a:pt x="3764" y="15535"/>
                </a:cubicBezTo>
                <a:cubicBezTo>
                  <a:pt x="3764" y="15556"/>
                  <a:pt x="3763" y="15579"/>
                  <a:pt x="3763" y="15601"/>
                </a:cubicBezTo>
                <a:cubicBezTo>
                  <a:pt x="3754" y="15640"/>
                  <a:pt x="3719" y="15654"/>
                  <a:pt x="3704" y="15682"/>
                </a:cubicBezTo>
                <a:cubicBezTo>
                  <a:pt x="3710" y="15694"/>
                  <a:pt x="3714" y="15696"/>
                  <a:pt x="3717" y="15716"/>
                </a:cubicBezTo>
                <a:cubicBezTo>
                  <a:pt x="3712" y="15725"/>
                  <a:pt x="3708" y="15733"/>
                  <a:pt x="3702" y="15742"/>
                </a:cubicBezTo>
                <a:cubicBezTo>
                  <a:pt x="3695" y="15750"/>
                  <a:pt x="3682" y="15742"/>
                  <a:pt x="3671" y="15738"/>
                </a:cubicBezTo>
                <a:cubicBezTo>
                  <a:pt x="3671" y="15725"/>
                  <a:pt x="3671" y="15710"/>
                  <a:pt x="3671" y="15697"/>
                </a:cubicBezTo>
                <a:cubicBezTo>
                  <a:pt x="3623" y="15709"/>
                  <a:pt x="3534" y="15794"/>
                  <a:pt x="3490" y="15779"/>
                </a:cubicBezTo>
                <a:cubicBezTo>
                  <a:pt x="3465" y="15770"/>
                  <a:pt x="3458" y="15725"/>
                  <a:pt x="3440" y="15705"/>
                </a:cubicBezTo>
                <a:cubicBezTo>
                  <a:pt x="3425" y="15688"/>
                  <a:pt x="3401" y="15690"/>
                  <a:pt x="3378" y="15690"/>
                </a:cubicBezTo>
                <a:cubicBezTo>
                  <a:pt x="3357" y="15634"/>
                  <a:pt x="3345" y="15568"/>
                  <a:pt x="3324" y="15509"/>
                </a:cubicBezTo>
                <a:cubicBezTo>
                  <a:pt x="3302" y="15442"/>
                  <a:pt x="3271" y="15374"/>
                  <a:pt x="3251" y="15305"/>
                </a:cubicBezTo>
                <a:cubicBezTo>
                  <a:pt x="3221" y="15206"/>
                  <a:pt x="3212" y="14941"/>
                  <a:pt x="3227" y="14781"/>
                </a:cubicBezTo>
                <a:cubicBezTo>
                  <a:pt x="3231" y="14739"/>
                  <a:pt x="3234" y="14699"/>
                  <a:pt x="3237" y="14659"/>
                </a:cubicBezTo>
                <a:cubicBezTo>
                  <a:pt x="3249" y="14615"/>
                  <a:pt x="3261" y="14573"/>
                  <a:pt x="3273" y="14529"/>
                </a:cubicBezTo>
                <a:cubicBezTo>
                  <a:pt x="3281" y="14449"/>
                  <a:pt x="3243" y="14377"/>
                  <a:pt x="3257" y="14282"/>
                </a:cubicBezTo>
                <a:cubicBezTo>
                  <a:pt x="3265" y="14261"/>
                  <a:pt x="3273" y="14239"/>
                  <a:pt x="3281" y="14219"/>
                </a:cubicBezTo>
                <a:cubicBezTo>
                  <a:pt x="3282" y="14216"/>
                  <a:pt x="3283" y="14213"/>
                  <a:pt x="3284" y="14211"/>
                </a:cubicBezTo>
                <a:cubicBezTo>
                  <a:pt x="3278" y="14199"/>
                  <a:pt x="3272" y="14187"/>
                  <a:pt x="3266" y="14174"/>
                </a:cubicBezTo>
                <a:cubicBezTo>
                  <a:pt x="3265" y="14174"/>
                  <a:pt x="3264" y="14174"/>
                  <a:pt x="3262" y="14174"/>
                </a:cubicBezTo>
                <a:cubicBezTo>
                  <a:pt x="3285" y="14130"/>
                  <a:pt x="3323" y="14144"/>
                  <a:pt x="3339" y="14086"/>
                </a:cubicBezTo>
                <a:cubicBezTo>
                  <a:pt x="3334" y="14074"/>
                  <a:pt x="3329" y="14064"/>
                  <a:pt x="3324" y="14052"/>
                </a:cubicBezTo>
                <a:cubicBezTo>
                  <a:pt x="3334" y="14027"/>
                  <a:pt x="3361" y="14062"/>
                  <a:pt x="3385" y="14049"/>
                </a:cubicBezTo>
                <a:cubicBezTo>
                  <a:pt x="3422" y="14028"/>
                  <a:pt x="3439" y="13970"/>
                  <a:pt x="3470" y="13941"/>
                </a:cubicBezTo>
                <a:cubicBezTo>
                  <a:pt x="3475" y="13918"/>
                  <a:pt x="3461" y="13897"/>
                  <a:pt x="3457" y="13871"/>
                </a:cubicBezTo>
                <a:cubicBezTo>
                  <a:pt x="3461" y="13866"/>
                  <a:pt x="3466" y="13859"/>
                  <a:pt x="3470" y="13853"/>
                </a:cubicBezTo>
                <a:cubicBezTo>
                  <a:pt x="3472" y="13865"/>
                  <a:pt x="3472" y="13881"/>
                  <a:pt x="3473" y="13893"/>
                </a:cubicBezTo>
                <a:cubicBezTo>
                  <a:pt x="3503" y="13902"/>
                  <a:pt x="3507" y="13880"/>
                  <a:pt x="3527" y="13868"/>
                </a:cubicBezTo>
                <a:cubicBezTo>
                  <a:pt x="3567" y="13842"/>
                  <a:pt x="3611" y="13876"/>
                  <a:pt x="3642" y="13890"/>
                </a:cubicBezTo>
                <a:cubicBezTo>
                  <a:pt x="3660" y="13897"/>
                  <a:pt x="3683" y="13903"/>
                  <a:pt x="3692" y="13886"/>
                </a:cubicBezTo>
                <a:cubicBezTo>
                  <a:pt x="3693" y="13886"/>
                  <a:pt x="3695" y="13886"/>
                  <a:pt x="3696" y="13886"/>
                </a:cubicBezTo>
                <a:cubicBezTo>
                  <a:pt x="3690" y="13877"/>
                  <a:pt x="3685" y="13869"/>
                  <a:pt x="3679" y="13860"/>
                </a:cubicBezTo>
                <a:cubicBezTo>
                  <a:pt x="3678" y="13858"/>
                  <a:pt x="3678" y="13855"/>
                  <a:pt x="3677" y="13853"/>
                </a:cubicBezTo>
                <a:cubicBezTo>
                  <a:pt x="3684" y="13850"/>
                  <a:pt x="3690" y="13848"/>
                  <a:pt x="3697" y="13845"/>
                </a:cubicBezTo>
                <a:cubicBezTo>
                  <a:pt x="3711" y="13863"/>
                  <a:pt x="3726" y="13880"/>
                  <a:pt x="3739" y="13897"/>
                </a:cubicBezTo>
                <a:cubicBezTo>
                  <a:pt x="3744" y="13911"/>
                  <a:pt x="3748" y="13924"/>
                  <a:pt x="3753" y="13938"/>
                </a:cubicBezTo>
                <a:cubicBezTo>
                  <a:pt x="3763" y="13948"/>
                  <a:pt x="3774" y="13957"/>
                  <a:pt x="3784" y="13967"/>
                </a:cubicBezTo>
                <a:cubicBezTo>
                  <a:pt x="3796" y="13957"/>
                  <a:pt x="3806" y="13948"/>
                  <a:pt x="3818" y="13938"/>
                </a:cubicBezTo>
                <a:cubicBezTo>
                  <a:pt x="3821" y="13948"/>
                  <a:pt x="3824" y="13957"/>
                  <a:pt x="3828" y="13967"/>
                </a:cubicBezTo>
                <a:cubicBezTo>
                  <a:pt x="3828" y="13967"/>
                  <a:pt x="3829" y="13967"/>
                  <a:pt x="3829" y="13967"/>
                </a:cubicBezTo>
                <a:cubicBezTo>
                  <a:pt x="3834" y="13962"/>
                  <a:pt x="3839" y="13957"/>
                  <a:pt x="3843" y="13953"/>
                </a:cubicBezTo>
                <a:cubicBezTo>
                  <a:pt x="3843" y="13952"/>
                  <a:pt x="3843" y="13950"/>
                  <a:pt x="3843" y="13949"/>
                </a:cubicBezTo>
                <a:cubicBezTo>
                  <a:pt x="3839" y="13943"/>
                  <a:pt x="3834" y="13940"/>
                  <a:pt x="3829" y="13934"/>
                </a:cubicBezTo>
                <a:cubicBezTo>
                  <a:pt x="3828" y="13931"/>
                  <a:pt x="3827" y="13926"/>
                  <a:pt x="3826" y="13923"/>
                </a:cubicBezTo>
                <a:cubicBezTo>
                  <a:pt x="3828" y="13915"/>
                  <a:pt x="3831" y="13905"/>
                  <a:pt x="3833" y="13897"/>
                </a:cubicBezTo>
                <a:cubicBezTo>
                  <a:pt x="3851" y="13901"/>
                  <a:pt x="3882" y="13939"/>
                  <a:pt x="3886" y="13975"/>
                </a:cubicBezTo>
                <a:cubicBezTo>
                  <a:pt x="3902" y="13976"/>
                  <a:pt x="3911" y="13974"/>
                  <a:pt x="3925" y="13971"/>
                </a:cubicBezTo>
                <a:cubicBezTo>
                  <a:pt x="3911" y="13927"/>
                  <a:pt x="3879" y="13926"/>
                  <a:pt x="3875" y="13868"/>
                </a:cubicBezTo>
                <a:cubicBezTo>
                  <a:pt x="3883" y="13860"/>
                  <a:pt x="3890" y="13854"/>
                  <a:pt x="3898" y="13845"/>
                </a:cubicBezTo>
                <a:cubicBezTo>
                  <a:pt x="3892" y="13819"/>
                  <a:pt x="3879" y="13808"/>
                  <a:pt x="3866" y="13794"/>
                </a:cubicBezTo>
                <a:cubicBezTo>
                  <a:pt x="3849" y="13800"/>
                  <a:pt x="3827" y="13829"/>
                  <a:pt x="3816" y="13790"/>
                </a:cubicBezTo>
                <a:cubicBezTo>
                  <a:pt x="3819" y="13779"/>
                  <a:pt x="3823" y="13771"/>
                  <a:pt x="3826" y="13760"/>
                </a:cubicBezTo>
                <a:cubicBezTo>
                  <a:pt x="3848" y="13737"/>
                  <a:pt x="3859" y="13799"/>
                  <a:pt x="3875" y="13790"/>
                </a:cubicBezTo>
                <a:cubicBezTo>
                  <a:pt x="3888" y="13782"/>
                  <a:pt x="3896" y="13760"/>
                  <a:pt x="3906" y="13753"/>
                </a:cubicBezTo>
                <a:cubicBezTo>
                  <a:pt x="3930" y="13737"/>
                  <a:pt x="3976" y="13754"/>
                  <a:pt x="3995" y="13760"/>
                </a:cubicBezTo>
                <a:cubicBezTo>
                  <a:pt x="3997" y="13743"/>
                  <a:pt x="4000" y="13726"/>
                  <a:pt x="4002" y="13709"/>
                </a:cubicBezTo>
                <a:cubicBezTo>
                  <a:pt x="4002" y="13709"/>
                  <a:pt x="4003" y="13709"/>
                  <a:pt x="4003" y="13709"/>
                </a:cubicBezTo>
                <a:cubicBezTo>
                  <a:pt x="4010" y="13731"/>
                  <a:pt x="4017" y="13752"/>
                  <a:pt x="4023" y="13775"/>
                </a:cubicBezTo>
                <a:cubicBezTo>
                  <a:pt x="4033" y="13772"/>
                  <a:pt x="4042" y="13771"/>
                  <a:pt x="4052" y="13768"/>
                </a:cubicBezTo>
                <a:cubicBezTo>
                  <a:pt x="4052" y="13759"/>
                  <a:pt x="4052" y="13750"/>
                  <a:pt x="4052" y="13742"/>
                </a:cubicBezTo>
                <a:cubicBezTo>
                  <a:pt x="4079" y="13755"/>
                  <a:pt x="4101" y="13746"/>
                  <a:pt x="4131" y="13738"/>
                </a:cubicBezTo>
                <a:cubicBezTo>
                  <a:pt x="4147" y="13770"/>
                  <a:pt x="4161" y="13780"/>
                  <a:pt x="4191" y="13790"/>
                </a:cubicBezTo>
                <a:cubicBezTo>
                  <a:pt x="4199" y="13815"/>
                  <a:pt x="4203" y="13854"/>
                  <a:pt x="4214" y="13875"/>
                </a:cubicBezTo>
                <a:cubicBezTo>
                  <a:pt x="4229" y="13867"/>
                  <a:pt x="4246" y="13861"/>
                  <a:pt x="4261" y="13853"/>
                </a:cubicBezTo>
                <a:cubicBezTo>
                  <a:pt x="4272" y="13838"/>
                  <a:pt x="4281" y="13808"/>
                  <a:pt x="4296" y="13801"/>
                </a:cubicBezTo>
                <a:cubicBezTo>
                  <a:pt x="4337" y="13780"/>
                  <a:pt x="4362" y="13920"/>
                  <a:pt x="4385" y="13949"/>
                </a:cubicBezTo>
                <a:cubicBezTo>
                  <a:pt x="4400" y="13968"/>
                  <a:pt x="4418" y="13963"/>
                  <a:pt x="4422" y="14004"/>
                </a:cubicBezTo>
                <a:cubicBezTo>
                  <a:pt x="4416" y="14066"/>
                  <a:pt x="4411" y="14127"/>
                  <a:pt x="4405" y="14189"/>
                </a:cubicBezTo>
                <a:cubicBezTo>
                  <a:pt x="4407" y="14190"/>
                  <a:pt x="4409" y="14192"/>
                  <a:pt x="4411" y="14193"/>
                </a:cubicBezTo>
                <a:cubicBezTo>
                  <a:pt x="4421" y="14205"/>
                  <a:pt x="4425" y="14182"/>
                  <a:pt x="4435" y="14174"/>
                </a:cubicBezTo>
                <a:cubicBezTo>
                  <a:pt x="4435" y="14184"/>
                  <a:pt x="4436" y="14197"/>
                  <a:pt x="4437" y="14208"/>
                </a:cubicBezTo>
                <a:cubicBezTo>
                  <a:pt x="4430" y="14226"/>
                  <a:pt x="4426" y="14230"/>
                  <a:pt x="4415" y="14241"/>
                </a:cubicBezTo>
                <a:cubicBezTo>
                  <a:pt x="4425" y="14278"/>
                  <a:pt x="4435" y="14318"/>
                  <a:pt x="4445" y="14355"/>
                </a:cubicBezTo>
                <a:cubicBezTo>
                  <a:pt x="4450" y="14355"/>
                  <a:pt x="4455" y="14355"/>
                  <a:pt x="4460" y="14355"/>
                </a:cubicBezTo>
                <a:cubicBezTo>
                  <a:pt x="4462" y="14373"/>
                  <a:pt x="4463" y="14387"/>
                  <a:pt x="4465" y="14404"/>
                </a:cubicBezTo>
                <a:cubicBezTo>
                  <a:pt x="4470" y="14410"/>
                  <a:pt x="4477" y="14419"/>
                  <a:pt x="4482" y="14426"/>
                </a:cubicBezTo>
                <a:cubicBezTo>
                  <a:pt x="4495" y="14482"/>
                  <a:pt x="4477" y="14514"/>
                  <a:pt x="4517" y="14518"/>
                </a:cubicBezTo>
                <a:cubicBezTo>
                  <a:pt x="4526" y="14549"/>
                  <a:pt x="4534" y="14622"/>
                  <a:pt x="4545" y="14647"/>
                </a:cubicBezTo>
                <a:cubicBezTo>
                  <a:pt x="4558" y="14635"/>
                  <a:pt x="4575" y="14633"/>
                  <a:pt x="4592" y="14629"/>
                </a:cubicBezTo>
                <a:cubicBezTo>
                  <a:pt x="4591" y="14640"/>
                  <a:pt x="4590" y="14655"/>
                  <a:pt x="4589" y="14666"/>
                </a:cubicBezTo>
                <a:cubicBezTo>
                  <a:pt x="4590" y="14666"/>
                  <a:pt x="4591" y="14666"/>
                  <a:pt x="4592" y="14666"/>
                </a:cubicBezTo>
                <a:cubicBezTo>
                  <a:pt x="4605" y="14589"/>
                  <a:pt x="4636" y="14449"/>
                  <a:pt x="4621" y="14337"/>
                </a:cubicBezTo>
                <a:cubicBezTo>
                  <a:pt x="4615" y="14294"/>
                  <a:pt x="4599" y="14248"/>
                  <a:pt x="4592" y="14197"/>
                </a:cubicBezTo>
                <a:cubicBezTo>
                  <a:pt x="4589" y="14152"/>
                  <a:pt x="4585" y="14108"/>
                  <a:pt x="4582" y="14063"/>
                </a:cubicBezTo>
                <a:cubicBezTo>
                  <a:pt x="4566" y="13967"/>
                  <a:pt x="4499" y="13822"/>
                  <a:pt x="4512" y="13686"/>
                </a:cubicBezTo>
                <a:cubicBezTo>
                  <a:pt x="4520" y="13633"/>
                  <a:pt x="4528" y="13581"/>
                  <a:pt x="4537" y="13527"/>
                </a:cubicBezTo>
                <a:cubicBezTo>
                  <a:pt x="4551" y="13482"/>
                  <a:pt x="4571" y="13444"/>
                  <a:pt x="4580" y="13387"/>
                </a:cubicBezTo>
                <a:cubicBezTo>
                  <a:pt x="4621" y="13372"/>
                  <a:pt x="4662" y="13338"/>
                  <a:pt x="4679" y="13280"/>
                </a:cubicBezTo>
                <a:cubicBezTo>
                  <a:pt x="4692" y="13235"/>
                  <a:pt x="4692" y="13198"/>
                  <a:pt x="4713" y="13173"/>
                </a:cubicBezTo>
                <a:cubicBezTo>
                  <a:pt x="4732" y="13149"/>
                  <a:pt x="4769" y="13152"/>
                  <a:pt x="4786" y="13132"/>
                </a:cubicBezTo>
                <a:cubicBezTo>
                  <a:pt x="4803" y="13089"/>
                  <a:pt x="4821" y="13046"/>
                  <a:pt x="4838" y="13003"/>
                </a:cubicBezTo>
                <a:cubicBezTo>
                  <a:pt x="4856" y="12997"/>
                  <a:pt x="4876" y="12990"/>
                  <a:pt x="4895" y="12984"/>
                </a:cubicBezTo>
                <a:cubicBezTo>
                  <a:pt x="4901" y="12973"/>
                  <a:pt x="4908" y="12962"/>
                  <a:pt x="4915" y="12951"/>
                </a:cubicBezTo>
                <a:cubicBezTo>
                  <a:pt x="4915" y="12949"/>
                  <a:pt x="4916" y="12946"/>
                  <a:pt x="4917" y="12943"/>
                </a:cubicBezTo>
                <a:cubicBezTo>
                  <a:pt x="4909" y="12937"/>
                  <a:pt x="4908" y="12940"/>
                  <a:pt x="4905" y="12925"/>
                </a:cubicBezTo>
                <a:cubicBezTo>
                  <a:pt x="4898" y="12935"/>
                  <a:pt x="4886" y="12942"/>
                  <a:pt x="4878" y="12951"/>
                </a:cubicBezTo>
                <a:cubicBezTo>
                  <a:pt x="4874" y="12946"/>
                  <a:pt x="4870" y="12941"/>
                  <a:pt x="4866" y="12936"/>
                </a:cubicBezTo>
                <a:cubicBezTo>
                  <a:pt x="4861" y="12929"/>
                  <a:pt x="4860" y="12923"/>
                  <a:pt x="4858" y="12910"/>
                </a:cubicBezTo>
                <a:cubicBezTo>
                  <a:pt x="4865" y="12921"/>
                  <a:pt x="4867" y="12931"/>
                  <a:pt x="4876" y="12936"/>
                </a:cubicBezTo>
                <a:cubicBezTo>
                  <a:pt x="4891" y="12919"/>
                  <a:pt x="4889" y="12903"/>
                  <a:pt x="4900" y="12892"/>
                </a:cubicBezTo>
                <a:cubicBezTo>
                  <a:pt x="4900" y="12889"/>
                  <a:pt x="4900" y="12887"/>
                  <a:pt x="4900" y="12884"/>
                </a:cubicBezTo>
                <a:cubicBezTo>
                  <a:pt x="4892" y="12867"/>
                  <a:pt x="4879" y="12855"/>
                  <a:pt x="4863" y="12855"/>
                </a:cubicBezTo>
                <a:cubicBezTo>
                  <a:pt x="4861" y="12849"/>
                  <a:pt x="4860" y="12846"/>
                  <a:pt x="4858" y="12840"/>
                </a:cubicBezTo>
                <a:cubicBezTo>
                  <a:pt x="4870" y="12848"/>
                  <a:pt x="4883" y="12854"/>
                  <a:pt x="4895" y="12862"/>
                </a:cubicBezTo>
                <a:cubicBezTo>
                  <a:pt x="4893" y="12856"/>
                  <a:pt x="4890" y="12850"/>
                  <a:pt x="4888" y="12844"/>
                </a:cubicBezTo>
                <a:cubicBezTo>
                  <a:pt x="4888" y="12843"/>
                  <a:pt x="4888" y="12841"/>
                  <a:pt x="4888" y="12840"/>
                </a:cubicBezTo>
                <a:cubicBezTo>
                  <a:pt x="4902" y="12851"/>
                  <a:pt x="4906" y="12872"/>
                  <a:pt x="4927" y="12877"/>
                </a:cubicBezTo>
                <a:cubicBezTo>
                  <a:pt x="4933" y="12861"/>
                  <a:pt x="4940" y="12845"/>
                  <a:pt x="4947" y="12829"/>
                </a:cubicBezTo>
                <a:cubicBezTo>
                  <a:pt x="4949" y="12820"/>
                  <a:pt x="4949" y="12828"/>
                  <a:pt x="4957" y="12829"/>
                </a:cubicBezTo>
                <a:cubicBezTo>
                  <a:pt x="4959" y="12823"/>
                  <a:pt x="4960" y="12816"/>
                  <a:pt x="4962" y="12810"/>
                </a:cubicBezTo>
                <a:cubicBezTo>
                  <a:pt x="4961" y="12785"/>
                  <a:pt x="4959" y="12777"/>
                  <a:pt x="4952" y="12766"/>
                </a:cubicBezTo>
                <a:cubicBezTo>
                  <a:pt x="4949" y="12763"/>
                  <a:pt x="4951" y="12763"/>
                  <a:pt x="4948" y="12766"/>
                </a:cubicBezTo>
                <a:cubicBezTo>
                  <a:pt x="4941" y="12776"/>
                  <a:pt x="4941" y="12795"/>
                  <a:pt x="4937" y="12810"/>
                </a:cubicBezTo>
                <a:cubicBezTo>
                  <a:pt x="4934" y="12796"/>
                  <a:pt x="4937" y="12780"/>
                  <a:pt x="4938" y="12762"/>
                </a:cubicBezTo>
                <a:cubicBezTo>
                  <a:pt x="4937" y="12760"/>
                  <a:pt x="4934" y="12761"/>
                  <a:pt x="4933" y="12759"/>
                </a:cubicBezTo>
                <a:cubicBezTo>
                  <a:pt x="4917" y="12764"/>
                  <a:pt x="4905" y="12767"/>
                  <a:pt x="4885" y="12766"/>
                </a:cubicBezTo>
                <a:cubicBezTo>
                  <a:pt x="4886" y="12756"/>
                  <a:pt x="4886" y="12746"/>
                  <a:pt x="4885" y="12736"/>
                </a:cubicBezTo>
                <a:cubicBezTo>
                  <a:pt x="4887" y="12742"/>
                  <a:pt x="4891" y="12746"/>
                  <a:pt x="4893" y="12751"/>
                </a:cubicBezTo>
                <a:cubicBezTo>
                  <a:pt x="4899" y="12748"/>
                  <a:pt x="4904" y="12747"/>
                  <a:pt x="4910" y="12744"/>
                </a:cubicBezTo>
                <a:cubicBezTo>
                  <a:pt x="4910" y="12734"/>
                  <a:pt x="4909" y="12732"/>
                  <a:pt x="4907" y="12722"/>
                </a:cubicBezTo>
                <a:cubicBezTo>
                  <a:pt x="4912" y="12728"/>
                  <a:pt x="4916" y="12731"/>
                  <a:pt x="4922" y="12736"/>
                </a:cubicBezTo>
                <a:cubicBezTo>
                  <a:pt x="4924" y="12734"/>
                  <a:pt x="4928" y="12735"/>
                  <a:pt x="4930" y="12733"/>
                </a:cubicBezTo>
                <a:cubicBezTo>
                  <a:pt x="4931" y="12731"/>
                  <a:pt x="4931" y="12728"/>
                  <a:pt x="4932" y="12725"/>
                </a:cubicBezTo>
                <a:cubicBezTo>
                  <a:pt x="4929" y="12717"/>
                  <a:pt x="4924" y="12711"/>
                  <a:pt x="4922" y="12703"/>
                </a:cubicBezTo>
                <a:cubicBezTo>
                  <a:pt x="4931" y="12713"/>
                  <a:pt x="4938" y="12722"/>
                  <a:pt x="4947" y="12714"/>
                </a:cubicBezTo>
                <a:cubicBezTo>
                  <a:pt x="4948" y="12722"/>
                  <a:pt x="4949" y="12729"/>
                  <a:pt x="4950" y="12736"/>
                </a:cubicBezTo>
                <a:cubicBezTo>
                  <a:pt x="4952" y="12736"/>
                  <a:pt x="4953" y="12736"/>
                  <a:pt x="4955" y="12736"/>
                </a:cubicBezTo>
                <a:cubicBezTo>
                  <a:pt x="4952" y="12700"/>
                  <a:pt x="4944" y="12691"/>
                  <a:pt x="4937" y="12666"/>
                </a:cubicBezTo>
                <a:cubicBezTo>
                  <a:pt x="4940" y="12666"/>
                  <a:pt x="4943" y="12666"/>
                  <a:pt x="4947" y="12666"/>
                </a:cubicBezTo>
                <a:cubicBezTo>
                  <a:pt x="4945" y="12651"/>
                  <a:pt x="4945" y="12656"/>
                  <a:pt x="4942" y="12648"/>
                </a:cubicBezTo>
                <a:cubicBezTo>
                  <a:pt x="4943" y="12644"/>
                  <a:pt x="4944" y="12637"/>
                  <a:pt x="4945" y="12633"/>
                </a:cubicBezTo>
                <a:cubicBezTo>
                  <a:pt x="4938" y="12587"/>
                  <a:pt x="4921" y="12590"/>
                  <a:pt x="4898" y="12600"/>
                </a:cubicBezTo>
                <a:cubicBezTo>
                  <a:pt x="4897" y="12562"/>
                  <a:pt x="4883" y="12544"/>
                  <a:pt x="4866" y="12537"/>
                </a:cubicBezTo>
                <a:cubicBezTo>
                  <a:pt x="4866" y="12535"/>
                  <a:pt x="4865" y="12532"/>
                  <a:pt x="4865" y="12529"/>
                </a:cubicBezTo>
                <a:cubicBezTo>
                  <a:pt x="4868" y="12526"/>
                  <a:pt x="4870" y="12522"/>
                  <a:pt x="4873" y="12518"/>
                </a:cubicBezTo>
                <a:cubicBezTo>
                  <a:pt x="4885" y="12529"/>
                  <a:pt x="4893" y="12542"/>
                  <a:pt x="4898" y="12566"/>
                </a:cubicBezTo>
                <a:cubicBezTo>
                  <a:pt x="4906" y="12577"/>
                  <a:pt x="4906" y="12578"/>
                  <a:pt x="4918" y="12578"/>
                </a:cubicBezTo>
                <a:cubicBezTo>
                  <a:pt x="4918" y="12566"/>
                  <a:pt x="4917" y="12556"/>
                  <a:pt x="4917" y="12544"/>
                </a:cubicBezTo>
                <a:cubicBezTo>
                  <a:pt x="4911" y="12538"/>
                  <a:pt x="4908" y="12527"/>
                  <a:pt x="4903" y="12522"/>
                </a:cubicBezTo>
                <a:cubicBezTo>
                  <a:pt x="4905" y="12522"/>
                  <a:pt x="4907" y="12522"/>
                  <a:pt x="4908" y="12522"/>
                </a:cubicBezTo>
                <a:cubicBezTo>
                  <a:pt x="4908" y="12515"/>
                  <a:pt x="4907" y="12511"/>
                  <a:pt x="4907" y="12504"/>
                </a:cubicBezTo>
                <a:cubicBezTo>
                  <a:pt x="4911" y="12507"/>
                  <a:pt x="4915" y="12511"/>
                  <a:pt x="4920" y="12515"/>
                </a:cubicBezTo>
                <a:cubicBezTo>
                  <a:pt x="4920" y="12515"/>
                  <a:pt x="4921" y="12515"/>
                  <a:pt x="4922" y="12515"/>
                </a:cubicBezTo>
                <a:cubicBezTo>
                  <a:pt x="4921" y="12491"/>
                  <a:pt x="4919" y="12484"/>
                  <a:pt x="4910" y="12478"/>
                </a:cubicBezTo>
                <a:cubicBezTo>
                  <a:pt x="4912" y="12475"/>
                  <a:pt x="4916" y="12473"/>
                  <a:pt x="4918" y="12470"/>
                </a:cubicBezTo>
                <a:cubicBezTo>
                  <a:pt x="4914" y="12466"/>
                  <a:pt x="4913" y="12459"/>
                  <a:pt x="4910" y="12456"/>
                </a:cubicBezTo>
                <a:cubicBezTo>
                  <a:pt x="4917" y="12445"/>
                  <a:pt x="4918" y="12436"/>
                  <a:pt x="4922" y="12415"/>
                </a:cubicBezTo>
                <a:cubicBezTo>
                  <a:pt x="4913" y="12390"/>
                  <a:pt x="4859" y="12345"/>
                  <a:pt x="4840" y="12330"/>
                </a:cubicBezTo>
                <a:cubicBezTo>
                  <a:pt x="4839" y="12326"/>
                  <a:pt x="4840" y="12322"/>
                  <a:pt x="4840" y="12319"/>
                </a:cubicBezTo>
                <a:cubicBezTo>
                  <a:pt x="4858" y="12318"/>
                  <a:pt x="4859" y="12332"/>
                  <a:pt x="4873" y="12345"/>
                </a:cubicBezTo>
                <a:cubicBezTo>
                  <a:pt x="4873" y="12337"/>
                  <a:pt x="4872" y="12329"/>
                  <a:pt x="4871" y="12322"/>
                </a:cubicBezTo>
                <a:cubicBezTo>
                  <a:pt x="4883" y="12345"/>
                  <a:pt x="4897" y="12366"/>
                  <a:pt x="4912" y="12382"/>
                </a:cubicBezTo>
                <a:cubicBezTo>
                  <a:pt x="4907" y="12333"/>
                  <a:pt x="4891" y="12333"/>
                  <a:pt x="4886" y="12293"/>
                </a:cubicBezTo>
                <a:cubicBezTo>
                  <a:pt x="4887" y="12293"/>
                  <a:pt x="4888" y="12293"/>
                  <a:pt x="4888" y="12293"/>
                </a:cubicBezTo>
                <a:cubicBezTo>
                  <a:pt x="4891" y="12310"/>
                  <a:pt x="4897" y="12316"/>
                  <a:pt x="4905" y="12322"/>
                </a:cubicBezTo>
                <a:cubicBezTo>
                  <a:pt x="4906" y="12325"/>
                  <a:pt x="4907" y="12328"/>
                  <a:pt x="4908" y="12330"/>
                </a:cubicBezTo>
                <a:cubicBezTo>
                  <a:pt x="4909" y="12330"/>
                  <a:pt x="4909" y="12330"/>
                  <a:pt x="4910" y="12330"/>
                </a:cubicBezTo>
                <a:cubicBezTo>
                  <a:pt x="4906" y="12310"/>
                  <a:pt x="4901" y="12290"/>
                  <a:pt x="4897" y="12271"/>
                </a:cubicBezTo>
                <a:cubicBezTo>
                  <a:pt x="4891" y="12212"/>
                  <a:pt x="4917" y="12242"/>
                  <a:pt x="4897" y="12164"/>
                </a:cubicBezTo>
                <a:cubicBezTo>
                  <a:pt x="4901" y="12165"/>
                  <a:pt x="4905" y="12166"/>
                  <a:pt x="4910" y="12167"/>
                </a:cubicBezTo>
                <a:cubicBezTo>
                  <a:pt x="4910" y="12157"/>
                  <a:pt x="4909" y="12148"/>
                  <a:pt x="4910" y="12138"/>
                </a:cubicBezTo>
                <a:cubicBezTo>
                  <a:pt x="4915" y="12144"/>
                  <a:pt x="4914" y="12136"/>
                  <a:pt x="4917" y="12149"/>
                </a:cubicBezTo>
                <a:cubicBezTo>
                  <a:pt x="4917" y="12149"/>
                  <a:pt x="4918" y="12149"/>
                  <a:pt x="4918" y="12149"/>
                </a:cubicBezTo>
                <a:cubicBezTo>
                  <a:pt x="4921" y="12141"/>
                  <a:pt x="4921" y="12141"/>
                  <a:pt x="4922" y="12127"/>
                </a:cubicBezTo>
                <a:cubicBezTo>
                  <a:pt x="4922" y="12132"/>
                  <a:pt x="4921" y="12140"/>
                  <a:pt x="4922" y="12145"/>
                </a:cubicBezTo>
                <a:cubicBezTo>
                  <a:pt x="4929" y="12134"/>
                  <a:pt x="4932" y="12130"/>
                  <a:pt x="4932" y="12119"/>
                </a:cubicBezTo>
                <a:cubicBezTo>
                  <a:pt x="4936" y="12114"/>
                  <a:pt x="4939" y="12106"/>
                  <a:pt x="4943" y="12101"/>
                </a:cubicBezTo>
                <a:cubicBezTo>
                  <a:pt x="4942" y="12110"/>
                  <a:pt x="4940" y="12121"/>
                  <a:pt x="4938" y="12130"/>
                </a:cubicBezTo>
                <a:cubicBezTo>
                  <a:pt x="4942" y="12134"/>
                  <a:pt x="4945" y="12138"/>
                  <a:pt x="4948" y="12141"/>
                </a:cubicBezTo>
                <a:cubicBezTo>
                  <a:pt x="4942" y="12145"/>
                  <a:pt x="4935" y="12145"/>
                  <a:pt x="4928" y="12149"/>
                </a:cubicBezTo>
                <a:cubicBezTo>
                  <a:pt x="4925" y="12158"/>
                  <a:pt x="4923" y="12169"/>
                  <a:pt x="4920" y="12178"/>
                </a:cubicBezTo>
                <a:cubicBezTo>
                  <a:pt x="4920" y="12180"/>
                  <a:pt x="4920" y="12181"/>
                  <a:pt x="4920" y="12182"/>
                </a:cubicBezTo>
                <a:cubicBezTo>
                  <a:pt x="4924" y="12182"/>
                  <a:pt x="4929" y="12182"/>
                  <a:pt x="4933" y="12182"/>
                </a:cubicBezTo>
                <a:cubicBezTo>
                  <a:pt x="4930" y="12201"/>
                  <a:pt x="4928" y="12204"/>
                  <a:pt x="4915" y="12204"/>
                </a:cubicBezTo>
                <a:cubicBezTo>
                  <a:pt x="4914" y="12208"/>
                  <a:pt x="4911" y="12212"/>
                  <a:pt x="4910" y="12215"/>
                </a:cubicBezTo>
                <a:cubicBezTo>
                  <a:pt x="4914" y="12225"/>
                  <a:pt x="4919" y="12228"/>
                  <a:pt x="4927" y="12230"/>
                </a:cubicBezTo>
                <a:cubicBezTo>
                  <a:pt x="4927" y="12232"/>
                  <a:pt x="4928" y="12235"/>
                  <a:pt x="4928" y="12237"/>
                </a:cubicBezTo>
                <a:cubicBezTo>
                  <a:pt x="4928" y="12242"/>
                  <a:pt x="4928" y="12244"/>
                  <a:pt x="4928" y="12249"/>
                </a:cubicBezTo>
                <a:cubicBezTo>
                  <a:pt x="4925" y="12245"/>
                  <a:pt x="4921" y="12245"/>
                  <a:pt x="4918" y="12241"/>
                </a:cubicBezTo>
                <a:cubicBezTo>
                  <a:pt x="4917" y="12242"/>
                  <a:pt x="4916" y="12244"/>
                  <a:pt x="4915" y="12245"/>
                </a:cubicBezTo>
                <a:cubicBezTo>
                  <a:pt x="4914" y="12252"/>
                  <a:pt x="4911" y="12256"/>
                  <a:pt x="4910" y="12263"/>
                </a:cubicBezTo>
                <a:cubicBezTo>
                  <a:pt x="4910" y="12264"/>
                  <a:pt x="4910" y="12266"/>
                  <a:pt x="4910" y="12267"/>
                </a:cubicBezTo>
                <a:cubicBezTo>
                  <a:pt x="4922" y="12254"/>
                  <a:pt x="4919" y="12262"/>
                  <a:pt x="4933" y="12274"/>
                </a:cubicBezTo>
                <a:cubicBezTo>
                  <a:pt x="4934" y="12278"/>
                  <a:pt x="4937" y="12282"/>
                  <a:pt x="4938" y="12286"/>
                </a:cubicBezTo>
                <a:cubicBezTo>
                  <a:pt x="4931" y="12292"/>
                  <a:pt x="4923" y="12295"/>
                  <a:pt x="4915" y="12300"/>
                </a:cubicBezTo>
                <a:cubicBezTo>
                  <a:pt x="4914" y="12302"/>
                  <a:pt x="4912" y="12305"/>
                  <a:pt x="4912" y="12308"/>
                </a:cubicBezTo>
                <a:cubicBezTo>
                  <a:pt x="4914" y="12316"/>
                  <a:pt x="4919" y="12322"/>
                  <a:pt x="4922" y="12330"/>
                </a:cubicBezTo>
                <a:cubicBezTo>
                  <a:pt x="4926" y="12336"/>
                  <a:pt x="4929" y="12343"/>
                  <a:pt x="4933" y="12348"/>
                </a:cubicBezTo>
                <a:cubicBezTo>
                  <a:pt x="4939" y="12342"/>
                  <a:pt x="4946" y="12336"/>
                  <a:pt x="4952" y="12330"/>
                </a:cubicBezTo>
                <a:cubicBezTo>
                  <a:pt x="4951" y="12359"/>
                  <a:pt x="4951" y="12347"/>
                  <a:pt x="4945" y="12367"/>
                </a:cubicBezTo>
                <a:cubicBezTo>
                  <a:pt x="4949" y="12372"/>
                  <a:pt x="4953" y="12377"/>
                  <a:pt x="4957" y="12382"/>
                </a:cubicBezTo>
                <a:cubicBezTo>
                  <a:pt x="4955" y="12388"/>
                  <a:pt x="4953" y="12393"/>
                  <a:pt x="4952" y="12400"/>
                </a:cubicBezTo>
                <a:cubicBezTo>
                  <a:pt x="4952" y="12401"/>
                  <a:pt x="4952" y="12403"/>
                  <a:pt x="4952" y="12404"/>
                </a:cubicBezTo>
                <a:cubicBezTo>
                  <a:pt x="4952" y="12404"/>
                  <a:pt x="4953" y="12404"/>
                  <a:pt x="4953" y="12404"/>
                </a:cubicBezTo>
                <a:cubicBezTo>
                  <a:pt x="4960" y="12399"/>
                  <a:pt x="4961" y="12397"/>
                  <a:pt x="4967" y="12404"/>
                </a:cubicBezTo>
                <a:cubicBezTo>
                  <a:pt x="4956" y="12442"/>
                  <a:pt x="4943" y="12475"/>
                  <a:pt x="4937" y="12526"/>
                </a:cubicBezTo>
                <a:cubicBezTo>
                  <a:pt x="4938" y="12533"/>
                  <a:pt x="4939" y="12541"/>
                  <a:pt x="4940" y="12548"/>
                </a:cubicBezTo>
                <a:cubicBezTo>
                  <a:pt x="4942" y="12547"/>
                  <a:pt x="4944" y="12545"/>
                  <a:pt x="4947" y="12544"/>
                </a:cubicBezTo>
                <a:cubicBezTo>
                  <a:pt x="4951" y="12524"/>
                  <a:pt x="4955" y="12502"/>
                  <a:pt x="4960" y="12481"/>
                </a:cubicBezTo>
                <a:cubicBezTo>
                  <a:pt x="4965" y="12481"/>
                  <a:pt x="4964" y="12484"/>
                  <a:pt x="4968" y="12478"/>
                </a:cubicBezTo>
                <a:cubicBezTo>
                  <a:pt x="4975" y="12448"/>
                  <a:pt x="4981" y="12419"/>
                  <a:pt x="4987" y="12389"/>
                </a:cubicBezTo>
                <a:cubicBezTo>
                  <a:pt x="4996" y="12359"/>
                  <a:pt x="5011" y="12350"/>
                  <a:pt x="5015" y="12315"/>
                </a:cubicBezTo>
                <a:cubicBezTo>
                  <a:pt x="5014" y="12293"/>
                  <a:pt x="5011" y="12270"/>
                  <a:pt x="5010" y="12249"/>
                </a:cubicBezTo>
                <a:cubicBezTo>
                  <a:pt x="4989" y="12231"/>
                  <a:pt x="4975" y="12140"/>
                  <a:pt x="4970" y="12093"/>
                </a:cubicBezTo>
                <a:cubicBezTo>
                  <a:pt x="4977" y="12081"/>
                  <a:pt x="4979" y="12066"/>
                  <a:pt x="4987" y="12056"/>
                </a:cubicBezTo>
                <a:cubicBezTo>
                  <a:pt x="4987" y="12057"/>
                  <a:pt x="4988" y="12059"/>
                  <a:pt x="4988" y="12060"/>
                </a:cubicBezTo>
                <a:cubicBezTo>
                  <a:pt x="4984" y="12077"/>
                  <a:pt x="4979" y="12087"/>
                  <a:pt x="4973" y="12101"/>
                </a:cubicBezTo>
                <a:cubicBezTo>
                  <a:pt x="4987" y="12140"/>
                  <a:pt x="4991" y="12177"/>
                  <a:pt x="5022" y="12175"/>
                </a:cubicBezTo>
                <a:cubicBezTo>
                  <a:pt x="5023" y="12195"/>
                  <a:pt x="5021" y="12200"/>
                  <a:pt x="5019" y="12219"/>
                </a:cubicBezTo>
                <a:cubicBezTo>
                  <a:pt x="5019" y="12220"/>
                  <a:pt x="5019" y="12222"/>
                  <a:pt x="5019" y="12223"/>
                </a:cubicBezTo>
                <a:cubicBezTo>
                  <a:pt x="5020" y="12224"/>
                  <a:pt x="5021" y="12225"/>
                  <a:pt x="5022" y="12226"/>
                </a:cubicBezTo>
                <a:cubicBezTo>
                  <a:pt x="5037" y="12204"/>
                  <a:pt x="5064" y="12157"/>
                  <a:pt x="5064" y="12108"/>
                </a:cubicBezTo>
                <a:cubicBezTo>
                  <a:pt x="5067" y="12110"/>
                  <a:pt x="5070" y="12113"/>
                  <a:pt x="5074" y="12115"/>
                </a:cubicBezTo>
                <a:cubicBezTo>
                  <a:pt x="5082" y="12066"/>
                  <a:pt x="5094" y="12012"/>
                  <a:pt x="5099" y="11953"/>
                </a:cubicBezTo>
                <a:cubicBezTo>
                  <a:pt x="5085" y="11949"/>
                  <a:pt x="5082" y="11941"/>
                  <a:pt x="5075" y="11923"/>
                </a:cubicBezTo>
                <a:cubicBezTo>
                  <a:pt x="5075" y="11920"/>
                  <a:pt x="5074" y="11919"/>
                  <a:pt x="5074" y="11916"/>
                </a:cubicBezTo>
                <a:cubicBezTo>
                  <a:pt x="5082" y="11903"/>
                  <a:pt x="5083" y="11897"/>
                  <a:pt x="5091" y="11901"/>
                </a:cubicBezTo>
                <a:cubicBezTo>
                  <a:pt x="5096" y="11872"/>
                  <a:pt x="5100" y="11845"/>
                  <a:pt x="5106" y="11816"/>
                </a:cubicBezTo>
                <a:cubicBezTo>
                  <a:pt x="5101" y="11841"/>
                  <a:pt x="5098" y="11865"/>
                  <a:pt x="5094" y="11890"/>
                </a:cubicBezTo>
                <a:cubicBezTo>
                  <a:pt x="5144" y="11818"/>
                  <a:pt x="5203" y="11771"/>
                  <a:pt x="5291" y="11772"/>
                </a:cubicBezTo>
                <a:cubicBezTo>
                  <a:pt x="5293" y="11749"/>
                  <a:pt x="5296" y="11724"/>
                  <a:pt x="5298" y="11702"/>
                </a:cubicBezTo>
                <a:cubicBezTo>
                  <a:pt x="5298" y="11700"/>
                  <a:pt x="5307" y="11701"/>
                  <a:pt x="5315" y="11694"/>
                </a:cubicBezTo>
                <a:cubicBezTo>
                  <a:pt x="5315" y="11706"/>
                  <a:pt x="5314" y="11723"/>
                  <a:pt x="5315" y="11746"/>
                </a:cubicBezTo>
                <a:cubicBezTo>
                  <a:pt x="5316" y="11747"/>
                  <a:pt x="5317" y="11748"/>
                  <a:pt x="5318" y="11750"/>
                </a:cubicBezTo>
                <a:cubicBezTo>
                  <a:pt x="5333" y="11748"/>
                  <a:pt x="5346" y="11723"/>
                  <a:pt x="5350" y="11702"/>
                </a:cubicBezTo>
                <a:cubicBezTo>
                  <a:pt x="5350" y="11702"/>
                  <a:pt x="5351" y="11702"/>
                  <a:pt x="5351" y="11702"/>
                </a:cubicBezTo>
                <a:cubicBezTo>
                  <a:pt x="5355" y="11710"/>
                  <a:pt x="5355" y="11721"/>
                  <a:pt x="5355" y="11738"/>
                </a:cubicBezTo>
                <a:cubicBezTo>
                  <a:pt x="5374" y="11729"/>
                  <a:pt x="5393" y="11722"/>
                  <a:pt x="5412" y="11713"/>
                </a:cubicBezTo>
                <a:cubicBezTo>
                  <a:pt x="5412" y="11698"/>
                  <a:pt x="5410" y="11694"/>
                  <a:pt x="5408" y="11687"/>
                </a:cubicBezTo>
                <a:cubicBezTo>
                  <a:pt x="5400" y="11693"/>
                  <a:pt x="5391" y="11698"/>
                  <a:pt x="5383" y="11705"/>
                </a:cubicBezTo>
                <a:cubicBezTo>
                  <a:pt x="5379" y="11702"/>
                  <a:pt x="5374" y="11698"/>
                  <a:pt x="5370" y="11694"/>
                </a:cubicBezTo>
                <a:cubicBezTo>
                  <a:pt x="5365" y="11643"/>
                  <a:pt x="5354" y="11595"/>
                  <a:pt x="5326" y="11591"/>
                </a:cubicBezTo>
                <a:cubicBezTo>
                  <a:pt x="5329" y="11554"/>
                  <a:pt x="5344" y="11549"/>
                  <a:pt x="5360" y="11539"/>
                </a:cubicBezTo>
                <a:cubicBezTo>
                  <a:pt x="5360" y="11536"/>
                  <a:pt x="5361" y="11531"/>
                  <a:pt x="5361" y="11528"/>
                </a:cubicBezTo>
                <a:cubicBezTo>
                  <a:pt x="5348" y="11519"/>
                  <a:pt x="5348" y="11525"/>
                  <a:pt x="5340" y="11498"/>
                </a:cubicBezTo>
                <a:cubicBezTo>
                  <a:pt x="5352" y="11458"/>
                  <a:pt x="5365" y="11368"/>
                  <a:pt x="5388" y="11354"/>
                </a:cubicBezTo>
                <a:cubicBezTo>
                  <a:pt x="5388" y="11341"/>
                  <a:pt x="5388" y="11330"/>
                  <a:pt x="5388" y="11317"/>
                </a:cubicBezTo>
                <a:cubicBezTo>
                  <a:pt x="5395" y="11311"/>
                  <a:pt x="5403" y="11304"/>
                  <a:pt x="5410" y="11299"/>
                </a:cubicBezTo>
                <a:cubicBezTo>
                  <a:pt x="5409" y="11304"/>
                  <a:pt x="5409" y="11311"/>
                  <a:pt x="5408" y="11317"/>
                </a:cubicBezTo>
                <a:cubicBezTo>
                  <a:pt x="5412" y="11320"/>
                  <a:pt x="5417" y="11321"/>
                  <a:pt x="5420" y="11324"/>
                </a:cubicBezTo>
                <a:cubicBezTo>
                  <a:pt x="5427" y="11305"/>
                  <a:pt x="5430" y="11310"/>
                  <a:pt x="5428" y="11284"/>
                </a:cubicBezTo>
                <a:cubicBezTo>
                  <a:pt x="5431" y="11280"/>
                  <a:pt x="5434" y="11277"/>
                  <a:pt x="5437" y="11273"/>
                </a:cubicBezTo>
                <a:cubicBezTo>
                  <a:pt x="5436" y="11281"/>
                  <a:pt x="5433" y="11287"/>
                  <a:pt x="5432" y="11295"/>
                </a:cubicBezTo>
                <a:cubicBezTo>
                  <a:pt x="5436" y="11297"/>
                  <a:pt x="5441" y="11300"/>
                  <a:pt x="5445" y="11302"/>
                </a:cubicBezTo>
                <a:cubicBezTo>
                  <a:pt x="5447" y="11291"/>
                  <a:pt x="5451" y="11277"/>
                  <a:pt x="5453" y="11265"/>
                </a:cubicBezTo>
                <a:cubicBezTo>
                  <a:pt x="5457" y="11270"/>
                  <a:pt x="5460" y="11276"/>
                  <a:pt x="5463" y="11280"/>
                </a:cubicBezTo>
                <a:cubicBezTo>
                  <a:pt x="5479" y="11256"/>
                  <a:pt x="5493" y="11201"/>
                  <a:pt x="5500" y="11162"/>
                </a:cubicBezTo>
                <a:cubicBezTo>
                  <a:pt x="5501" y="11162"/>
                  <a:pt x="5501" y="11162"/>
                  <a:pt x="5502" y="11162"/>
                </a:cubicBezTo>
                <a:cubicBezTo>
                  <a:pt x="5503" y="11163"/>
                  <a:pt x="5504" y="11164"/>
                  <a:pt x="5505" y="11166"/>
                </a:cubicBezTo>
                <a:cubicBezTo>
                  <a:pt x="5503" y="11177"/>
                  <a:pt x="5501" y="11187"/>
                  <a:pt x="5499" y="11199"/>
                </a:cubicBezTo>
                <a:cubicBezTo>
                  <a:pt x="5499" y="11201"/>
                  <a:pt x="5500" y="11204"/>
                  <a:pt x="5500" y="11206"/>
                </a:cubicBezTo>
                <a:cubicBezTo>
                  <a:pt x="5508" y="11211"/>
                  <a:pt x="5515" y="11217"/>
                  <a:pt x="5522" y="11221"/>
                </a:cubicBezTo>
                <a:cubicBezTo>
                  <a:pt x="5521" y="11211"/>
                  <a:pt x="5520" y="11198"/>
                  <a:pt x="5519" y="11188"/>
                </a:cubicBezTo>
                <a:cubicBezTo>
                  <a:pt x="5531" y="11192"/>
                  <a:pt x="5540" y="11175"/>
                  <a:pt x="5552" y="11169"/>
                </a:cubicBezTo>
                <a:cubicBezTo>
                  <a:pt x="5554" y="11179"/>
                  <a:pt x="5554" y="11192"/>
                  <a:pt x="5555" y="11203"/>
                </a:cubicBezTo>
                <a:cubicBezTo>
                  <a:pt x="5565" y="11187"/>
                  <a:pt x="5572" y="11164"/>
                  <a:pt x="5582" y="11151"/>
                </a:cubicBezTo>
                <a:cubicBezTo>
                  <a:pt x="5586" y="11156"/>
                  <a:pt x="5590" y="11164"/>
                  <a:pt x="5594" y="11169"/>
                </a:cubicBezTo>
                <a:cubicBezTo>
                  <a:pt x="5599" y="11161"/>
                  <a:pt x="5598" y="11162"/>
                  <a:pt x="5599" y="11143"/>
                </a:cubicBezTo>
                <a:cubicBezTo>
                  <a:pt x="5617" y="11150"/>
                  <a:pt x="5624" y="11139"/>
                  <a:pt x="5639" y="11125"/>
                </a:cubicBezTo>
                <a:cubicBezTo>
                  <a:pt x="5642" y="11115"/>
                  <a:pt x="5642" y="11115"/>
                  <a:pt x="5642" y="11106"/>
                </a:cubicBezTo>
                <a:cubicBezTo>
                  <a:pt x="5638" y="11106"/>
                  <a:pt x="5633" y="11106"/>
                  <a:pt x="5629" y="11106"/>
                </a:cubicBezTo>
                <a:cubicBezTo>
                  <a:pt x="5632" y="11099"/>
                  <a:pt x="5635" y="11092"/>
                  <a:pt x="5637" y="11084"/>
                </a:cubicBezTo>
                <a:cubicBezTo>
                  <a:pt x="5635" y="11072"/>
                  <a:pt x="5632" y="11056"/>
                  <a:pt x="5629" y="11044"/>
                </a:cubicBezTo>
                <a:cubicBezTo>
                  <a:pt x="5632" y="11048"/>
                  <a:pt x="5635" y="11054"/>
                  <a:pt x="5637" y="11058"/>
                </a:cubicBezTo>
                <a:cubicBezTo>
                  <a:pt x="5648" y="11038"/>
                  <a:pt x="5675" y="11048"/>
                  <a:pt x="5686" y="11066"/>
                </a:cubicBezTo>
                <a:cubicBezTo>
                  <a:pt x="5695" y="11055"/>
                  <a:pt x="5704" y="11046"/>
                  <a:pt x="5713" y="11036"/>
                </a:cubicBezTo>
                <a:cubicBezTo>
                  <a:pt x="5711" y="11029"/>
                  <a:pt x="5709" y="11021"/>
                  <a:pt x="5708" y="11014"/>
                </a:cubicBezTo>
                <a:cubicBezTo>
                  <a:pt x="5714" y="11021"/>
                  <a:pt x="5720" y="11029"/>
                  <a:pt x="5726" y="11036"/>
                </a:cubicBezTo>
                <a:cubicBezTo>
                  <a:pt x="5763" y="11027"/>
                  <a:pt x="5778" y="10957"/>
                  <a:pt x="5818" y="10955"/>
                </a:cubicBezTo>
                <a:cubicBezTo>
                  <a:pt x="5821" y="10942"/>
                  <a:pt x="5825" y="10931"/>
                  <a:pt x="5828" y="10918"/>
                </a:cubicBezTo>
                <a:cubicBezTo>
                  <a:pt x="5826" y="10908"/>
                  <a:pt x="5823" y="10899"/>
                  <a:pt x="5821" y="10888"/>
                </a:cubicBezTo>
                <a:cubicBezTo>
                  <a:pt x="5828" y="10899"/>
                  <a:pt x="5832" y="10907"/>
                  <a:pt x="5833" y="10929"/>
                </a:cubicBezTo>
                <a:cubicBezTo>
                  <a:pt x="5838" y="10923"/>
                  <a:pt x="5845" y="10917"/>
                  <a:pt x="5850" y="10911"/>
                </a:cubicBezTo>
                <a:cubicBezTo>
                  <a:pt x="5843" y="10945"/>
                  <a:pt x="5824" y="10980"/>
                  <a:pt x="5806" y="10992"/>
                </a:cubicBezTo>
                <a:cubicBezTo>
                  <a:pt x="5804" y="11001"/>
                  <a:pt x="5802" y="11002"/>
                  <a:pt x="5801" y="11018"/>
                </a:cubicBezTo>
                <a:cubicBezTo>
                  <a:pt x="5830" y="10987"/>
                  <a:pt x="5884" y="10996"/>
                  <a:pt x="5918" y="11003"/>
                </a:cubicBezTo>
                <a:cubicBezTo>
                  <a:pt x="5920" y="11006"/>
                  <a:pt x="5919" y="11011"/>
                  <a:pt x="5920" y="11014"/>
                </a:cubicBezTo>
                <a:cubicBezTo>
                  <a:pt x="5896" y="11013"/>
                  <a:pt x="5881" y="11031"/>
                  <a:pt x="5860" y="11040"/>
                </a:cubicBezTo>
                <a:cubicBezTo>
                  <a:pt x="5860" y="11048"/>
                  <a:pt x="5860" y="11057"/>
                  <a:pt x="5860" y="11066"/>
                </a:cubicBezTo>
                <a:cubicBezTo>
                  <a:pt x="5854" y="11056"/>
                  <a:pt x="5855" y="11053"/>
                  <a:pt x="5848" y="11051"/>
                </a:cubicBezTo>
                <a:cubicBezTo>
                  <a:pt x="5849" y="11038"/>
                  <a:pt x="5849" y="11027"/>
                  <a:pt x="5850" y="11014"/>
                </a:cubicBezTo>
                <a:cubicBezTo>
                  <a:pt x="5828" y="11012"/>
                  <a:pt x="5754" y="11105"/>
                  <a:pt x="5739" y="11136"/>
                </a:cubicBezTo>
                <a:cubicBezTo>
                  <a:pt x="5738" y="11136"/>
                  <a:pt x="5737" y="11136"/>
                  <a:pt x="5736" y="11136"/>
                </a:cubicBezTo>
                <a:cubicBezTo>
                  <a:pt x="5739" y="11139"/>
                  <a:pt x="5742" y="11140"/>
                  <a:pt x="5744" y="11143"/>
                </a:cubicBezTo>
                <a:cubicBezTo>
                  <a:pt x="5744" y="11145"/>
                  <a:pt x="5744" y="11146"/>
                  <a:pt x="5744" y="11147"/>
                </a:cubicBezTo>
                <a:cubicBezTo>
                  <a:pt x="5737" y="11148"/>
                  <a:pt x="5740" y="11147"/>
                  <a:pt x="5734" y="11140"/>
                </a:cubicBezTo>
                <a:cubicBezTo>
                  <a:pt x="5724" y="11152"/>
                  <a:pt x="5712" y="11164"/>
                  <a:pt x="5701" y="11177"/>
                </a:cubicBezTo>
                <a:cubicBezTo>
                  <a:pt x="5700" y="11179"/>
                  <a:pt x="5702" y="11182"/>
                  <a:pt x="5701" y="11184"/>
                </a:cubicBezTo>
                <a:cubicBezTo>
                  <a:pt x="5703" y="11186"/>
                  <a:pt x="5704" y="11189"/>
                  <a:pt x="5706" y="11191"/>
                </a:cubicBezTo>
                <a:cubicBezTo>
                  <a:pt x="5714" y="11181"/>
                  <a:pt x="5722" y="11172"/>
                  <a:pt x="5729" y="11162"/>
                </a:cubicBezTo>
                <a:cubicBezTo>
                  <a:pt x="5726" y="11182"/>
                  <a:pt x="5723" y="11172"/>
                  <a:pt x="5718" y="11184"/>
                </a:cubicBezTo>
                <a:cubicBezTo>
                  <a:pt x="5697" y="11228"/>
                  <a:pt x="5711" y="11273"/>
                  <a:pt x="5716" y="11321"/>
                </a:cubicBezTo>
                <a:cubicBezTo>
                  <a:pt x="5720" y="11318"/>
                  <a:pt x="5718" y="11319"/>
                  <a:pt x="5723" y="11310"/>
                </a:cubicBezTo>
                <a:cubicBezTo>
                  <a:pt x="5728" y="11327"/>
                  <a:pt x="5733" y="11344"/>
                  <a:pt x="5738" y="11361"/>
                </a:cubicBezTo>
                <a:cubicBezTo>
                  <a:pt x="5750" y="11356"/>
                  <a:pt x="5750" y="11356"/>
                  <a:pt x="5758" y="11373"/>
                </a:cubicBezTo>
                <a:cubicBezTo>
                  <a:pt x="5760" y="11360"/>
                  <a:pt x="5762" y="11348"/>
                  <a:pt x="5765" y="11336"/>
                </a:cubicBezTo>
                <a:cubicBezTo>
                  <a:pt x="5774" y="11327"/>
                  <a:pt x="5780" y="11326"/>
                  <a:pt x="5795" y="11328"/>
                </a:cubicBezTo>
                <a:cubicBezTo>
                  <a:pt x="5795" y="11320"/>
                  <a:pt x="5795" y="11313"/>
                  <a:pt x="5795" y="11306"/>
                </a:cubicBezTo>
                <a:cubicBezTo>
                  <a:pt x="5796" y="11308"/>
                  <a:pt x="5796" y="11307"/>
                  <a:pt x="5798" y="11310"/>
                </a:cubicBezTo>
                <a:cubicBezTo>
                  <a:pt x="5814" y="11290"/>
                  <a:pt x="5823" y="11222"/>
                  <a:pt x="5853" y="11221"/>
                </a:cubicBezTo>
                <a:cubicBezTo>
                  <a:pt x="5857" y="11193"/>
                  <a:pt x="5851" y="11191"/>
                  <a:pt x="5850" y="11162"/>
                </a:cubicBezTo>
                <a:cubicBezTo>
                  <a:pt x="5853" y="11162"/>
                  <a:pt x="5857" y="11162"/>
                  <a:pt x="5860" y="11162"/>
                </a:cubicBezTo>
                <a:cubicBezTo>
                  <a:pt x="5862" y="11167"/>
                  <a:pt x="5863" y="11171"/>
                  <a:pt x="5865" y="11177"/>
                </a:cubicBezTo>
                <a:cubicBezTo>
                  <a:pt x="5866" y="11177"/>
                  <a:pt x="5866" y="11177"/>
                  <a:pt x="5867" y="11177"/>
                </a:cubicBezTo>
                <a:cubicBezTo>
                  <a:pt x="5873" y="11169"/>
                  <a:pt x="5875" y="11166"/>
                  <a:pt x="5878" y="11151"/>
                </a:cubicBezTo>
                <a:cubicBezTo>
                  <a:pt x="5879" y="11150"/>
                  <a:pt x="5880" y="11148"/>
                  <a:pt x="5882" y="11147"/>
                </a:cubicBezTo>
                <a:cubicBezTo>
                  <a:pt x="5881" y="11154"/>
                  <a:pt x="5880" y="11161"/>
                  <a:pt x="5880" y="11169"/>
                </a:cubicBezTo>
                <a:cubicBezTo>
                  <a:pt x="5889" y="11172"/>
                  <a:pt x="5899" y="11175"/>
                  <a:pt x="5908" y="11177"/>
                </a:cubicBezTo>
                <a:cubicBezTo>
                  <a:pt x="5913" y="11159"/>
                  <a:pt x="5916" y="11163"/>
                  <a:pt x="5918" y="11140"/>
                </a:cubicBezTo>
                <a:cubicBezTo>
                  <a:pt x="5921" y="11143"/>
                  <a:pt x="5926" y="11148"/>
                  <a:pt x="5928" y="11151"/>
                </a:cubicBezTo>
                <a:cubicBezTo>
                  <a:pt x="5929" y="11143"/>
                  <a:pt x="5929" y="11133"/>
                  <a:pt x="5930" y="11125"/>
                </a:cubicBezTo>
                <a:cubicBezTo>
                  <a:pt x="5932" y="11124"/>
                  <a:pt x="5933" y="11126"/>
                  <a:pt x="5935" y="11125"/>
                </a:cubicBezTo>
                <a:cubicBezTo>
                  <a:pt x="5943" y="11129"/>
                  <a:pt x="5942" y="11130"/>
                  <a:pt x="5947" y="11140"/>
                </a:cubicBezTo>
                <a:cubicBezTo>
                  <a:pt x="5980" y="11115"/>
                  <a:pt x="6017" y="11064"/>
                  <a:pt x="6056" y="11062"/>
                </a:cubicBezTo>
                <a:cubicBezTo>
                  <a:pt x="6055" y="11057"/>
                  <a:pt x="6054" y="11052"/>
                  <a:pt x="6054" y="11047"/>
                </a:cubicBezTo>
                <a:cubicBezTo>
                  <a:pt x="6062" y="11048"/>
                  <a:pt x="6070" y="11050"/>
                  <a:pt x="6079" y="11051"/>
                </a:cubicBezTo>
                <a:cubicBezTo>
                  <a:pt x="6078" y="11047"/>
                  <a:pt x="6077" y="11043"/>
                  <a:pt x="6076" y="11040"/>
                </a:cubicBezTo>
                <a:cubicBezTo>
                  <a:pt x="6077" y="11038"/>
                  <a:pt x="6081" y="11038"/>
                  <a:pt x="6082" y="11036"/>
                </a:cubicBezTo>
                <a:cubicBezTo>
                  <a:pt x="6089" y="11029"/>
                  <a:pt x="6088" y="11031"/>
                  <a:pt x="6094" y="11040"/>
                </a:cubicBezTo>
                <a:cubicBezTo>
                  <a:pt x="6100" y="11035"/>
                  <a:pt x="6105" y="11033"/>
                  <a:pt x="6111" y="11029"/>
                </a:cubicBezTo>
                <a:cubicBezTo>
                  <a:pt x="6103" y="11010"/>
                  <a:pt x="6093" y="11008"/>
                  <a:pt x="6076" y="11010"/>
                </a:cubicBezTo>
                <a:cubicBezTo>
                  <a:pt x="6074" y="11007"/>
                  <a:pt x="6072" y="11003"/>
                  <a:pt x="6071" y="10999"/>
                </a:cubicBezTo>
                <a:cubicBezTo>
                  <a:pt x="6074" y="10996"/>
                  <a:pt x="6079" y="10995"/>
                  <a:pt x="6082" y="10992"/>
                </a:cubicBezTo>
                <a:cubicBezTo>
                  <a:pt x="6084" y="10987"/>
                  <a:pt x="6085" y="10981"/>
                  <a:pt x="6087" y="10977"/>
                </a:cubicBezTo>
                <a:cubicBezTo>
                  <a:pt x="6082" y="10965"/>
                  <a:pt x="6076" y="10955"/>
                  <a:pt x="6071" y="10944"/>
                </a:cubicBezTo>
                <a:cubicBezTo>
                  <a:pt x="6051" y="10930"/>
                  <a:pt x="6040" y="10969"/>
                  <a:pt x="6034" y="10911"/>
                </a:cubicBezTo>
                <a:cubicBezTo>
                  <a:pt x="6016" y="10916"/>
                  <a:pt x="6011" y="10938"/>
                  <a:pt x="5999" y="10947"/>
                </a:cubicBezTo>
                <a:cubicBezTo>
                  <a:pt x="5990" y="10954"/>
                  <a:pt x="5980" y="10947"/>
                  <a:pt x="5974" y="10951"/>
                </a:cubicBezTo>
                <a:cubicBezTo>
                  <a:pt x="5976" y="10945"/>
                  <a:pt x="5977" y="10939"/>
                  <a:pt x="5979" y="10933"/>
                </a:cubicBezTo>
                <a:cubicBezTo>
                  <a:pt x="5978" y="10933"/>
                  <a:pt x="5976" y="10933"/>
                  <a:pt x="5975" y="10933"/>
                </a:cubicBezTo>
                <a:cubicBezTo>
                  <a:pt x="5974" y="10931"/>
                  <a:pt x="5974" y="10928"/>
                  <a:pt x="5974" y="10925"/>
                </a:cubicBezTo>
                <a:cubicBezTo>
                  <a:pt x="5956" y="10909"/>
                  <a:pt x="5943" y="10940"/>
                  <a:pt x="5930" y="10929"/>
                </a:cubicBezTo>
                <a:cubicBezTo>
                  <a:pt x="5925" y="10922"/>
                  <a:pt x="5919" y="10917"/>
                  <a:pt x="5913" y="10911"/>
                </a:cubicBezTo>
                <a:cubicBezTo>
                  <a:pt x="5906" y="10912"/>
                  <a:pt x="5899" y="10910"/>
                  <a:pt x="5892" y="10911"/>
                </a:cubicBezTo>
                <a:cubicBezTo>
                  <a:pt x="5884" y="10904"/>
                  <a:pt x="5881" y="10886"/>
                  <a:pt x="5870" y="10881"/>
                </a:cubicBezTo>
                <a:cubicBezTo>
                  <a:pt x="5869" y="10881"/>
                  <a:pt x="5869" y="10881"/>
                  <a:pt x="5868" y="10881"/>
                </a:cubicBezTo>
                <a:cubicBezTo>
                  <a:pt x="5868" y="10881"/>
                  <a:pt x="5867" y="10881"/>
                  <a:pt x="5867" y="10881"/>
                </a:cubicBezTo>
                <a:cubicBezTo>
                  <a:pt x="5867" y="10880"/>
                  <a:pt x="5867" y="10878"/>
                  <a:pt x="5867" y="10877"/>
                </a:cubicBezTo>
                <a:cubicBezTo>
                  <a:pt x="5873" y="10873"/>
                  <a:pt x="5880" y="10871"/>
                  <a:pt x="5887" y="10866"/>
                </a:cubicBezTo>
                <a:cubicBezTo>
                  <a:pt x="5888" y="10865"/>
                  <a:pt x="5889" y="10860"/>
                  <a:pt x="5890" y="10859"/>
                </a:cubicBezTo>
                <a:cubicBezTo>
                  <a:pt x="5862" y="10832"/>
                  <a:pt x="5809" y="10847"/>
                  <a:pt x="5818" y="10759"/>
                </a:cubicBezTo>
                <a:cubicBezTo>
                  <a:pt x="5813" y="10744"/>
                  <a:pt x="5813" y="10744"/>
                  <a:pt x="5806" y="10748"/>
                </a:cubicBezTo>
                <a:cubicBezTo>
                  <a:pt x="5803" y="10719"/>
                  <a:pt x="5804" y="10704"/>
                  <a:pt x="5810" y="10681"/>
                </a:cubicBezTo>
                <a:cubicBezTo>
                  <a:pt x="5802" y="10664"/>
                  <a:pt x="5785" y="10669"/>
                  <a:pt x="5768" y="10670"/>
                </a:cubicBezTo>
                <a:cubicBezTo>
                  <a:pt x="5791" y="10623"/>
                  <a:pt x="5795" y="10644"/>
                  <a:pt x="5803" y="10574"/>
                </a:cubicBezTo>
                <a:cubicBezTo>
                  <a:pt x="5808" y="10563"/>
                  <a:pt x="5816" y="10552"/>
                  <a:pt x="5821" y="10541"/>
                </a:cubicBezTo>
                <a:cubicBezTo>
                  <a:pt x="5817" y="10535"/>
                  <a:pt x="5814" y="10528"/>
                  <a:pt x="5810" y="10522"/>
                </a:cubicBezTo>
                <a:cubicBezTo>
                  <a:pt x="5805" y="10527"/>
                  <a:pt x="5800" y="10533"/>
                  <a:pt x="5795" y="10537"/>
                </a:cubicBezTo>
                <a:cubicBezTo>
                  <a:pt x="5795" y="10532"/>
                  <a:pt x="5795" y="10524"/>
                  <a:pt x="5795" y="10519"/>
                </a:cubicBezTo>
                <a:cubicBezTo>
                  <a:pt x="5780" y="10533"/>
                  <a:pt x="5764" y="10546"/>
                  <a:pt x="5749" y="10559"/>
                </a:cubicBezTo>
                <a:cubicBezTo>
                  <a:pt x="5732" y="10511"/>
                  <a:pt x="5720" y="10485"/>
                  <a:pt x="5683" y="10478"/>
                </a:cubicBezTo>
                <a:cubicBezTo>
                  <a:pt x="5683" y="10477"/>
                  <a:pt x="5683" y="10476"/>
                  <a:pt x="5683" y="10474"/>
                </a:cubicBezTo>
                <a:cubicBezTo>
                  <a:pt x="5696" y="10467"/>
                  <a:pt x="5712" y="10442"/>
                  <a:pt x="5733" y="10452"/>
                </a:cubicBezTo>
                <a:cubicBezTo>
                  <a:pt x="5742" y="10460"/>
                  <a:pt x="5750" y="10470"/>
                  <a:pt x="5759" y="10478"/>
                </a:cubicBezTo>
                <a:cubicBezTo>
                  <a:pt x="5781" y="10475"/>
                  <a:pt x="5852" y="10393"/>
                  <a:pt x="5860" y="10360"/>
                </a:cubicBezTo>
                <a:cubicBezTo>
                  <a:pt x="5835" y="10226"/>
                  <a:pt x="5749" y="10223"/>
                  <a:pt x="5679" y="10278"/>
                </a:cubicBezTo>
                <a:cubicBezTo>
                  <a:pt x="5604" y="10338"/>
                  <a:pt x="5522" y="10381"/>
                  <a:pt x="5462" y="10471"/>
                </a:cubicBezTo>
                <a:cubicBezTo>
                  <a:pt x="5413" y="10544"/>
                  <a:pt x="5376" y="10655"/>
                  <a:pt x="5328" y="10733"/>
                </a:cubicBezTo>
                <a:cubicBezTo>
                  <a:pt x="5369" y="10558"/>
                  <a:pt x="5454" y="10348"/>
                  <a:pt x="5534" y="10253"/>
                </a:cubicBezTo>
                <a:cubicBezTo>
                  <a:pt x="5555" y="10227"/>
                  <a:pt x="5594" y="10233"/>
                  <a:pt x="5614" y="10205"/>
                </a:cubicBezTo>
                <a:cubicBezTo>
                  <a:pt x="5643" y="10164"/>
                  <a:pt x="5634" y="10064"/>
                  <a:pt x="5686" y="10027"/>
                </a:cubicBezTo>
                <a:cubicBezTo>
                  <a:pt x="5717" y="10005"/>
                  <a:pt x="5769" y="10013"/>
                  <a:pt x="5801" y="10023"/>
                </a:cubicBezTo>
                <a:cubicBezTo>
                  <a:pt x="5849" y="10038"/>
                  <a:pt x="5897" y="10010"/>
                  <a:pt x="5940" y="10020"/>
                </a:cubicBezTo>
                <a:cubicBezTo>
                  <a:pt x="5984" y="10024"/>
                  <a:pt x="6027" y="10030"/>
                  <a:pt x="6071" y="10034"/>
                </a:cubicBezTo>
                <a:cubicBezTo>
                  <a:pt x="6129" y="10016"/>
                  <a:pt x="6194" y="10011"/>
                  <a:pt x="6233" y="9953"/>
                </a:cubicBezTo>
                <a:cubicBezTo>
                  <a:pt x="6255" y="9904"/>
                  <a:pt x="6276" y="9855"/>
                  <a:pt x="6298" y="9805"/>
                </a:cubicBezTo>
                <a:cubicBezTo>
                  <a:pt x="6334" y="9799"/>
                  <a:pt x="6369" y="9794"/>
                  <a:pt x="6405" y="9787"/>
                </a:cubicBezTo>
                <a:cubicBezTo>
                  <a:pt x="6381" y="9859"/>
                  <a:pt x="6360" y="9936"/>
                  <a:pt x="6350" y="9998"/>
                </a:cubicBezTo>
                <a:cubicBezTo>
                  <a:pt x="6358" y="10018"/>
                  <a:pt x="6366" y="10040"/>
                  <a:pt x="6375" y="10060"/>
                </a:cubicBezTo>
                <a:cubicBezTo>
                  <a:pt x="6352" y="10109"/>
                  <a:pt x="6327" y="10061"/>
                  <a:pt x="6311" y="10149"/>
                </a:cubicBezTo>
                <a:cubicBezTo>
                  <a:pt x="6310" y="10153"/>
                  <a:pt x="6311" y="10160"/>
                  <a:pt x="6310" y="10164"/>
                </a:cubicBezTo>
                <a:cubicBezTo>
                  <a:pt x="6323" y="10171"/>
                  <a:pt x="6335" y="10176"/>
                  <a:pt x="6348" y="10182"/>
                </a:cubicBezTo>
                <a:cubicBezTo>
                  <a:pt x="6324" y="10230"/>
                  <a:pt x="6277" y="10245"/>
                  <a:pt x="6261" y="10308"/>
                </a:cubicBezTo>
                <a:cubicBezTo>
                  <a:pt x="6257" y="10324"/>
                  <a:pt x="6266" y="10346"/>
                  <a:pt x="6270" y="10367"/>
                </a:cubicBezTo>
                <a:cubicBezTo>
                  <a:pt x="6296" y="10361"/>
                  <a:pt x="6321" y="10358"/>
                  <a:pt x="6347" y="10352"/>
                </a:cubicBezTo>
                <a:cubicBezTo>
                  <a:pt x="6379" y="10361"/>
                  <a:pt x="6411" y="10369"/>
                  <a:pt x="6444" y="10378"/>
                </a:cubicBezTo>
                <a:cubicBezTo>
                  <a:pt x="6473" y="10389"/>
                  <a:pt x="6504" y="10377"/>
                  <a:pt x="6509" y="10334"/>
                </a:cubicBezTo>
                <a:cubicBezTo>
                  <a:pt x="6518" y="10331"/>
                  <a:pt x="6526" y="10329"/>
                  <a:pt x="6536" y="10326"/>
                </a:cubicBezTo>
                <a:cubicBezTo>
                  <a:pt x="6536" y="10344"/>
                  <a:pt x="6536" y="10361"/>
                  <a:pt x="6536" y="10378"/>
                </a:cubicBezTo>
                <a:cubicBezTo>
                  <a:pt x="6536" y="10382"/>
                  <a:pt x="6538" y="10386"/>
                  <a:pt x="6539" y="10389"/>
                </a:cubicBezTo>
                <a:cubicBezTo>
                  <a:pt x="6542" y="10388"/>
                  <a:pt x="6547" y="10387"/>
                  <a:pt x="6551" y="10386"/>
                </a:cubicBezTo>
                <a:cubicBezTo>
                  <a:pt x="6559" y="10379"/>
                  <a:pt x="6562" y="10366"/>
                  <a:pt x="6564" y="10349"/>
                </a:cubicBezTo>
                <a:cubicBezTo>
                  <a:pt x="6579" y="10352"/>
                  <a:pt x="6594" y="10353"/>
                  <a:pt x="6609" y="10356"/>
                </a:cubicBezTo>
                <a:cubicBezTo>
                  <a:pt x="6609" y="10358"/>
                  <a:pt x="6609" y="10361"/>
                  <a:pt x="6609" y="10363"/>
                </a:cubicBezTo>
                <a:cubicBezTo>
                  <a:pt x="6577" y="10393"/>
                  <a:pt x="6568" y="10456"/>
                  <a:pt x="6527" y="10478"/>
                </a:cubicBezTo>
                <a:cubicBezTo>
                  <a:pt x="6524" y="10492"/>
                  <a:pt x="6525" y="10484"/>
                  <a:pt x="6527" y="10500"/>
                </a:cubicBezTo>
                <a:cubicBezTo>
                  <a:pt x="6536" y="10509"/>
                  <a:pt x="6550" y="10512"/>
                  <a:pt x="6564" y="10511"/>
                </a:cubicBezTo>
                <a:cubicBezTo>
                  <a:pt x="6590" y="10454"/>
                  <a:pt x="6636" y="10408"/>
                  <a:pt x="6654" y="10345"/>
                </a:cubicBezTo>
                <a:cubicBezTo>
                  <a:pt x="6657" y="10347"/>
                  <a:pt x="6660" y="10350"/>
                  <a:pt x="6663" y="10352"/>
                </a:cubicBezTo>
                <a:cubicBezTo>
                  <a:pt x="6668" y="10367"/>
                  <a:pt x="6674" y="10382"/>
                  <a:pt x="6679" y="10397"/>
                </a:cubicBezTo>
                <a:cubicBezTo>
                  <a:pt x="6679" y="10433"/>
                  <a:pt x="6671" y="10454"/>
                  <a:pt x="6663" y="10474"/>
                </a:cubicBezTo>
                <a:cubicBezTo>
                  <a:pt x="6663" y="10483"/>
                  <a:pt x="6664" y="10491"/>
                  <a:pt x="6664" y="10500"/>
                </a:cubicBezTo>
                <a:cubicBezTo>
                  <a:pt x="6669" y="10501"/>
                  <a:pt x="6675" y="10503"/>
                  <a:pt x="6679" y="10504"/>
                </a:cubicBezTo>
                <a:cubicBezTo>
                  <a:pt x="6686" y="10492"/>
                  <a:pt x="6691" y="10482"/>
                  <a:pt x="6698" y="10471"/>
                </a:cubicBezTo>
                <a:cubicBezTo>
                  <a:pt x="6699" y="10490"/>
                  <a:pt x="6701" y="10511"/>
                  <a:pt x="6703" y="10530"/>
                </a:cubicBezTo>
                <a:cubicBezTo>
                  <a:pt x="6717" y="10538"/>
                  <a:pt x="6731" y="10544"/>
                  <a:pt x="6745" y="10552"/>
                </a:cubicBezTo>
                <a:cubicBezTo>
                  <a:pt x="6753" y="10502"/>
                  <a:pt x="6773" y="10449"/>
                  <a:pt x="6770" y="10393"/>
                </a:cubicBezTo>
                <a:cubicBezTo>
                  <a:pt x="6737" y="10398"/>
                  <a:pt x="6735" y="10378"/>
                  <a:pt x="6741" y="10330"/>
                </a:cubicBezTo>
                <a:cubicBezTo>
                  <a:pt x="6741" y="10328"/>
                  <a:pt x="6740" y="10325"/>
                  <a:pt x="6740" y="10323"/>
                </a:cubicBezTo>
                <a:cubicBezTo>
                  <a:pt x="6734" y="10319"/>
                  <a:pt x="6728" y="10319"/>
                  <a:pt x="6723" y="10315"/>
                </a:cubicBezTo>
                <a:cubicBezTo>
                  <a:pt x="6716" y="10326"/>
                  <a:pt x="6711" y="10334"/>
                  <a:pt x="6708" y="10352"/>
                </a:cubicBezTo>
                <a:cubicBezTo>
                  <a:pt x="6707" y="10353"/>
                  <a:pt x="6706" y="10351"/>
                  <a:pt x="6704" y="10352"/>
                </a:cubicBezTo>
                <a:cubicBezTo>
                  <a:pt x="6696" y="10331"/>
                  <a:pt x="6689" y="10292"/>
                  <a:pt x="6684" y="10264"/>
                </a:cubicBezTo>
                <a:cubicBezTo>
                  <a:pt x="6717" y="10232"/>
                  <a:pt x="6715" y="10249"/>
                  <a:pt x="6741" y="10201"/>
                </a:cubicBezTo>
                <a:cubicBezTo>
                  <a:pt x="6741" y="10195"/>
                  <a:pt x="6741" y="10188"/>
                  <a:pt x="6741" y="10182"/>
                </a:cubicBezTo>
                <a:cubicBezTo>
                  <a:pt x="6737" y="10179"/>
                  <a:pt x="6733" y="10178"/>
                  <a:pt x="6730" y="10175"/>
                </a:cubicBezTo>
                <a:cubicBezTo>
                  <a:pt x="6718" y="10186"/>
                  <a:pt x="6706" y="10196"/>
                  <a:pt x="6691" y="10197"/>
                </a:cubicBezTo>
                <a:cubicBezTo>
                  <a:pt x="6682" y="10184"/>
                  <a:pt x="6672" y="10167"/>
                  <a:pt x="6668" y="10145"/>
                </a:cubicBezTo>
                <a:cubicBezTo>
                  <a:pt x="6666" y="10142"/>
                  <a:pt x="6663" y="10138"/>
                  <a:pt x="6661" y="10134"/>
                </a:cubicBezTo>
                <a:cubicBezTo>
                  <a:pt x="6674" y="10112"/>
                  <a:pt x="6687" y="10093"/>
                  <a:pt x="6699" y="10071"/>
                </a:cubicBezTo>
                <a:cubicBezTo>
                  <a:pt x="6703" y="10063"/>
                  <a:pt x="6706" y="10054"/>
                  <a:pt x="6709" y="10046"/>
                </a:cubicBezTo>
                <a:cubicBezTo>
                  <a:pt x="6687" y="10017"/>
                  <a:pt x="6658" y="9993"/>
                  <a:pt x="6622" y="10001"/>
                </a:cubicBezTo>
                <a:cubicBezTo>
                  <a:pt x="6619" y="10014"/>
                  <a:pt x="6616" y="10026"/>
                  <a:pt x="6612" y="10038"/>
                </a:cubicBezTo>
                <a:cubicBezTo>
                  <a:pt x="6575" y="10053"/>
                  <a:pt x="6543" y="10008"/>
                  <a:pt x="6520" y="9972"/>
                </a:cubicBezTo>
                <a:cubicBezTo>
                  <a:pt x="6520" y="9969"/>
                  <a:pt x="6520" y="9967"/>
                  <a:pt x="6520" y="9964"/>
                </a:cubicBezTo>
                <a:cubicBezTo>
                  <a:pt x="6520" y="9963"/>
                  <a:pt x="6520" y="9962"/>
                  <a:pt x="6520" y="9961"/>
                </a:cubicBezTo>
                <a:cubicBezTo>
                  <a:pt x="6530" y="9941"/>
                  <a:pt x="6541" y="9921"/>
                  <a:pt x="6551" y="9901"/>
                </a:cubicBezTo>
                <a:cubicBezTo>
                  <a:pt x="6539" y="9892"/>
                  <a:pt x="6527" y="9885"/>
                  <a:pt x="6515" y="9876"/>
                </a:cubicBezTo>
                <a:cubicBezTo>
                  <a:pt x="6485" y="9887"/>
                  <a:pt x="6488" y="9947"/>
                  <a:pt x="6459" y="9961"/>
                </a:cubicBezTo>
                <a:cubicBezTo>
                  <a:pt x="6457" y="9827"/>
                  <a:pt x="6550" y="9746"/>
                  <a:pt x="6522" y="9635"/>
                </a:cubicBezTo>
                <a:cubicBezTo>
                  <a:pt x="6534" y="9628"/>
                  <a:pt x="6550" y="9621"/>
                  <a:pt x="6561" y="9613"/>
                </a:cubicBezTo>
                <a:cubicBezTo>
                  <a:pt x="6561" y="9608"/>
                  <a:pt x="6562" y="9603"/>
                  <a:pt x="6562" y="9598"/>
                </a:cubicBezTo>
                <a:cubicBezTo>
                  <a:pt x="6561" y="9592"/>
                  <a:pt x="6558" y="9585"/>
                  <a:pt x="6557" y="9580"/>
                </a:cubicBezTo>
                <a:cubicBezTo>
                  <a:pt x="6554" y="9578"/>
                  <a:pt x="6552" y="9575"/>
                  <a:pt x="6549" y="9572"/>
                </a:cubicBezTo>
                <a:cubicBezTo>
                  <a:pt x="6536" y="9580"/>
                  <a:pt x="6522" y="9587"/>
                  <a:pt x="6509" y="9595"/>
                </a:cubicBezTo>
                <a:cubicBezTo>
                  <a:pt x="6502" y="9577"/>
                  <a:pt x="6495" y="9561"/>
                  <a:pt x="6489" y="9543"/>
                </a:cubicBezTo>
                <a:cubicBezTo>
                  <a:pt x="6498" y="9510"/>
                  <a:pt x="6505" y="9465"/>
                  <a:pt x="6514" y="9428"/>
                </a:cubicBezTo>
                <a:cubicBezTo>
                  <a:pt x="6512" y="9375"/>
                  <a:pt x="6471" y="9333"/>
                  <a:pt x="6447" y="9325"/>
                </a:cubicBezTo>
                <a:cubicBezTo>
                  <a:pt x="6436" y="9321"/>
                  <a:pt x="6418" y="9347"/>
                  <a:pt x="6407" y="9358"/>
                </a:cubicBezTo>
                <a:cubicBezTo>
                  <a:pt x="6403" y="9347"/>
                  <a:pt x="6400" y="9339"/>
                  <a:pt x="6397" y="9328"/>
                </a:cubicBezTo>
                <a:cubicBezTo>
                  <a:pt x="6399" y="9305"/>
                  <a:pt x="6405" y="9294"/>
                  <a:pt x="6410" y="9277"/>
                </a:cubicBezTo>
                <a:cubicBezTo>
                  <a:pt x="6342" y="9144"/>
                  <a:pt x="6299" y="9290"/>
                  <a:pt x="6248" y="9347"/>
                </a:cubicBezTo>
                <a:cubicBezTo>
                  <a:pt x="6224" y="9374"/>
                  <a:pt x="6189" y="9380"/>
                  <a:pt x="6166" y="9399"/>
                </a:cubicBezTo>
                <a:cubicBezTo>
                  <a:pt x="6169" y="9362"/>
                  <a:pt x="6175" y="9308"/>
                  <a:pt x="6188" y="9288"/>
                </a:cubicBezTo>
                <a:cubicBezTo>
                  <a:pt x="6202" y="9285"/>
                  <a:pt x="6217" y="9283"/>
                  <a:pt x="6231" y="9280"/>
                </a:cubicBezTo>
                <a:cubicBezTo>
                  <a:pt x="6260" y="9264"/>
                  <a:pt x="6272" y="9207"/>
                  <a:pt x="6305" y="9192"/>
                </a:cubicBezTo>
                <a:cubicBezTo>
                  <a:pt x="6337" y="9176"/>
                  <a:pt x="6369" y="9176"/>
                  <a:pt x="6383" y="9125"/>
                </a:cubicBezTo>
                <a:cubicBezTo>
                  <a:pt x="6354" y="9111"/>
                  <a:pt x="6324" y="9092"/>
                  <a:pt x="6295" y="9077"/>
                </a:cubicBezTo>
                <a:cubicBezTo>
                  <a:pt x="6266" y="9054"/>
                  <a:pt x="6245" y="9006"/>
                  <a:pt x="6209" y="8996"/>
                </a:cubicBezTo>
                <a:cubicBezTo>
                  <a:pt x="6182" y="8988"/>
                  <a:pt x="6166" y="9020"/>
                  <a:pt x="6139" y="9018"/>
                </a:cubicBezTo>
                <a:cubicBezTo>
                  <a:pt x="6145" y="8991"/>
                  <a:pt x="6150" y="8960"/>
                  <a:pt x="6156" y="8933"/>
                </a:cubicBezTo>
                <a:cubicBezTo>
                  <a:pt x="6154" y="8884"/>
                  <a:pt x="6094" y="8788"/>
                  <a:pt x="6074" y="8774"/>
                </a:cubicBezTo>
                <a:cubicBezTo>
                  <a:pt x="6066" y="8774"/>
                  <a:pt x="6056" y="8774"/>
                  <a:pt x="6047" y="8774"/>
                </a:cubicBezTo>
                <a:cubicBezTo>
                  <a:pt x="6031" y="8761"/>
                  <a:pt x="6013" y="8674"/>
                  <a:pt x="6004" y="8645"/>
                </a:cubicBezTo>
                <a:cubicBezTo>
                  <a:pt x="6005" y="8644"/>
                  <a:pt x="6006" y="8642"/>
                  <a:pt x="6007" y="8641"/>
                </a:cubicBezTo>
                <a:cubicBezTo>
                  <a:pt x="6021" y="8624"/>
                  <a:pt x="6056" y="8653"/>
                  <a:pt x="6076" y="8641"/>
                </a:cubicBezTo>
                <a:cubicBezTo>
                  <a:pt x="6079" y="8628"/>
                  <a:pt x="6079" y="8607"/>
                  <a:pt x="6079" y="8586"/>
                </a:cubicBezTo>
                <a:cubicBezTo>
                  <a:pt x="6056" y="8552"/>
                  <a:pt x="6032" y="8534"/>
                  <a:pt x="6015" y="8489"/>
                </a:cubicBezTo>
                <a:cubicBezTo>
                  <a:pt x="6022" y="8476"/>
                  <a:pt x="6030" y="8464"/>
                  <a:pt x="6042" y="8460"/>
                </a:cubicBezTo>
                <a:cubicBezTo>
                  <a:pt x="6033" y="8348"/>
                  <a:pt x="5983" y="8425"/>
                  <a:pt x="5974" y="8271"/>
                </a:cubicBezTo>
                <a:cubicBezTo>
                  <a:pt x="5966" y="8272"/>
                  <a:pt x="5959" y="8274"/>
                  <a:pt x="5952" y="8275"/>
                </a:cubicBezTo>
                <a:cubicBezTo>
                  <a:pt x="5949" y="8238"/>
                  <a:pt x="5955" y="8231"/>
                  <a:pt x="5959" y="8201"/>
                </a:cubicBezTo>
                <a:cubicBezTo>
                  <a:pt x="5926" y="8125"/>
                  <a:pt x="5863" y="7901"/>
                  <a:pt x="5825" y="7865"/>
                </a:cubicBezTo>
                <a:cubicBezTo>
                  <a:pt x="5824" y="7862"/>
                  <a:pt x="5823" y="7860"/>
                  <a:pt x="5821" y="7857"/>
                </a:cubicBezTo>
                <a:cubicBezTo>
                  <a:pt x="5816" y="7880"/>
                  <a:pt x="5808" y="7901"/>
                  <a:pt x="5803" y="7924"/>
                </a:cubicBezTo>
                <a:cubicBezTo>
                  <a:pt x="5765" y="7976"/>
                  <a:pt x="5731" y="7940"/>
                  <a:pt x="5773" y="8053"/>
                </a:cubicBezTo>
                <a:cubicBezTo>
                  <a:pt x="5747" y="8119"/>
                  <a:pt x="5725" y="8136"/>
                  <a:pt x="5724" y="8260"/>
                </a:cubicBezTo>
                <a:cubicBezTo>
                  <a:pt x="5724" y="8260"/>
                  <a:pt x="5723" y="8260"/>
                  <a:pt x="5723" y="8260"/>
                </a:cubicBezTo>
                <a:cubicBezTo>
                  <a:pt x="5709" y="8233"/>
                  <a:pt x="5708" y="8179"/>
                  <a:pt x="5683" y="8175"/>
                </a:cubicBezTo>
                <a:cubicBezTo>
                  <a:pt x="5674" y="8207"/>
                  <a:pt x="5663" y="8239"/>
                  <a:pt x="5654" y="8271"/>
                </a:cubicBezTo>
                <a:cubicBezTo>
                  <a:pt x="5633" y="8303"/>
                  <a:pt x="5583" y="8298"/>
                  <a:pt x="5560" y="8319"/>
                </a:cubicBezTo>
                <a:cubicBezTo>
                  <a:pt x="5557" y="8309"/>
                  <a:pt x="5555" y="8300"/>
                  <a:pt x="5552" y="8290"/>
                </a:cubicBezTo>
                <a:cubicBezTo>
                  <a:pt x="5556" y="8278"/>
                  <a:pt x="5555" y="8274"/>
                  <a:pt x="5555" y="8253"/>
                </a:cubicBezTo>
                <a:cubicBezTo>
                  <a:pt x="5516" y="8133"/>
                  <a:pt x="5484" y="8192"/>
                  <a:pt x="5428" y="8231"/>
                </a:cubicBezTo>
                <a:cubicBezTo>
                  <a:pt x="5428" y="8231"/>
                  <a:pt x="5425" y="8231"/>
                  <a:pt x="5425" y="8231"/>
                </a:cubicBezTo>
                <a:cubicBezTo>
                  <a:pt x="5413" y="8200"/>
                  <a:pt x="5417" y="8185"/>
                  <a:pt x="5420" y="8135"/>
                </a:cubicBezTo>
                <a:cubicBezTo>
                  <a:pt x="5430" y="8135"/>
                  <a:pt x="5439" y="8137"/>
                  <a:pt x="5448" y="8138"/>
                </a:cubicBezTo>
                <a:cubicBezTo>
                  <a:pt x="5478" y="8050"/>
                  <a:pt x="5392" y="7803"/>
                  <a:pt x="5452" y="7746"/>
                </a:cubicBezTo>
                <a:cubicBezTo>
                  <a:pt x="5455" y="7734"/>
                  <a:pt x="5455" y="7720"/>
                  <a:pt x="5455" y="7698"/>
                </a:cubicBezTo>
                <a:cubicBezTo>
                  <a:pt x="5452" y="7689"/>
                  <a:pt x="5448" y="7678"/>
                  <a:pt x="5445" y="7669"/>
                </a:cubicBezTo>
                <a:cubicBezTo>
                  <a:pt x="5435" y="7663"/>
                  <a:pt x="5422" y="7703"/>
                  <a:pt x="5398" y="7691"/>
                </a:cubicBezTo>
                <a:cubicBezTo>
                  <a:pt x="5355" y="7670"/>
                  <a:pt x="5315" y="7619"/>
                  <a:pt x="5276" y="7602"/>
                </a:cubicBezTo>
                <a:cubicBezTo>
                  <a:pt x="5262" y="7567"/>
                  <a:pt x="5261" y="7571"/>
                  <a:pt x="5273" y="7528"/>
                </a:cubicBezTo>
                <a:cubicBezTo>
                  <a:pt x="5236" y="7476"/>
                  <a:pt x="5181" y="7366"/>
                  <a:pt x="5142" y="7332"/>
                </a:cubicBezTo>
                <a:cubicBezTo>
                  <a:pt x="5112" y="7306"/>
                  <a:pt x="5046" y="7398"/>
                  <a:pt x="4987" y="7377"/>
                </a:cubicBezTo>
                <a:cubicBezTo>
                  <a:pt x="4935" y="7358"/>
                  <a:pt x="4896" y="7309"/>
                  <a:pt x="4843" y="7296"/>
                </a:cubicBezTo>
                <a:cubicBezTo>
                  <a:pt x="4808" y="7286"/>
                  <a:pt x="4767" y="7381"/>
                  <a:pt x="4784" y="7458"/>
                </a:cubicBezTo>
                <a:cubicBezTo>
                  <a:pt x="4791" y="7490"/>
                  <a:pt x="4812" y="7517"/>
                  <a:pt x="4826" y="7536"/>
                </a:cubicBezTo>
                <a:cubicBezTo>
                  <a:pt x="4820" y="7617"/>
                  <a:pt x="4787" y="7659"/>
                  <a:pt x="4769" y="7721"/>
                </a:cubicBezTo>
                <a:cubicBezTo>
                  <a:pt x="4769" y="7722"/>
                  <a:pt x="4769" y="7727"/>
                  <a:pt x="4769" y="7728"/>
                </a:cubicBezTo>
                <a:cubicBezTo>
                  <a:pt x="4789" y="7730"/>
                  <a:pt x="4810" y="7733"/>
                  <a:pt x="4830" y="7735"/>
                </a:cubicBezTo>
                <a:cubicBezTo>
                  <a:pt x="4829" y="7771"/>
                  <a:pt x="4819" y="7784"/>
                  <a:pt x="4821" y="7813"/>
                </a:cubicBezTo>
                <a:cubicBezTo>
                  <a:pt x="4826" y="7832"/>
                  <a:pt x="4831" y="7849"/>
                  <a:pt x="4836" y="7868"/>
                </a:cubicBezTo>
                <a:cubicBezTo>
                  <a:pt x="4839" y="7897"/>
                  <a:pt x="4842" y="7929"/>
                  <a:pt x="4845" y="7957"/>
                </a:cubicBezTo>
                <a:cubicBezTo>
                  <a:pt x="4832" y="7997"/>
                  <a:pt x="4821" y="7970"/>
                  <a:pt x="4810" y="7994"/>
                </a:cubicBezTo>
                <a:cubicBezTo>
                  <a:pt x="4806" y="8012"/>
                  <a:pt x="4801" y="8035"/>
                  <a:pt x="4798" y="8053"/>
                </a:cubicBezTo>
                <a:cubicBezTo>
                  <a:pt x="4785" y="8115"/>
                  <a:pt x="4771" y="8156"/>
                  <a:pt x="4746" y="8194"/>
                </a:cubicBezTo>
                <a:cubicBezTo>
                  <a:pt x="4756" y="8272"/>
                  <a:pt x="4852" y="8353"/>
                  <a:pt x="4878" y="8430"/>
                </a:cubicBezTo>
                <a:cubicBezTo>
                  <a:pt x="4982" y="8736"/>
                  <a:pt x="4784" y="9054"/>
                  <a:pt x="4664" y="9096"/>
                </a:cubicBezTo>
                <a:cubicBezTo>
                  <a:pt x="4667" y="9132"/>
                  <a:pt x="4671" y="9178"/>
                  <a:pt x="4681" y="9203"/>
                </a:cubicBezTo>
                <a:cubicBezTo>
                  <a:pt x="4698" y="9246"/>
                  <a:pt x="4720" y="9217"/>
                  <a:pt x="4721" y="9303"/>
                </a:cubicBezTo>
                <a:cubicBezTo>
                  <a:pt x="4715" y="9303"/>
                  <a:pt x="4710" y="9303"/>
                  <a:pt x="4704" y="9303"/>
                </a:cubicBezTo>
                <a:cubicBezTo>
                  <a:pt x="4709" y="9335"/>
                  <a:pt x="4713" y="9366"/>
                  <a:pt x="4718" y="9399"/>
                </a:cubicBezTo>
                <a:cubicBezTo>
                  <a:pt x="4718" y="9420"/>
                  <a:pt x="4718" y="9444"/>
                  <a:pt x="4718" y="9465"/>
                </a:cubicBezTo>
                <a:cubicBezTo>
                  <a:pt x="4727" y="9549"/>
                  <a:pt x="4766" y="9645"/>
                  <a:pt x="4723" y="9713"/>
                </a:cubicBezTo>
                <a:cubicBezTo>
                  <a:pt x="4726" y="9764"/>
                  <a:pt x="4724" y="9788"/>
                  <a:pt x="4721" y="9842"/>
                </a:cubicBezTo>
                <a:cubicBezTo>
                  <a:pt x="4706" y="9816"/>
                  <a:pt x="4705" y="9775"/>
                  <a:pt x="4684" y="9761"/>
                </a:cubicBezTo>
                <a:cubicBezTo>
                  <a:pt x="4671" y="9779"/>
                  <a:pt x="4663" y="9793"/>
                  <a:pt x="4657" y="9827"/>
                </a:cubicBezTo>
                <a:cubicBezTo>
                  <a:pt x="4665" y="9852"/>
                  <a:pt x="4673" y="9878"/>
                  <a:pt x="4679" y="9909"/>
                </a:cubicBezTo>
                <a:cubicBezTo>
                  <a:pt x="4651" y="9881"/>
                  <a:pt x="4641" y="9815"/>
                  <a:pt x="4599" y="9816"/>
                </a:cubicBezTo>
                <a:cubicBezTo>
                  <a:pt x="4589" y="9728"/>
                  <a:pt x="4546" y="9644"/>
                  <a:pt x="4493" y="9639"/>
                </a:cubicBezTo>
                <a:cubicBezTo>
                  <a:pt x="4498" y="9522"/>
                  <a:pt x="4473" y="9520"/>
                  <a:pt x="4445" y="9465"/>
                </a:cubicBezTo>
                <a:cubicBezTo>
                  <a:pt x="4446" y="9404"/>
                  <a:pt x="4467" y="9350"/>
                  <a:pt x="4458" y="9266"/>
                </a:cubicBezTo>
                <a:cubicBezTo>
                  <a:pt x="4452" y="9240"/>
                  <a:pt x="4446" y="9214"/>
                  <a:pt x="4440" y="9188"/>
                </a:cubicBezTo>
                <a:cubicBezTo>
                  <a:pt x="4446" y="9138"/>
                  <a:pt x="4451" y="9087"/>
                  <a:pt x="4457" y="9036"/>
                </a:cubicBezTo>
                <a:cubicBezTo>
                  <a:pt x="4417" y="8954"/>
                  <a:pt x="4280" y="9008"/>
                  <a:pt x="4228" y="8963"/>
                </a:cubicBezTo>
                <a:cubicBezTo>
                  <a:pt x="4206" y="8944"/>
                  <a:pt x="4190" y="8908"/>
                  <a:pt x="4166" y="8892"/>
                </a:cubicBezTo>
                <a:cubicBezTo>
                  <a:pt x="4126" y="8872"/>
                  <a:pt x="4086" y="8850"/>
                  <a:pt x="4047" y="8829"/>
                </a:cubicBezTo>
                <a:cubicBezTo>
                  <a:pt x="4035" y="8796"/>
                  <a:pt x="4024" y="8766"/>
                  <a:pt x="4012" y="8733"/>
                </a:cubicBezTo>
                <a:cubicBezTo>
                  <a:pt x="3964" y="8655"/>
                  <a:pt x="3864" y="8568"/>
                  <a:pt x="3793" y="8545"/>
                </a:cubicBezTo>
                <a:cubicBezTo>
                  <a:pt x="3738" y="8527"/>
                  <a:pt x="3709" y="8591"/>
                  <a:pt x="3657" y="8593"/>
                </a:cubicBezTo>
                <a:cubicBezTo>
                  <a:pt x="3658" y="8556"/>
                  <a:pt x="3659" y="8518"/>
                  <a:pt x="3661" y="8482"/>
                </a:cubicBezTo>
                <a:cubicBezTo>
                  <a:pt x="3654" y="8407"/>
                  <a:pt x="3620" y="8245"/>
                  <a:pt x="3597" y="8201"/>
                </a:cubicBezTo>
                <a:cubicBezTo>
                  <a:pt x="3551" y="8186"/>
                  <a:pt x="3537" y="8221"/>
                  <a:pt x="3493" y="8179"/>
                </a:cubicBezTo>
                <a:cubicBezTo>
                  <a:pt x="3445" y="8040"/>
                  <a:pt x="3508" y="7663"/>
                  <a:pt x="3547" y="7584"/>
                </a:cubicBezTo>
                <a:cubicBezTo>
                  <a:pt x="3559" y="7559"/>
                  <a:pt x="3578" y="7574"/>
                  <a:pt x="3587" y="7539"/>
                </a:cubicBezTo>
                <a:cubicBezTo>
                  <a:pt x="3592" y="7524"/>
                  <a:pt x="3585" y="7484"/>
                  <a:pt x="3584" y="7458"/>
                </a:cubicBezTo>
                <a:cubicBezTo>
                  <a:pt x="3609" y="7390"/>
                  <a:pt x="3685" y="7342"/>
                  <a:pt x="3699" y="7281"/>
                </a:cubicBezTo>
                <a:cubicBezTo>
                  <a:pt x="3700" y="7279"/>
                  <a:pt x="3701" y="7279"/>
                  <a:pt x="3702" y="7277"/>
                </a:cubicBezTo>
                <a:cubicBezTo>
                  <a:pt x="3688" y="7261"/>
                  <a:pt x="3675" y="7241"/>
                  <a:pt x="3661" y="7225"/>
                </a:cubicBezTo>
                <a:cubicBezTo>
                  <a:pt x="3662" y="7221"/>
                  <a:pt x="3663" y="7215"/>
                  <a:pt x="3664" y="7211"/>
                </a:cubicBezTo>
                <a:cubicBezTo>
                  <a:pt x="3680" y="7189"/>
                  <a:pt x="3714" y="7224"/>
                  <a:pt x="3746" y="7211"/>
                </a:cubicBezTo>
                <a:cubicBezTo>
                  <a:pt x="3771" y="7200"/>
                  <a:pt x="3783" y="7180"/>
                  <a:pt x="3799" y="7155"/>
                </a:cubicBezTo>
                <a:cubicBezTo>
                  <a:pt x="3799" y="7145"/>
                  <a:pt x="3799" y="7136"/>
                  <a:pt x="3799" y="7125"/>
                </a:cubicBezTo>
                <a:cubicBezTo>
                  <a:pt x="3765" y="7059"/>
                  <a:pt x="3724" y="7065"/>
                  <a:pt x="3669" y="7033"/>
                </a:cubicBezTo>
                <a:cubicBezTo>
                  <a:pt x="3645" y="7002"/>
                  <a:pt x="3621" y="6971"/>
                  <a:pt x="3597" y="6941"/>
                </a:cubicBezTo>
                <a:cubicBezTo>
                  <a:pt x="3596" y="6941"/>
                  <a:pt x="3595" y="6941"/>
                  <a:pt x="3594" y="6941"/>
                </a:cubicBezTo>
                <a:cubicBezTo>
                  <a:pt x="3594" y="6940"/>
                  <a:pt x="3594" y="6938"/>
                  <a:pt x="3594" y="6937"/>
                </a:cubicBezTo>
                <a:cubicBezTo>
                  <a:pt x="3638" y="6951"/>
                  <a:pt x="3683" y="6964"/>
                  <a:pt x="3727" y="6978"/>
                </a:cubicBezTo>
                <a:cubicBezTo>
                  <a:pt x="3769" y="7002"/>
                  <a:pt x="3801" y="7046"/>
                  <a:pt x="3860" y="7037"/>
                </a:cubicBezTo>
                <a:cubicBezTo>
                  <a:pt x="3863" y="6992"/>
                  <a:pt x="3850" y="6942"/>
                  <a:pt x="3851" y="6882"/>
                </a:cubicBezTo>
                <a:cubicBezTo>
                  <a:pt x="3874" y="6898"/>
                  <a:pt x="3891" y="6927"/>
                  <a:pt x="3920" y="6937"/>
                </a:cubicBezTo>
                <a:cubicBezTo>
                  <a:pt x="3964" y="6951"/>
                  <a:pt x="4035" y="6829"/>
                  <a:pt x="4050" y="6782"/>
                </a:cubicBezTo>
                <a:cubicBezTo>
                  <a:pt x="4057" y="6742"/>
                  <a:pt x="4064" y="6703"/>
                  <a:pt x="4070" y="6663"/>
                </a:cubicBezTo>
                <a:cubicBezTo>
                  <a:pt x="4070" y="6662"/>
                  <a:pt x="4070" y="6661"/>
                  <a:pt x="4070" y="6660"/>
                </a:cubicBezTo>
                <a:cubicBezTo>
                  <a:pt x="4016" y="6655"/>
                  <a:pt x="3968" y="6637"/>
                  <a:pt x="3931" y="6593"/>
                </a:cubicBezTo>
                <a:cubicBezTo>
                  <a:pt x="3912" y="6564"/>
                  <a:pt x="3894" y="6530"/>
                  <a:pt x="3875" y="6501"/>
                </a:cubicBezTo>
                <a:cubicBezTo>
                  <a:pt x="3846" y="6483"/>
                  <a:pt x="3817" y="6464"/>
                  <a:pt x="3788" y="6445"/>
                </a:cubicBezTo>
                <a:cubicBezTo>
                  <a:pt x="3812" y="6438"/>
                  <a:pt x="3838" y="6409"/>
                  <a:pt x="3870" y="6423"/>
                </a:cubicBezTo>
                <a:cubicBezTo>
                  <a:pt x="3884" y="6438"/>
                  <a:pt x="3899" y="6453"/>
                  <a:pt x="3913" y="6468"/>
                </a:cubicBezTo>
                <a:cubicBezTo>
                  <a:pt x="3929" y="6478"/>
                  <a:pt x="3944" y="6487"/>
                  <a:pt x="3960" y="6497"/>
                </a:cubicBezTo>
                <a:cubicBezTo>
                  <a:pt x="3980" y="6524"/>
                  <a:pt x="3992" y="6570"/>
                  <a:pt x="4018" y="6586"/>
                </a:cubicBezTo>
                <a:cubicBezTo>
                  <a:pt x="4057" y="6608"/>
                  <a:pt x="4151" y="6420"/>
                  <a:pt x="4162" y="6375"/>
                </a:cubicBezTo>
                <a:cubicBezTo>
                  <a:pt x="4143" y="6344"/>
                  <a:pt x="4114" y="6333"/>
                  <a:pt x="4097" y="6298"/>
                </a:cubicBezTo>
                <a:cubicBezTo>
                  <a:pt x="4096" y="6298"/>
                  <a:pt x="4095" y="6298"/>
                  <a:pt x="4094" y="6298"/>
                </a:cubicBezTo>
                <a:cubicBezTo>
                  <a:pt x="4095" y="6291"/>
                  <a:pt x="4097" y="6286"/>
                  <a:pt x="4099" y="6279"/>
                </a:cubicBezTo>
                <a:cubicBezTo>
                  <a:pt x="4123" y="6250"/>
                  <a:pt x="4173" y="6251"/>
                  <a:pt x="4209" y="6253"/>
                </a:cubicBezTo>
                <a:cubicBezTo>
                  <a:pt x="4221" y="6329"/>
                  <a:pt x="4234" y="6350"/>
                  <a:pt x="4278" y="6338"/>
                </a:cubicBezTo>
                <a:cubicBezTo>
                  <a:pt x="4301" y="6332"/>
                  <a:pt x="4314" y="6344"/>
                  <a:pt x="4336" y="6338"/>
                </a:cubicBezTo>
                <a:cubicBezTo>
                  <a:pt x="4314" y="6279"/>
                  <a:pt x="4277" y="6205"/>
                  <a:pt x="4241" y="6176"/>
                </a:cubicBezTo>
                <a:cubicBezTo>
                  <a:pt x="4241" y="6173"/>
                  <a:pt x="4240" y="6174"/>
                  <a:pt x="4239" y="6172"/>
                </a:cubicBezTo>
                <a:cubicBezTo>
                  <a:pt x="4246" y="6162"/>
                  <a:pt x="4254" y="6149"/>
                  <a:pt x="4261" y="6139"/>
                </a:cubicBezTo>
                <a:cubicBezTo>
                  <a:pt x="4320" y="6145"/>
                  <a:pt x="4331" y="6291"/>
                  <a:pt x="4385" y="6316"/>
                </a:cubicBezTo>
                <a:cubicBezTo>
                  <a:pt x="4403" y="6277"/>
                  <a:pt x="4422" y="6281"/>
                  <a:pt x="4448" y="6253"/>
                </a:cubicBezTo>
                <a:cubicBezTo>
                  <a:pt x="4473" y="6228"/>
                  <a:pt x="4528" y="6107"/>
                  <a:pt x="4529" y="6028"/>
                </a:cubicBezTo>
                <a:cubicBezTo>
                  <a:pt x="4489" y="5925"/>
                  <a:pt x="4428" y="5864"/>
                  <a:pt x="4418" y="5699"/>
                </a:cubicBezTo>
                <a:cubicBezTo>
                  <a:pt x="4431" y="5687"/>
                  <a:pt x="4438" y="5667"/>
                  <a:pt x="4457" y="5665"/>
                </a:cubicBezTo>
                <a:cubicBezTo>
                  <a:pt x="4465" y="5692"/>
                  <a:pt x="4474" y="5724"/>
                  <a:pt x="4488" y="5739"/>
                </a:cubicBezTo>
                <a:cubicBezTo>
                  <a:pt x="4497" y="5729"/>
                  <a:pt x="4507" y="5717"/>
                  <a:pt x="4515" y="5706"/>
                </a:cubicBezTo>
                <a:cubicBezTo>
                  <a:pt x="4524" y="5682"/>
                  <a:pt x="4522" y="5570"/>
                  <a:pt x="4503" y="5551"/>
                </a:cubicBezTo>
                <a:cubicBezTo>
                  <a:pt x="4495" y="5531"/>
                  <a:pt x="4479" y="5546"/>
                  <a:pt x="4460" y="5547"/>
                </a:cubicBezTo>
                <a:cubicBezTo>
                  <a:pt x="4445" y="5518"/>
                  <a:pt x="4430" y="5491"/>
                  <a:pt x="4415" y="5462"/>
                </a:cubicBezTo>
                <a:cubicBezTo>
                  <a:pt x="4399" y="5453"/>
                  <a:pt x="4382" y="5442"/>
                  <a:pt x="4366" y="5433"/>
                </a:cubicBezTo>
                <a:cubicBezTo>
                  <a:pt x="4316" y="5400"/>
                  <a:pt x="4289" y="5387"/>
                  <a:pt x="4228" y="5388"/>
                </a:cubicBezTo>
                <a:cubicBezTo>
                  <a:pt x="4221" y="5400"/>
                  <a:pt x="4215" y="5411"/>
                  <a:pt x="4209" y="5422"/>
                </a:cubicBezTo>
                <a:cubicBezTo>
                  <a:pt x="4207" y="5459"/>
                  <a:pt x="4206" y="5498"/>
                  <a:pt x="4204" y="5536"/>
                </a:cubicBezTo>
                <a:cubicBezTo>
                  <a:pt x="4227" y="5564"/>
                  <a:pt x="4250" y="5589"/>
                  <a:pt x="4273" y="5617"/>
                </a:cubicBezTo>
                <a:cubicBezTo>
                  <a:pt x="4272" y="5637"/>
                  <a:pt x="4270" y="5657"/>
                  <a:pt x="4269" y="5677"/>
                </a:cubicBezTo>
                <a:cubicBezTo>
                  <a:pt x="4253" y="5694"/>
                  <a:pt x="4228" y="5682"/>
                  <a:pt x="4207" y="5680"/>
                </a:cubicBezTo>
                <a:cubicBezTo>
                  <a:pt x="4186" y="5723"/>
                  <a:pt x="4193" y="5818"/>
                  <a:pt x="4179" y="5876"/>
                </a:cubicBezTo>
                <a:cubicBezTo>
                  <a:pt x="4162" y="5946"/>
                  <a:pt x="4126" y="5945"/>
                  <a:pt x="4124" y="6054"/>
                </a:cubicBezTo>
                <a:cubicBezTo>
                  <a:pt x="4108" y="6074"/>
                  <a:pt x="4077" y="6097"/>
                  <a:pt x="4057" y="6105"/>
                </a:cubicBezTo>
                <a:cubicBezTo>
                  <a:pt x="4041" y="6075"/>
                  <a:pt x="3972" y="5925"/>
                  <a:pt x="3967" y="5891"/>
                </a:cubicBezTo>
                <a:cubicBezTo>
                  <a:pt x="3962" y="5863"/>
                  <a:pt x="3972" y="5824"/>
                  <a:pt x="3975" y="5806"/>
                </a:cubicBezTo>
                <a:cubicBezTo>
                  <a:pt x="3989" y="5807"/>
                  <a:pt x="4003" y="5808"/>
                  <a:pt x="4017" y="5810"/>
                </a:cubicBezTo>
                <a:cubicBezTo>
                  <a:pt x="4030" y="5695"/>
                  <a:pt x="3969" y="5556"/>
                  <a:pt x="3918" y="5547"/>
                </a:cubicBezTo>
                <a:cubicBezTo>
                  <a:pt x="3875" y="5616"/>
                  <a:pt x="3888" y="5776"/>
                  <a:pt x="3823" y="5802"/>
                </a:cubicBezTo>
                <a:cubicBezTo>
                  <a:pt x="3823" y="5737"/>
                  <a:pt x="3822" y="5666"/>
                  <a:pt x="3809" y="5625"/>
                </a:cubicBezTo>
                <a:cubicBezTo>
                  <a:pt x="3801" y="5597"/>
                  <a:pt x="3785" y="5591"/>
                  <a:pt x="3779" y="5555"/>
                </a:cubicBezTo>
                <a:cubicBezTo>
                  <a:pt x="3791" y="5529"/>
                  <a:pt x="3800" y="5516"/>
                  <a:pt x="3809" y="5484"/>
                </a:cubicBezTo>
                <a:cubicBezTo>
                  <a:pt x="3797" y="5464"/>
                  <a:pt x="3762" y="5417"/>
                  <a:pt x="3736" y="5433"/>
                </a:cubicBezTo>
                <a:cubicBezTo>
                  <a:pt x="3725" y="5440"/>
                  <a:pt x="3716" y="5458"/>
                  <a:pt x="3696" y="5447"/>
                </a:cubicBezTo>
                <a:cubicBezTo>
                  <a:pt x="3678" y="5438"/>
                  <a:pt x="3667" y="5414"/>
                  <a:pt x="3644" y="5410"/>
                </a:cubicBezTo>
                <a:cubicBezTo>
                  <a:pt x="3649" y="5386"/>
                  <a:pt x="3653" y="5361"/>
                  <a:pt x="3657" y="5336"/>
                </a:cubicBezTo>
                <a:cubicBezTo>
                  <a:pt x="3672" y="5313"/>
                  <a:pt x="3681" y="5300"/>
                  <a:pt x="3709" y="5300"/>
                </a:cubicBezTo>
                <a:cubicBezTo>
                  <a:pt x="3713" y="5286"/>
                  <a:pt x="3717" y="5273"/>
                  <a:pt x="3721" y="5259"/>
                </a:cubicBezTo>
                <a:cubicBezTo>
                  <a:pt x="3706" y="5220"/>
                  <a:pt x="3633" y="5086"/>
                  <a:pt x="3612" y="5067"/>
                </a:cubicBezTo>
                <a:cubicBezTo>
                  <a:pt x="3608" y="5022"/>
                  <a:pt x="3620" y="4976"/>
                  <a:pt x="3609" y="4930"/>
                </a:cubicBezTo>
                <a:cubicBezTo>
                  <a:pt x="3596" y="4876"/>
                  <a:pt x="3542" y="4803"/>
                  <a:pt x="3487" y="4789"/>
                </a:cubicBezTo>
                <a:close/>
                <a:moveTo>
                  <a:pt x="3224" y="5185"/>
                </a:moveTo>
                <a:cubicBezTo>
                  <a:pt x="3216" y="5188"/>
                  <a:pt x="3208" y="5193"/>
                  <a:pt x="3199" y="5196"/>
                </a:cubicBezTo>
                <a:cubicBezTo>
                  <a:pt x="3189" y="5229"/>
                  <a:pt x="3185" y="5314"/>
                  <a:pt x="3169" y="5336"/>
                </a:cubicBezTo>
                <a:cubicBezTo>
                  <a:pt x="3147" y="5367"/>
                  <a:pt x="3117" y="5366"/>
                  <a:pt x="3105" y="5418"/>
                </a:cubicBezTo>
                <a:cubicBezTo>
                  <a:pt x="3104" y="5421"/>
                  <a:pt x="3102" y="5425"/>
                  <a:pt x="3100" y="5429"/>
                </a:cubicBezTo>
                <a:cubicBezTo>
                  <a:pt x="3119" y="5451"/>
                  <a:pt x="3140" y="5443"/>
                  <a:pt x="3164" y="5458"/>
                </a:cubicBezTo>
                <a:cubicBezTo>
                  <a:pt x="3204" y="5484"/>
                  <a:pt x="3290" y="5581"/>
                  <a:pt x="3344" y="5551"/>
                </a:cubicBezTo>
                <a:cubicBezTo>
                  <a:pt x="3363" y="5527"/>
                  <a:pt x="3380" y="5505"/>
                  <a:pt x="3398" y="5481"/>
                </a:cubicBezTo>
                <a:cubicBezTo>
                  <a:pt x="3399" y="5478"/>
                  <a:pt x="3399" y="5475"/>
                  <a:pt x="3400" y="5473"/>
                </a:cubicBezTo>
                <a:cubicBezTo>
                  <a:pt x="3375" y="5411"/>
                  <a:pt x="3369" y="5436"/>
                  <a:pt x="3349" y="5344"/>
                </a:cubicBezTo>
                <a:cubicBezTo>
                  <a:pt x="3342" y="5323"/>
                  <a:pt x="3241" y="5194"/>
                  <a:pt x="3224" y="5185"/>
                </a:cubicBezTo>
                <a:close/>
                <a:moveTo>
                  <a:pt x="4982" y="5584"/>
                </a:moveTo>
                <a:cubicBezTo>
                  <a:pt x="4965" y="5592"/>
                  <a:pt x="4947" y="5602"/>
                  <a:pt x="4930" y="5610"/>
                </a:cubicBezTo>
                <a:cubicBezTo>
                  <a:pt x="4901" y="5644"/>
                  <a:pt x="4851" y="5796"/>
                  <a:pt x="4895" y="5861"/>
                </a:cubicBezTo>
                <a:cubicBezTo>
                  <a:pt x="4936" y="5923"/>
                  <a:pt x="5031" y="5855"/>
                  <a:pt x="5042" y="5787"/>
                </a:cubicBezTo>
                <a:cubicBezTo>
                  <a:pt x="5043" y="5741"/>
                  <a:pt x="5043" y="5698"/>
                  <a:pt x="5044" y="5651"/>
                </a:cubicBezTo>
                <a:cubicBezTo>
                  <a:pt x="5030" y="5621"/>
                  <a:pt x="5005" y="5592"/>
                  <a:pt x="4982" y="5584"/>
                </a:cubicBezTo>
                <a:close/>
                <a:moveTo>
                  <a:pt x="4206" y="6383"/>
                </a:moveTo>
                <a:cubicBezTo>
                  <a:pt x="4185" y="6512"/>
                  <a:pt x="4133" y="6677"/>
                  <a:pt x="4167" y="6822"/>
                </a:cubicBezTo>
                <a:cubicBezTo>
                  <a:pt x="4135" y="6854"/>
                  <a:pt x="4099" y="6884"/>
                  <a:pt x="4087" y="6959"/>
                </a:cubicBezTo>
                <a:cubicBezTo>
                  <a:pt x="4087" y="6964"/>
                  <a:pt x="4087" y="6966"/>
                  <a:pt x="4087" y="6970"/>
                </a:cubicBezTo>
                <a:cubicBezTo>
                  <a:pt x="4126" y="6955"/>
                  <a:pt x="4166" y="6941"/>
                  <a:pt x="4206" y="6926"/>
                </a:cubicBezTo>
                <a:cubicBezTo>
                  <a:pt x="4214" y="6965"/>
                  <a:pt x="4215" y="6997"/>
                  <a:pt x="4214" y="7059"/>
                </a:cubicBezTo>
                <a:cubicBezTo>
                  <a:pt x="4290" y="7060"/>
                  <a:pt x="4295" y="6936"/>
                  <a:pt x="4366" y="6926"/>
                </a:cubicBezTo>
                <a:cubicBezTo>
                  <a:pt x="4368" y="6922"/>
                  <a:pt x="4371" y="6918"/>
                  <a:pt x="4373" y="6915"/>
                </a:cubicBezTo>
                <a:cubicBezTo>
                  <a:pt x="4371" y="6892"/>
                  <a:pt x="4367" y="6871"/>
                  <a:pt x="4365" y="6848"/>
                </a:cubicBezTo>
                <a:cubicBezTo>
                  <a:pt x="4367" y="6838"/>
                  <a:pt x="4370" y="6825"/>
                  <a:pt x="4373" y="6815"/>
                </a:cubicBezTo>
                <a:cubicBezTo>
                  <a:pt x="4444" y="6816"/>
                  <a:pt x="4433" y="6889"/>
                  <a:pt x="4470" y="6941"/>
                </a:cubicBezTo>
                <a:cubicBezTo>
                  <a:pt x="4498" y="6980"/>
                  <a:pt x="4549" y="6970"/>
                  <a:pt x="4585" y="6989"/>
                </a:cubicBezTo>
                <a:cubicBezTo>
                  <a:pt x="4596" y="6960"/>
                  <a:pt x="4607" y="6948"/>
                  <a:pt x="4622" y="6930"/>
                </a:cubicBezTo>
                <a:cubicBezTo>
                  <a:pt x="4623" y="6929"/>
                  <a:pt x="4626" y="6927"/>
                  <a:pt x="4627" y="6926"/>
                </a:cubicBezTo>
                <a:cubicBezTo>
                  <a:pt x="4615" y="6910"/>
                  <a:pt x="4601" y="6893"/>
                  <a:pt x="4589" y="6878"/>
                </a:cubicBezTo>
                <a:cubicBezTo>
                  <a:pt x="4562" y="6855"/>
                  <a:pt x="4525" y="6870"/>
                  <a:pt x="4493" y="6863"/>
                </a:cubicBezTo>
                <a:cubicBezTo>
                  <a:pt x="4502" y="6652"/>
                  <a:pt x="4463" y="6709"/>
                  <a:pt x="4400" y="6638"/>
                </a:cubicBezTo>
                <a:cubicBezTo>
                  <a:pt x="4364" y="6596"/>
                  <a:pt x="4342" y="6537"/>
                  <a:pt x="4298" y="6505"/>
                </a:cubicBezTo>
                <a:cubicBezTo>
                  <a:pt x="4293" y="6521"/>
                  <a:pt x="4288" y="6539"/>
                  <a:pt x="4283" y="6556"/>
                </a:cubicBezTo>
                <a:cubicBezTo>
                  <a:pt x="4259" y="6553"/>
                  <a:pt x="4251" y="6532"/>
                  <a:pt x="4236" y="6512"/>
                </a:cubicBezTo>
                <a:cubicBezTo>
                  <a:pt x="4239" y="6491"/>
                  <a:pt x="4244" y="6470"/>
                  <a:pt x="4248" y="6449"/>
                </a:cubicBezTo>
                <a:cubicBezTo>
                  <a:pt x="4234" y="6426"/>
                  <a:pt x="4219" y="6406"/>
                  <a:pt x="4206" y="6383"/>
                </a:cubicBezTo>
                <a:close/>
                <a:moveTo>
                  <a:pt x="7276" y="6782"/>
                </a:moveTo>
                <a:cubicBezTo>
                  <a:pt x="7274" y="6798"/>
                  <a:pt x="7252" y="6806"/>
                  <a:pt x="7248" y="6830"/>
                </a:cubicBezTo>
                <a:cubicBezTo>
                  <a:pt x="7248" y="6831"/>
                  <a:pt x="7248" y="6833"/>
                  <a:pt x="7248" y="6833"/>
                </a:cubicBezTo>
                <a:cubicBezTo>
                  <a:pt x="7268" y="6828"/>
                  <a:pt x="7280" y="6815"/>
                  <a:pt x="7290" y="6800"/>
                </a:cubicBezTo>
                <a:cubicBezTo>
                  <a:pt x="7290" y="6793"/>
                  <a:pt x="7289" y="6787"/>
                  <a:pt x="7286" y="6782"/>
                </a:cubicBezTo>
                <a:cubicBezTo>
                  <a:pt x="7283" y="6781"/>
                  <a:pt x="7281" y="6780"/>
                  <a:pt x="7276" y="6782"/>
                </a:cubicBezTo>
                <a:close/>
                <a:moveTo>
                  <a:pt x="20698" y="7979"/>
                </a:moveTo>
                <a:cubicBezTo>
                  <a:pt x="20678" y="8025"/>
                  <a:pt x="20637" y="8023"/>
                  <a:pt x="20624" y="8057"/>
                </a:cubicBezTo>
                <a:cubicBezTo>
                  <a:pt x="20650" y="8164"/>
                  <a:pt x="20609" y="8208"/>
                  <a:pt x="20618" y="8312"/>
                </a:cubicBezTo>
                <a:cubicBezTo>
                  <a:pt x="20623" y="8374"/>
                  <a:pt x="20646" y="8392"/>
                  <a:pt x="20655" y="8445"/>
                </a:cubicBezTo>
                <a:cubicBezTo>
                  <a:pt x="20658" y="8468"/>
                  <a:pt x="20655" y="8530"/>
                  <a:pt x="20656" y="8574"/>
                </a:cubicBezTo>
                <a:cubicBezTo>
                  <a:pt x="20680" y="8479"/>
                  <a:pt x="20705" y="8386"/>
                  <a:pt x="20728" y="8290"/>
                </a:cubicBezTo>
                <a:cubicBezTo>
                  <a:pt x="20735" y="8210"/>
                  <a:pt x="20749" y="8144"/>
                  <a:pt x="20721" y="8038"/>
                </a:cubicBezTo>
                <a:cubicBezTo>
                  <a:pt x="20716" y="8016"/>
                  <a:pt x="20710" y="7989"/>
                  <a:pt x="20698" y="7979"/>
                </a:cubicBezTo>
                <a:close/>
                <a:moveTo>
                  <a:pt x="13667" y="9173"/>
                </a:moveTo>
                <a:cubicBezTo>
                  <a:pt x="13692" y="9177"/>
                  <a:pt x="13703" y="9216"/>
                  <a:pt x="13722" y="9225"/>
                </a:cubicBezTo>
                <a:cubicBezTo>
                  <a:pt x="13743" y="9234"/>
                  <a:pt x="13751" y="9206"/>
                  <a:pt x="13761" y="9199"/>
                </a:cubicBezTo>
                <a:cubicBezTo>
                  <a:pt x="13776" y="9206"/>
                  <a:pt x="13787" y="9207"/>
                  <a:pt x="13802" y="9214"/>
                </a:cubicBezTo>
                <a:cubicBezTo>
                  <a:pt x="13807" y="9228"/>
                  <a:pt x="13810" y="9248"/>
                  <a:pt x="13814" y="9262"/>
                </a:cubicBezTo>
                <a:cubicBezTo>
                  <a:pt x="13810" y="9271"/>
                  <a:pt x="13807" y="9279"/>
                  <a:pt x="13802" y="9288"/>
                </a:cubicBezTo>
                <a:cubicBezTo>
                  <a:pt x="13815" y="9376"/>
                  <a:pt x="13804" y="9395"/>
                  <a:pt x="13779" y="9462"/>
                </a:cubicBezTo>
                <a:cubicBezTo>
                  <a:pt x="13780" y="9493"/>
                  <a:pt x="13797" y="9506"/>
                  <a:pt x="13809" y="9513"/>
                </a:cubicBezTo>
                <a:cubicBezTo>
                  <a:pt x="13810" y="9516"/>
                  <a:pt x="13814" y="9522"/>
                  <a:pt x="13814" y="9524"/>
                </a:cubicBezTo>
                <a:cubicBezTo>
                  <a:pt x="13777" y="9518"/>
                  <a:pt x="13740" y="9505"/>
                  <a:pt x="13704" y="9499"/>
                </a:cubicBezTo>
                <a:cubicBezTo>
                  <a:pt x="13694" y="9502"/>
                  <a:pt x="13688" y="9514"/>
                  <a:pt x="13674" y="9513"/>
                </a:cubicBezTo>
                <a:cubicBezTo>
                  <a:pt x="13670" y="9531"/>
                  <a:pt x="13670" y="9554"/>
                  <a:pt x="13667" y="9572"/>
                </a:cubicBezTo>
                <a:cubicBezTo>
                  <a:pt x="13659" y="9591"/>
                  <a:pt x="13647" y="9583"/>
                  <a:pt x="13642" y="9613"/>
                </a:cubicBezTo>
                <a:cubicBezTo>
                  <a:pt x="13649" y="9634"/>
                  <a:pt x="13660" y="9642"/>
                  <a:pt x="13674" y="9650"/>
                </a:cubicBezTo>
                <a:cubicBezTo>
                  <a:pt x="13675" y="9655"/>
                  <a:pt x="13677" y="9668"/>
                  <a:pt x="13679" y="9672"/>
                </a:cubicBezTo>
                <a:cubicBezTo>
                  <a:pt x="13663" y="9696"/>
                  <a:pt x="13626" y="9658"/>
                  <a:pt x="13593" y="9661"/>
                </a:cubicBezTo>
                <a:cubicBezTo>
                  <a:pt x="13592" y="9664"/>
                  <a:pt x="13588" y="9669"/>
                  <a:pt x="13587" y="9672"/>
                </a:cubicBezTo>
                <a:cubicBezTo>
                  <a:pt x="13587" y="9687"/>
                  <a:pt x="13587" y="9698"/>
                  <a:pt x="13587" y="9713"/>
                </a:cubicBezTo>
                <a:cubicBezTo>
                  <a:pt x="13597" y="9727"/>
                  <a:pt x="13623" y="9735"/>
                  <a:pt x="13637" y="9739"/>
                </a:cubicBezTo>
                <a:cubicBezTo>
                  <a:pt x="13644" y="9822"/>
                  <a:pt x="13668" y="9845"/>
                  <a:pt x="13667" y="9935"/>
                </a:cubicBezTo>
                <a:cubicBezTo>
                  <a:pt x="13675" y="9935"/>
                  <a:pt x="13684" y="9935"/>
                  <a:pt x="13692" y="9935"/>
                </a:cubicBezTo>
                <a:cubicBezTo>
                  <a:pt x="13702" y="9949"/>
                  <a:pt x="13711" y="9973"/>
                  <a:pt x="13715" y="9998"/>
                </a:cubicBezTo>
                <a:cubicBezTo>
                  <a:pt x="13739" y="10004"/>
                  <a:pt x="13760" y="9995"/>
                  <a:pt x="13779" y="10034"/>
                </a:cubicBezTo>
                <a:cubicBezTo>
                  <a:pt x="13770" y="10069"/>
                  <a:pt x="13761" y="10117"/>
                  <a:pt x="13754" y="10149"/>
                </a:cubicBezTo>
                <a:cubicBezTo>
                  <a:pt x="13760" y="10170"/>
                  <a:pt x="13755" y="10184"/>
                  <a:pt x="13761" y="10208"/>
                </a:cubicBezTo>
                <a:cubicBezTo>
                  <a:pt x="13764" y="10212"/>
                  <a:pt x="13769" y="10220"/>
                  <a:pt x="13772" y="10223"/>
                </a:cubicBezTo>
                <a:cubicBezTo>
                  <a:pt x="13772" y="10234"/>
                  <a:pt x="13766" y="10239"/>
                  <a:pt x="13766" y="10249"/>
                </a:cubicBezTo>
                <a:cubicBezTo>
                  <a:pt x="13769" y="10265"/>
                  <a:pt x="13785" y="10289"/>
                  <a:pt x="13791" y="10308"/>
                </a:cubicBezTo>
                <a:cubicBezTo>
                  <a:pt x="13796" y="10266"/>
                  <a:pt x="13792" y="10200"/>
                  <a:pt x="13797" y="10160"/>
                </a:cubicBezTo>
                <a:cubicBezTo>
                  <a:pt x="13821" y="10152"/>
                  <a:pt x="13844" y="10131"/>
                  <a:pt x="13871" y="10134"/>
                </a:cubicBezTo>
                <a:cubicBezTo>
                  <a:pt x="13875" y="10165"/>
                  <a:pt x="13877" y="10237"/>
                  <a:pt x="13884" y="10260"/>
                </a:cubicBezTo>
                <a:cubicBezTo>
                  <a:pt x="13897" y="10298"/>
                  <a:pt x="13924" y="10294"/>
                  <a:pt x="13938" y="10349"/>
                </a:cubicBezTo>
                <a:cubicBezTo>
                  <a:pt x="13934" y="10365"/>
                  <a:pt x="13928" y="10378"/>
                  <a:pt x="13920" y="10386"/>
                </a:cubicBezTo>
                <a:cubicBezTo>
                  <a:pt x="13909" y="10381"/>
                  <a:pt x="13907" y="10364"/>
                  <a:pt x="13896" y="10360"/>
                </a:cubicBezTo>
                <a:cubicBezTo>
                  <a:pt x="13898" y="10373"/>
                  <a:pt x="13905" y="10397"/>
                  <a:pt x="13908" y="10412"/>
                </a:cubicBezTo>
                <a:cubicBezTo>
                  <a:pt x="13900" y="10418"/>
                  <a:pt x="13900" y="10393"/>
                  <a:pt x="13889" y="10397"/>
                </a:cubicBezTo>
                <a:cubicBezTo>
                  <a:pt x="13880" y="10403"/>
                  <a:pt x="13868" y="10406"/>
                  <a:pt x="13859" y="10412"/>
                </a:cubicBezTo>
                <a:cubicBezTo>
                  <a:pt x="13859" y="10399"/>
                  <a:pt x="13853" y="10387"/>
                  <a:pt x="13853" y="10375"/>
                </a:cubicBezTo>
                <a:cubicBezTo>
                  <a:pt x="13849" y="10372"/>
                  <a:pt x="13849" y="10377"/>
                  <a:pt x="13846" y="10375"/>
                </a:cubicBezTo>
                <a:cubicBezTo>
                  <a:pt x="13845" y="10384"/>
                  <a:pt x="13840" y="10387"/>
                  <a:pt x="13839" y="10397"/>
                </a:cubicBezTo>
                <a:cubicBezTo>
                  <a:pt x="13826" y="10390"/>
                  <a:pt x="13829" y="10382"/>
                  <a:pt x="13814" y="10386"/>
                </a:cubicBezTo>
                <a:cubicBezTo>
                  <a:pt x="13810" y="10368"/>
                  <a:pt x="13802" y="10352"/>
                  <a:pt x="13797" y="10334"/>
                </a:cubicBezTo>
                <a:cubicBezTo>
                  <a:pt x="13779" y="10374"/>
                  <a:pt x="13775" y="10481"/>
                  <a:pt x="13784" y="10533"/>
                </a:cubicBezTo>
                <a:cubicBezTo>
                  <a:pt x="13795" y="10545"/>
                  <a:pt x="13824" y="10534"/>
                  <a:pt x="13846" y="10533"/>
                </a:cubicBezTo>
                <a:cubicBezTo>
                  <a:pt x="13842" y="10544"/>
                  <a:pt x="13838" y="10564"/>
                  <a:pt x="13834" y="10574"/>
                </a:cubicBezTo>
                <a:cubicBezTo>
                  <a:pt x="13835" y="10581"/>
                  <a:pt x="13833" y="10578"/>
                  <a:pt x="13834" y="10585"/>
                </a:cubicBezTo>
                <a:cubicBezTo>
                  <a:pt x="13838" y="10598"/>
                  <a:pt x="13845" y="10607"/>
                  <a:pt x="13853" y="10611"/>
                </a:cubicBezTo>
                <a:cubicBezTo>
                  <a:pt x="13853" y="10615"/>
                  <a:pt x="13853" y="10619"/>
                  <a:pt x="13853" y="10622"/>
                </a:cubicBezTo>
                <a:cubicBezTo>
                  <a:pt x="13841" y="10620"/>
                  <a:pt x="13833" y="10625"/>
                  <a:pt x="13821" y="10622"/>
                </a:cubicBezTo>
                <a:cubicBezTo>
                  <a:pt x="13818" y="10630"/>
                  <a:pt x="13812" y="10625"/>
                  <a:pt x="13809" y="10633"/>
                </a:cubicBezTo>
                <a:cubicBezTo>
                  <a:pt x="13809" y="10641"/>
                  <a:pt x="13809" y="10651"/>
                  <a:pt x="13809" y="10659"/>
                </a:cubicBezTo>
                <a:cubicBezTo>
                  <a:pt x="13820" y="10643"/>
                  <a:pt x="13830" y="10653"/>
                  <a:pt x="13846" y="10659"/>
                </a:cubicBezTo>
                <a:cubicBezTo>
                  <a:pt x="13852" y="10695"/>
                  <a:pt x="13870" y="10702"/>
                  <a:pt x="13878" y="10733"/>
                </a:cubicBezTo>
                <a:cubicBezTo>
                  <a:pt x="13882" y="10762"/>
                  <a:pt x="13864" y="10798"/>
                  <a:pt x="13864" y="10844"/>
                </a:cubicBezTo>
                <a:cubicBezTo>
                  <a:pt x="13864" y="10866"/>
                  <a:pt x="13859" y="10885"/>
                  <a:pt x="13859" y="10896"/>
                </a:cubicBezTo>
                <a:cubicBezTo>
                  <a:pt x="13864" y="10951"/>
                  <a:pt x="13887" y="11082"/>
                  <a:pt x="13864" y="11117"/>
                </a:cubicBezTo>
                <a:cubicBezTo>
                  <a:pt x="13848" y="11143"/>
                  <a:pt x="13814" y="11133"/>
                  <a:pt x="13791" y="11143"/>
                </a:cubicBezTo>
                <a:cubicBezTo>
                  <a:pt x="13707" y="11181"/>
                  <a:pt x="13591" y="11204"/>
                  <a:pt x="13562" y="11044"/>
                </a:cubicBezTo>
                <a:cubicBezTo>
                  <a:pt x="13530" y="11026"/>
                  <a:pt x="13496" y="11013"/>
                  <a:pt x="13470" y="10996"/>
                </a:cubicBezTo>
                <a:cubicBezTo>
                  <a:pt x="13456" y="10889"/>
                  <a:pt x="13488" y="10787"/>
                  <a:pt x="13488" y="10696"/>
                </a:cubicBezTo>
                <a:cubicBezTo>
                  <a:pt x="13489" y="10700"/>
                  <a:pt x="13494" y="10698"/>
                  <a:pt x="13495" y="10707"/>
                </a:cubicBezTo>
                <a:cubicBezTo>
                  <a:pt x="13496" y="10710"/>
                  <a:pt x="13498" y="10720"/>
                  <a:pt x="13500" y="10722"/>
                </a:cubicBezTo>
                <a:cubicBezTo>
                  <a:pt x="13501" y="10706"/>
                  <a:pt x="13505" y="10686"/>
                  <a:pt x="13506" y="10670"/>
                </a:cubicBezTo>
                <a:cubicBezTo>
                  <a:pt x="13512" y="10665"/>
                  <a:pt x="13514" y="10656"/>
                  <a:pt x="13520" y="10659"/>
                </a:cubicBezTo>
                <a:cubicBezTo>
                  <a:pt x="13517" y="10569"/>
                  <a:pt x="13522" y="10424"/>
                  <a:pt x="13593" y="10485"/>
                </a:cubicBezTo>
                <a:cubicBezTo>
                  <a:pt x="13594" y="10480"/>
                  <a:pt x="13594" y="10465"/>
                  <a:pt x="13593" y="10460"/>
                </a:cubicBezTo>
                <a:cubicBezTo>
                  <a:pt x="13579" y="10391"/>
                  <a:pt x="13545" y="10450"/>
                  <a:pt x="13531" y="10412"/>
                </a:cubicBezTo>
                <a:cubicBezTo>
                  <a:pt x="13523" y="10389"/>
                  <a:pt x="13512" y="10356"/>
                  <a:pt x="13506" y="10334"/>
                </a:cubicBezTo>
                <a:cubicBezTo>
                  <a:pt x="13500" y="10307"/>
                  <a:pt x="13502" y="10291"/>
                  <a:pt x="13495" y="10271"/>
                </a:cubicBezTo>
                <a:cubicBezTo>
                  <a:pt x="13484" y="10242"/>
                  <a:pt x="13465" y="10198"/>
                  <a:pt x="13451" y="10175"/>
                </a:cubicBezTo>
                <a:cubicBezTo>
                  <a:pt x="13446" y="10172"/>
                  <a:pt x="13443" y="10164"/>
                  <a:pt x="13438" y="10160"/>
                </a:cubicBezTo>
                <a:cubicBezTo>
                  <a:pt x="13425" y="10122"/>
                  <a:pt x="13418" y="10065"/>
                  <a:pt x="13401" y="10034"/>
                </a:cubicBezTo>
                <a:cubicBezTo>
                  <a:pt x="13397" y="10032"/>
                  <a:pt x="13393" y="10037"/>
                  <a:pt x="13389" y="10034"/>
                </a:cubicBezTo>
                <a:cubicBezTo>
                  <a:pt x="13381" y="10009"/>
                  <a:pt x="13391" y="9991"/>
                  <a:pt x="13378" y="9975"/>
                </a:cubicBezTo>
                <a:cubicBezTo>
                  <a:pt x="13363" y="9932"/>
                  <a:pt x="13374" y="9863"/>
                  <a:pt x="13384" y="9813"/>
                </a:cubicBezTo>
                <a:cubicBezTo>
                  <a:pt x="13384" y="9810"/>
                  <a:pt x="13384" y="9801"/>
                  <a:pt x="13384" y="9798"/>
                </a:cubicBezTo>
                <a:cubicBezTo>
                  <a:pt x="13382" y="9798"/>
                  <a:pt x="13373" y="9798"/>
                  <a:pt x="13371" y="9798"/>
                </a:cubicBezTo>
                <a:cubicBezTo>
                  <a:pt x="13368" y="9819"/>
                  <a:pt x="13367" y="9840"/>
                  <a:pt x="13364" y="9861"/>
                </a:cubicBezTo>
                <a:cubicBezTo>
                  <a:pt x="13362" y="9800"/>
                  <a:pt x="13361" y="9745"/>
                  <a:pt x="13334" y="9713"/>
                </a:cubicBezTo>
                <a:cubicBezTo>
                  <a:pt x="13326" y="9703"/>
                  <a:pt x="13313" y="9705"/>
                  <a:pt x="13309" y="9687"/>
                </a:cubicBezTo>
                <a:cubicBezTo>
                  <a:pt x="13309" y="9681"/>
                  <a:pt x="13309" y="9667"/>
                  <a:pt x="13309" y="9661"/>
                </a:cubicBezTo>
                <a:cubicBezTo>
                  <a:pt x="13310" y="9621"/>
                  <a:pt x="13331" y="9623"/>
                  <a:pt x="13339" y="9598"/>
                </a:cubicBezTo>
                <a:cubicBezTo>
                  <a:pt x="13356" y="9549"/>
                  <a:pt x="13363" y="9485"/>
                  <a:pt x="13371" y="9436"/>
                </a:cubicBezTo>
                <a:cubicBezTo>
                  <a:pt x="13372" y="9432"/>
                  <a:pt x="13377" y="9439"/>
                  <a:pt x="13378" y="9436"/>
                </a:cubicBezTo>
                <a:cubicBezTo>
                  <a:pt x="13405" y="9463"/>
                  <a:pt x="13430" y="9412"/>
                  <a:pt x="13451" y="9388"/>
                </a:cubicBezTo>
                <a:cubicBezTo>
                  <a:pt x="13455" y="9392"/>
                  <a:pt x="13459" y="9394"/>
                  <a:pt x="13463" y="9399"/>
                </a:cubicBezTo>
                <a:cubicBezTo>
                  <a:pt x="13467" y="9388"/>
                  <a:pt x="13470" y="9384"/>
                  <a:pt x="13470" y="9362"/>
                </a:cubicBezTo>
                <a:cubicBezTo>
                  <a:pt x="13497" y="9349"/>
                  <a:pt x="13503" y="9305"/>
                  <a:pt x="13525" y="9288"/>
                </a:cubicBezTo>
                <a:cubicBezTo>
                  <a:pt x="13536" y="9287"/>
                  <a:pt x="13544" y="9289"/>
                  <a:pt x="13555" y="9288"/>
                </a:cubicBezTo>
                <a:cubicBezTo>
                  <a:pt x="13589" y="9266"/>
                  <a:pt x="13621" y="9166"/>
                  <a:pt x="13667" y="9173"/>
                </a:cubicBezTo>
                <a:close/>
                <a:moveTo>
                  <a:pt x="12556" y="9225"/>
                </a:moveTo>
                <a:cubicBezTo>
                  <a:pt x="12559" y="9237"/>
                  <a:pt x="12565" y="9250"/>
                  <a:pt x="12568" y="9262"/>
                </a:cubicBezTo>
                <a:cubicBezTo>
                  <a:pt x="12542" y="9304"/>
                  <a:pt x="12501" y="9343"/>
                  <a:pt x="12458" y="9347"/>
                </a:cubicBezTo>
                <a:cubicBezTo>
                  <a:pt x="12455" y="9353"/>
                  <a:pt x="12453" y="9356"/>
                  <a:pt x="12451" y="9362"/>
                </a:cubicBezTo>
                <a:cubicBezTo>
                  <a:pt x="12471" y="9391"/>
                  <a:pt x="12486" y="9418"/>
                  <a:pt x="12500" y="9462"/>
                </a:cubicBezTo>
                <a:cubicBezTo>
                  <a:pt x="12491" y="9475"/>
                  <a:pt x="12480" y="9474"/>
                  <a:pt x="12463" y="9473"/>
                </a:cubicBezTo>
                <a:cubicBezTo>
                  <a:pt x="12455" y="9516"/>
                  <a:pt x="12439" y="9546"/>
                  <a:pt x="12438" y="9598"/>
                </a:cubicBezTo>
                <a:cubicBezTo>
                  <a:pt x="12425" y="9613"/>
                  <a:pt x="12397" y="9617"/>
                  <a:pt x="12382" y="9624"/>
                </a:cubicBezTo>
                <a:cubicBezTo>
                  <a:pt x="12394" y="9656"/>
                  <a:pt x="12411" y="9712"/>
                  <a:pt x="12426" y="9739"/>
                </a:cubicBezTo>
                <a:cubicBezTo>
                  <a:pt x="12437" y="9743"/>
                  <a:pt x="12443" y="9733"/>
                  <a:pt x="12451" y="9724"/>
                </a:cubicBezTo>
                <a:cubicBezTo>
                  <a:pt x="12462" y="9739"/>
                  <a:pt x="12466" y="9762"/>
                  <a:pt x="12476" y="9776"/>
                </a:cubicBezTo>
                <a:cubicBezTo>
                  <a:pt x="12488" y="9783"/>
                  <a:pt x="12501" y="9791"/>
                  <a:pt x="12513" y="9798"/>
                </a:cubicBezTo>
                <a:cubicBezTo>
                  <a:pt x="12541" y="9824"/>
                  <a:pt x="12563" y="9872"/>
                  <a:pt x="12587" y="9909"/>
                </a:cubicBezTo>
                <a:cubicBezTo>
                  <a:pt x="12599" y="9929"/>
                  <a:pt x="12620" y="9989"/>
                  <a:pt x="12637" y="9986"/>
                </a:cubicBezTo>
                <a:cubicBezTo>
                  <a:pt x="12635" y="9997"/>
                  <a:pt x="12631" y="9998"/>
                  <a:pt x="12630" y="10009"/>
                </a:cubicBezTo>
                <a:cubicBezTo>
                  <a:pt x="12657" y="10049"/>
                  <a:pt x="12716" y="10065"/>
                  <a:pt x="12735" y="10123"/>
                </a:cubicBezTo>
                <a:cubicBezTo>
                  <a:pt x="12739" y="10151"/>
                  <a:pt x="12736" y="10180"/>
                  <a:pt x="12740" y="10208"/>
                </a:cubicBezTo>
                <a:cubicBezTo>
                  <a:pt x="12761" y="10364"/>
                  <a:pt x="12718" y="10418"/>
                  <a:pt x="12655" y="10448"/>
                </a:cubicBezTo>
                <a:cubicBezTo>
                  <a:pt x="12620" y="10466"/>
                  <a:pt x="12599" y="10423"/>
                  <a:pt x="12568" y="10434"/>
                </a:cubicBezTo>
                <a:cubicBezTo>
                  <a:pt x="12554" y="10443"/>
                  <a:pt x="12539" y="10450"/>
                  <a:pt x="12525" y="10460"/>
                </a:cubicBezTo>
                <a:cubicBezTo>
                  <a:pt x="12499" y="10472"/>
                  <a:pt x="12454" y="10444"/>
                  <a:pt x="12426" y="10434"/>
                </a:cubicBezTo>
                <a:cubicBezTo>
                  <a:pt x="12393" y="10422"/>
                  <a:pt x="12383" y="10368"/>
                  <a:pt x="12346" y="10397"/>
                </a:cubicBezTo>
                <a:cubicBezTo>
                  <a:pt x="12325" y="10377"/>
                  <a:pt x="12327" y="10361"/>
                  <a:pt x="12316" y="10323"/>
                </a:cubicBezTo>
                <a:cubicBezTo>
                  <a:pt x="12308" y="10311"/>
                  <a:pt x="12284" y="10332"/>
                  <a:pt x="12265" y="10323"/>
                </a:cubicBezTo>
                <a:cubicBezTo>
                  <a:pt x="12244" y="10311"/>
                  <a:pt x="12247" y="10280"/>
                  <a:pt x="12235" y="10249"/>
                </a:cubicBezTo>
                <a:cubicBezTo>
                  <a:pt x="12189" y="10308"/>
                  <a:pt x="12151" y="10232"/>
                  <a:pt x="12093" y="10260"/>
                </a:cubicBezTo>
                <a:cubicBezTo>
                  <a:pt x="12041" y="10286"/>
                  <a:pt x="12004" y="10355"/>
                  <a:pt x="11958" y="10386"/>
                </a:cubicBezTo>
                <a:cubicBezTo>
                  <a:pt x="11958" y="10395"/>
                  <a:pt x="11957" y="10402"/>
                  <a:pt x="11958" y="10412"/>
                </a:cubicBezTo>
                <a:cubicBezTo>
                  <a:pt x="11921" y="10451"/>
                  <a:pt x="11901" y="10423"/>
                  <a:pt x="11871" y="10412"/>
                </a:cubicBezTo>
                <a:cubicBezTo>
                  <a:pt x="11866" y="10415"/>
                  <a:pt x="11864" y="10419"/>
                  <a:pt x="11859" y="10423"/>
                </a:cubicBezTo>
                <a:cubicBezTo>
                  <a:pt x="11834" y="10418"/>
                  <a:pt x="11810" y="10416"/>
                  <a:pt x="11785" y="10412"/>
                </a:cubicBezTo>
                <a:cubicBezTo>
                  <a:pt x="11782" y="10425"/>
                  <a:pt x="11775" y="10435"/>
                  <a:pt x="11772" y="10448"/>
                </a:cubicBezTo>
                <a:cubicBezTo>
                  <a:pt x="11780" y="10465"/>
                  <a:pt x="11787" y="10471"/>
                  <a:pt x="11790" y="10497"/>
                </a:cubicBezTo>
                <a:cubicBezTo>
                  <a:pt x="11779" y="10499"/>
                  <a:pt x="11771" y="10508"/>
                  <a:pt x="11760" y="10508"/>
                </a:cubicBezTo>
                <a:cubicBezTo>
                  <a:pt x="11756" y="10520"/>
                  <a:pt x="11754" y="10519"/>
                  <a:pt x="11754" y="10533"/>
                </a:cubicBezTo>
                <a:cubicBezTo>
                  <a:pt x="11760" y="10537"/>
                  <a:pt x="11765" y="10545"/>
                  <a:pt x="11772" y="10548"/>
                </a:cubicBezTo>
                <a:cubicBezTo>
                  <a:pt x="11774" y="10551"/>
                  <a:pt x="11777" y="10557"/>
                  <a:pt x="11779" y="10559"/>
                </a:cubicBezTo>
                <a:cubicBezTo>
                  <a:pt x="11777" y="10564"/>
                  <a:pt x="11774" y="10570"/>
                  <a:pt x="11772" y="10574"/>
                </a:cubicBezTo>
                <a:cubicBezTo>
                  <a:pt x="11741" y="10565"/>
                  <a:pt x="11718" y="10555"/>
                  <a:pt x="11685" y="10559"/>
                </a:cubicBezTo>
                <a:cubicBezTo>
                  <a:pt x="11688" y="10552"/>
                  <a:pt x="11689" y="10555"/>
                  <a:pt x="11692" y="10548"/>
                </a:cubicBezTo>
                <a:cubicBezTo>
                  <a:pt x="11682" y="10540"/>
                  <a:pt x="11677" y="10544"/>
                  <a:pt x="11668" y="10548"/>
                </a:cubicBezTo>
                <a:cubicBezTo>
                  <a:pt x="11672" y="10552"/>
                  <a:pt x="11677" y="10556"/>
                  <a:pt x="11680" y="10559"/>
                </a:cubicBezTo>
                <a:cubicBezTo>
                  <a:pt x="11680" y="10563"/>
                  <a:pt x="11680" y="10571"/>
                  <a:pt x="11680" y="10574"/>
                </a:cubicBezTo>
                <a:cubicBezTo>
                  <a:pt x="11662" y="10586"/>
                  <a:pt x="11641" y="10577"/>
                  <a:pt x="11637" y="10548"/>
                </a:cubicBezTo>
                <a:cubicBezTo>
                  <a:pt x="11612" y="10554"/>
                  <a:pt x="11582" y="10567"/>
                  <a:pt x="11568" y="10596"/>
                </a:cubicBezTo>
                <a:cubicBezTo>
                  <a:pt x="11574" y="10583"/>
                  <a:pt x="11579" y="10570"/>
                  <a:pt x="11586" y="10559"/>
                </a:cubicBezTo>
                <a:cubicBezTo>
                  <a:pt x="11603" y="10544"/>
                  <a:pt x="11620" y="10522"/>
                  <a:pt x="11637" y="10508"/>
                </a:cubicBezTo>
                <a:cubicBezTo>
                  <a:pt x="11641" y="10492"/>
                  <a:pt x="11644" y="10475"/>
                  <a:pt x="11648" y="10460"/>
                </a:cubicBezTo>
                <a:cubicBezTo>
                  <a:pt x="11659" y="10447"/>
                  <a:pt x="11671" y="10460"/>
                  <a:pt x="11685" y="10448"/>
                </a:cubicBezTo>
                <a:cubicBezTo>
                  <a:pt x="11721" y="10419"/>
                  <a:pt x="11717" y="10457"/>
                  <a:pt x="11760" y="10460"/>
                </a:cubicBezTo>
                <a:cubicBezTo>
                  <a:pt x="11767" y="10444"/>
                  <a:pt x="11774" y="10433"/>
                  <a:pt x="11779" y="10412"/>
                </a:cubicBezTo>
                <a:cubicBezTo>
                  <a:pt x="11767" y="10379"/>
                  <a:pt x="11740" y="10380"/>
                  <a:pt x="11722" y="10360"/>
                </a:cubicBezTo>
                <a:cubicBezTo>
                  <a:pt x="11699" y="10333"/>
                  <a:pt x="11672" y="10190"/>
                  <a:pt x="11648" y="10197"/>
                </a:cubicBezTo>
                <a:cubicBezTo>
                  <a:pt x="11648" y="10188"/>
                  <a:pt x="11648" y="10184"/>
                  <a:pt x="11648" y="10175"/>
                </a:cubicBezTo>
                <a:cubicBezTo>
                  <a:pt x="11658" y="10156"/>
                  <a:pt x="11666" y="10145"/>
                  <a:pt x="11680" y="10134"/>
                </a:cubicBezTo>
                <a:cubicBezTo>
                  <a:pt x="11684" y="10089"/>
                  <a:pt x="11688" y="10046"/>
                  <a:pt x="11692" y="10009"/>
                </a:cubicBezTo>
                <a:cubicBezTo>
                  <a:pt x="11698" y="10002"/>
                  <a:pt x="11718" y="9997"/>
                  <a:pt x="11722" y="9986"/>
                </a:cubicBezTo>
                <a:cubicBezTo>
                  <a:pt x="11723" y="9965"/>
                  <a:pt x="11721" y="9945"/>
                  <a:pt x="11722" y="9924"/>
                </a:cubicBezTo>
                <a:cubicBezTo>
                  <a:pt x="11732" y="9816"/>
                  <a:pt x="11742" y="9719"/>
                  <a:pt x="11802" y="9713"/>
                </a:cubicBezTo>
                <a:cubicBezTo>
                  <a:pt x="11808" y="9687"/>
                  <a:pt x="11814" y="9661"/>
                  <a:pt x="11821" y="9635"/>
                </a:cubicBezTo>
                <a:cubicBezTo>
                  <a:pt x="11816" y="9619"/>
                  <a:pt x="11813" y="9612"/>
                  <a:pt x="11809" y="9598"/>
                </a:cubicBezTo>
                <a:cubicBezTo>
                  <a:pt x="11800" y="9542"/>
                  <a:pt x="11830" y="9559"/>
                  <a:pt x="11846" y="9539"/>
                </a:cubicBezTo>
                <a:cubicBezTo>
                  <a:pt x="11899" y="9475"/>
                  <a:pt x="11875" y="9356"/>
                  <a:pt x="11983" y="9362"/>
                </a:cubicBezTo>
                <a:cubicBezTo>
                  <a:pt x="11985" y="9354"/>
                  <a:pt x="11986" y="9347"/>
                  <a:pt x="11988" y="9340"/>
                </a:cubicBezTo>
                <a:cubicBezTo>
                  <a:pt x="11990" y="9337"/>
                  <a:pt x="11993" y="9342"/>
                  <a:pt x="11994" y="9340"/>
                </a:cubicBezTo>
                <a:cubicBezTo>
                  <a:pt x="12000" y="9353"/>
                  <a:pt x="12007" y="9359"/>
                  <a:pt x="12013" y="9373"/>
                </a:cubicBezTo>
                <a:cubicBezTo>
                  <a:pt x="12007" y="9384"/>
                  <a:pt x="12001" y="9402"/>
                  <a:pt x="11994" y="9414"/>
                </a:cubicBezTo>
                <a:cubicBezTo>
                  <a:pt x="11994" y="9416"/>
                  <a:pt x="11994" y="9422"/>
                  <a:pt x="11994" y="9425"/>
                </a:cubicBezTo>
                <a:cubicBezTo>
                  <a:pt x="12020" y="9496"/>
                  <a:pt x="12067" y="9471"/>
                  <a:pt x="12118" y="9473"/>
                </a:cubicBezTo>
                <a:cubicBezTo>
                  <a:pt x="12122" y="9486"/>
                  <a:pt x="12120" y="9500"/>
                  <a:pt x="12123" y="9513"/>
                </a:cubicBezTo>
                <a:cubicBezTo>
                  <a:pt x="12105" y="9553"/>
                  <a:pt x="12059" y="9571"/>
                  <a:pt x="12038" y="9613"/>
                </a:cubicBezTo>
                <a:cubicBezTo>
                  <a:pt x="12039" y="9618"/>
                  <a:pt x="12042" y="9620"/>
                  <a:pt x="12043" y="9624"/>
                </a:cubicBezTo>
                <a:cubicBezTo>
                  <a:pt x="12096" y="9645"/>
                  <a:pt x="12142" y="9618"/>
                  <a:pt x="12112" y="9761"/>
                </a:cubicBezTo>
                <a:cubicBezTo>
                  <a:pt x="12112" y="9764"/>
                  <a:pt x="12112" y="9772"/>
                  <a:pt x="12112" y="9776"/>
                </a:cubicBezTo>
                <a:cubicBezTo>
                  <a:pt x="12187" y="9804"/>
                  <a:pt x="12151" y="9758"/>
                  <a:pt x="12199" y="9724"/>
                </a:cubicBezTo>
                <a:cubicBezTo>
                  <a:pt x="12212" y="9722"/>
                  <a:pt x="12228" y="9726"/>
                  <a:pt x="12242" y="9724"/>
                </a:cubicBezTo>
                <a:cubicBezTo>
                  <a:pt x="12251" y="9709"/>
                  <a:pt x="12256" y="9687"/>
                  <a:pt x="12265" y="9672"/>
                </a:cubicBezTo>
                <a:cubicBezTo>
                  <a:pt x="12281" y="9663"/>
                  <a:pt x="12290" y="9683"/>
                  <a:pt x="12302" y="9687"/>
                </a:cubicBezTo>
                <a:cubicBezTo>
                  <a:pt x="12312" y="9683"/>
                  <a:pt x="12324" y="9691"/>
                  <a:pt x="12334" y="9687"/>
                </a:cubicBezTo>
                <a:cubicBezTo>
                  <a:pt x="12340" y="9670"/>
                  <a:pt x="12343" y="9647"/>
                  <a:pt x="12346" y="9624"/>
                </a:cubicBezTo>
                <a:cubicBezTo>
                  <a:pt x="12329" y="9619"/>
                  <a:pt x="12314" y="9618"/>
                  <a:pt x="12297" y="9613"/>
                </a:cubicBezTo>
                <a:cubicBezTo>
                  <a:pt x="12278" y="9617"/>
                  <a:pt x="12260" y="9638"/>
                  <a:pt x="12235" y="9624"/>
                </a:cubicBezTo>
                <a:cubicBezTo>
                  <a:pt x="12229" y="9558"/>
                  <a:pt x="12185" y="9484"/>
                  <a:pt x="12148" y="9462"/>
                </a:cubicBezTo>
                <a:cubicBezTo>
                  <a:pt x="12173" y="9450"/>
                  <a:pt x="12195" y="9452"/>
                  <a:pt x="12222" y="9450"/>
                </a:cubicBezTo>
                <a:cubicBezTo>
                  <a:pt x="12232" y="9429"/>
                  <a:pt x="12243" y="9406"/>
                  <a:pt x="12247" y="9373"/>
                </a:cubicBezTo>
                <a:cubicBezTo>
                  <a:pt x="12248" y="9372"/>
                  <a:pt x="12253" y="9374"/>
                  <a:pt x="12254" y="9373"/>
                </a:cubicBezTo>
                <a:cubicBezTo>
                  <a:pt x="12258" y="9379"/>
                  <a:pt x="12257" y="9392"/>
                  <a:pt x="12260" y="9399"/>
                </a:cubicBezTo>
                <a:cubicBezTo>
                  <a:pt x="12266" y="9406"/>
                  <a:pt x="12265" y="9402"/>
                  <a:pt x="12272" y="9399"/>
                </a:cubicBezTo>
                <a:cubicBezTo>
                  <a:pt x="12286" y="9391"/>
                  <a:pt x="12291" y="9370"/>
                  <a:pt x="12302" y="9362"/>
                </a:cubicBezTo>
                <a:cubicBezTo>
                  <a:pt x="12336" y="9349"/>
                  <a:pt x="12368" y="9337"/>
                  <a:pt x="12401" y="9325"/>
                </a:cubicBezTo>
                <a:cubicBezTo>
                  <a:pt x="12407" y="9311"/>
                  <a:pt x="12415" y="9301"/>
                  <a:pt x="12421" y="9288"/>
                </a:cubicBezTo>
                <a:cubicBezTo>
                  <a:pt x="12441" y="9284"/>
                  <a:pt x="12463" y="9277"/>
                  <a:pt x="12483" y="9273"/>
                </a:cubicBezTo>
                <a:cubicBezTo>
                  <a:pt x="12486" y="9266"/>
                  <a:pt x="12481" y="9274"/>
                  <a:pt x="12483" y="9262"/>
                </a:cubicBezTo>
                <a:cubicBezTo>
                  <a:pt x="12508" y="9253"/>
                  <a:pt x="12532" y="9234"/>
                  <a:pt x="12556" y="9225"/>
                </a:cubicBezTo>
                <a:close/>
                <a:moveTo>
                  <a:pt x="6122" y="10375"/>
                </a:moveTo>
                <a:cubicBezTo>
                  <a:pt x="6110" y="10429"/>
                  <a:pt x="6055" y="10518"/>
                  <a:pt x="6064" y="10596"/>
                </a:cubicBezTo>
                <a:cubicBezTo>
                  <a:pt x="6077" y="10708"/>
                  <a:pt x="6176" y="10671"/>
                  <a:pt x="6189" y="10582"/>
                </a:cubicBezTo>
                <a:cubicBezTo>
                  <a:pt x="6150" y="10473"/>
                  <a:pt x="6138" y="10602"/>
                  <a:pt x="6106" y="10622"/>
                </a:cubicBezTo>
                <a:cubicBezTo>
                  <a:pt x="6101" y="10617"/>
                  <a:pt x="6097" y="10609"/>
                  <a:pt x="6092" y="10604"/>
                </a:cubicBezTo>
                <a:cubicBezTo>
                  <a:pt x="6089" y="10550"/>
                  <a:pt x="6116" y="10555"/>
                  <a:pt x="6129" y="10526"/>
                </a:cubicBezTo>
                <a:cubicBezTo>
                  <a:pt x="6141" y="10500"/>
                  <a:pt x="6143" y="10445"/>
                  <a:pt x="6153" y="10419"/>
                </a:cubicBezTo>
                <a:cubicBezTo>
                  <a:pt x="6142" y="10404"/>
                  <a:pt x="6133" y="10389"/>
                  <a:pt x="6122" y="10375"/>
                </a:cubicBezTo>
                <a:close/>
                <a:moveTo>
                  <a:pt x="5388" y="11635"/>
                </a:moveTo>
                <a:cubicBezTo>
                  <a:pt x="5391" y="11645"/>
                  <a:pt x="5395" y="11658"/>
                  <a:pt x="5398" y="11668"/>
                </a:cubicBezTo>
                <a:cubicBezTo>
                  <a:pt x="5401" y="11668"/>
                  <a:pt x="5404" y="11668"/>
                  <a:pt x="5407" y="11668"/>
                </a:cubicBezTo>
                <a:cubicBezTo>
                  <a:pt x="5405" y="11661"/>
                  <a:pt x="5404" y="11651"/>
                  <a:pt x="5402" y="11642"/>
                </a:cubicBezTo>
                <a:cubicBezTo>
                  <a:pt x="5397" y="11640"/>
                  <a:pt x="5393" y="11637"/>
                  <a:pt x="5388" y="11635"/>
                </a:cubicBezTo>
                <a:close/>
                <a:moveTo>
                  <a:pt x="5407" y="11668"/>
                </a:moveTo>
                <a:cubicBezTo>
                  <a:pt x="5407" y="11671"/>
                  <a:pt x="5408" y="11676"/>
                  <a:pt x="5408" y="11679"/>
                </a:cubicBezTo>
                <a:cubicBezTo>
                  <a:pt x="5408" y="11676"/>
                  <a:pt x="5408" y="11671"/>
                  <a:pt x="5408" y="11668"/>
                </a:cubicBezTo>
                <a:cubicBezTo>
                  <a:pt x="5408" y="11668"/>
                  <a:pt x="5407" y="11668"/>
                  <a:pt x="5407" y="11668"/>
                </a:cubicBezTo>
                <a:close/>
                <a:moveTo>
                  <a:pt x="4853" y="12271"/>
                </a:moveTo>
                <a:cubicBezTo>
                  <a:pt x="4849" y="12278"/>
                  <a:pt x="4844" y="12285"/>
                  <a:pt x="4840" y="12293"/>
                </a:cubicBezTo>
                <a:cubicBezTo>
                  <a:pt x="4840" y="12288"/>
                  <a:pt x="4839" y="12285"/>
                  <a:pt x="4840" y="12278"/>
                </a:cubicBezTo>
                <a:cubicBezTo>
                  <a:pt x="4844" y="12276"/>
                  <a:pt x="4849" y="12273"/>
                  <a:pt x="4853" y="12271"/>
                </a:cubicBezTo>
                <a:close/>
                <a:moveTo>
                  <a:pt x="5074" y="12367"/>
                </a:moveTo>
                <a:cubicBezTo>
                  <a:pt x="5074" y="12371"/>
                  <a:pt x="5074" y="12374"/>
                  <a:pt x="5074" y="12378"/>
                </a:cubicBezTo>
                <a:cubicBezTo>
                  <a:pt x="5074" y="12374"/>
                  <a:pt x="5074" y="12371"/>
                  <a:pt x="5074" y="12367"/>
                </a:cubicBezTo>
                <a:close/>
                <a:moveTo>
                  <a:pt x="18954" y="13165"/>
                </a:moveTo>
                <a:cubicBezTo>
                  <a:pt x="18943" y="13193"/>
                  <a:pt x="18930" y="13193"/>
                  <a:pt x="18915" y="13213"/>
                </a:cubicBezTo>
                <a:cubicBezTo>
                  <a:pt x="18897" y="13238"/>
                  <a:pt x="18832" y="13442"/>
                  <a:pt x="18840" y="13505"/>
                </a:cubicBezTo>
                <a:cubicBezTo>
                  <a:pt x="18849" y="13587"/>
                  <a:pt x="18874" y="13634"/>
                  <a:pt x="18890" y="13701"/>
                </a:cubicBezTo>
                <a:cubicBezTo>
                  <a:pt x="18909" y="13689"/>
                  <a:pt x="18909" y="13615"/>
                  <a:pt x="18917" y="13579"/>
                </a:cubicBezTo>
                <a:cubicBezTo>
                  <a:pt x="18926" y="13540"/>
                  <a:pt x="18943" y="13501"/>
                  <a:pt x="18949" y="13454"/>
                </a:cubicBezTo>
                <a:cubicBezTo>
                  <a:pt x="18960" y="13362"/>
                  <a:pt x="18962" y="13278"/>
                  <a:pt x="18984" y="13210"/>
                </a:cubicBezTo>
                <a:cubicBezTo>
                  <a:pt x="18976" y="13191"/>
                  <a:pt x="18965" y="13176"/>
                  <a:pt x="18954" y="13165"/>
                </a:cubicBezTo>
                <a:close/>
                <a:moveTo>
                  <a:pt x="4482" y="14758"/>
                </a:moveTo>
                <a:cubicBezTo>
                  <a:pt x="4460" y="14763"/>
                  <a:pt x="4437" y="14769"/>
                  <a:pt x="4415" y="14773"/>
                </a:cubicBezTo>
                <a:cubicBezTo>
                  <a:pt x="4378" y="14790"/>
                  <a:pt x="4345" y="14834"/>
                  <a:pt x="4313" y="14858"/>
                </a:cubicBezTo>
                <a:cubicBezTo>
                  <a:pt x="4305" y="14883"/>
                  <a:pt x="4306" y="14902"/>
                  <a:pt x="4309" y="14936"/>
                </a:cubicBezTo>
                <a:cubicBezTo>
                  <a:pt x="4304" y="14946"/>
                  <a:pt x="4297" y="14955"/>
                  <a:pt x="4291" y="14965"/>
                </a:cubicBezTo>
                <a:cubicBezTo>
                  <a:pt x="4289" y="14970"/>
                  <a:pt x="4288" y="14975"/>
                  <a:pt x="4286" y="14980"/>
                </a:cubicBezTo>
                <a:cubicBezTo>
                  <a:pt x="4312" y="15004"/>
                  <a:pt x="4339" y="14961"/>
                  <a:pt x="4341" y="14921"/>
                </a:cubicBezTo>
                <a:cubicBezTo>
                  <a:pt x="4352" y="14910"/>
                  <a:pt x="4373" y="14918"/>
                  <a:pt x="4386" y="14906"/>
                </a:cubicBezTo>
                <a:cubicBezTo>
                  <a:pt x="4431" y="14864"/>
                  <a:pt x="4431" y="14804"/>
                  <a:pt x="4512" y="14843"/>
                </a:cubicBezTo>
                <a:cubicBezTo>
                  <a:pt x="4514" y="14849"/>
                  <a:pt x="4515" y="14852"/>
                  <a:pt x="4517" y="14858"/>
                </a:cubicBezTo>
                <a:cubicBezTo>
                  <a:pt x="4517" y="14859"/>
                  <a:pt x="4517" y="14861"/>
                  <a:pt x="4517" y="14862"/>
                </a:cubicBezTo>
                <a:cubicBezTo>
                  <a:pt x="4504" y="14868"/>
                  <a:pt x="4493" y="14877"/>
                  <a:pt x="4480" y="14884"/>
                </a:cubicBezTo>
                <a:cubicBezTo>
                  <a:pt x="4509" y="14929"/>
                  <a:pt x="4550" y="14902"/>
                  <a:pt x="4592" y="14928"/>
                </a:cubicBezTo>
                <a:cubicBezTo>
                  <a:pt x="4622" y="14947"/>
                  <a:pt x="4646" y="14988"/>
                  <a:pt x="4681" y="15006"/>
                </a:cubicBezTo>
                <a:cubicBezTo>
                  <a:pt x="4699" y="15015"/>
                  <a:pt x="4735" y="14996"/>
                  <a:pt x="4751" y="15017"/>
                </a:cubicBezTo>
                <a:cubicBezTo>
                  <a:pt x="4762" y="15031"/>
                  <a:pt x="4768" y="15084"/>
                  <a:pt x="4769" y="15117"/>
                </a:cubicBezTo>
                <a:cubicBezTo>
                  <a:pt x="4796" y="15149"/>
                  <a:pt x="4848" y="15151"/>
                  <a:pt x="4873" y="15187"/>
                </a:cubicBezTo>
                <a:cubicBezTo>
                  <a:pt x="4871" y="15222"/>
                  <a:pt x="4859" y="15243"/>
                  <a:pt x="4846" y="15254"/>
                </a:cubicBezTo>
                <a:cubicBezTo>
                  <a:pt x="4841" y="15265"/>
                  <a:pt x="4836" y="15275"/>
                  <a:pt x="4831" y="15287"/>
                </a:cubicBezTo>
                <a:cubicBezTo>
                  <a:pt x="4831" y="15288"/>
                  <a:pt x="4831" y="15289"/>
                  <a:pt x="4831" y="15291"/>
                </a:cubicBezTo>
                <a:cubicBezTo>
                  <a:pt x="4869" y="15294"/>
                  <a:pt x="4901" y="15259"/>
                  <a:pt x="4935" y="15268"/>
                </a:cubicBezTo>
                <a:cubicBezTo>
                  <a:pt x="4961" y="15274"/>
                  <a:pt x="4988" y="15281"/>
                  <a:pt x="5014" y="15287"/>
                </a:cubicBezTo>
                <a:cubicBezTo>
                  <a:pt x="5041" y="15277"/>
                  <a:pt x="5068" y="15256"/>
                  <a:pt x="5101" y="15250"/>
                </a:cubicBezTo>
                <a:cubicBezTo>
                  <a:pt x="5101" y="15248"/>
                  <a:pt x="5102" y="15245"/>
                  <a:pt x="5102" y="15243"/>
                </a:cubicBezTo>
                <a:cubicBezTo>
                  <a:pt x="5069" y="15193"/>
                  <a:pt x="5048" y="15162"/>
                  <a:pt x="4987" y="15165"/>
                </a:cubicBezTo>
                <a:cubicBezTo>
                  <a:pt x="4985" y="15161"/>
                  <a:pt x="4984" y="15157"/>
                  <a:pt x="4982" y="15154"/>
                </a:cubicBezTo>
                <a:cubicBezTo>
                  <a:pt x="4985" y="15139"/>
                  <a:pt x="4988" y="15125"/>
                  <a:pt x="4992" y="15109"/>
                </a:cubicBezTo>
                <a:cubicBezTo>
                  <a:pt x="4971" y="15066"/>
                  <a:pt x="4896" y="15063"/>
                  <a:pt x="4863" y="15036"/>
                </a:cubicBezTo>
                <a:cubicBezTo>
                  <a:pt x="4852" y="15012"/>
                  <a:pt x="4842" y="14986"/>
                  <a:pt x="4831" y="14962"/>
                </a:cubicBezTo>
                <a:cubicBezTo>
                  <a:pt x="4796" y="14913"/>
                  <a:pt x="4746" y="14922"/>
                  <a:pt x="4704" y="14884"/>
                </a:cubicBezTo>
                <a:cubicBezTo>
                  <a:pt x="4687" y="14855"/>
                  <a:pt x="4669" y="14827"/>
                  <a:pt x="4652" y="14799"/>
                </a:cubicBezTo>
                <a:cubicBezTo>
                  <a:pt x="4645" y="14799"/>
                  <a:pt x="4638" y="14799"/>
                  <a:pt x="4631" y="14799"/>
                </a:cubicBezTo>
                <a:cubicBezTo>
                  <a:pt x="4587" y="14779"/>
                  <a:pt x="4541" y="14756"/>
                  <a:pt x="4482" y="14758"/>
                </a:cubicBezTo>
                <a:close/>
                <a:moveTo>
                  <a:pt x="5176" y="15158"/>
                </a:moveTo>
                <a:cubicBezTo>
                  <a:pt x="5168" y="15160"/>
                  <a:pt x="5161" y="15163"/>
                  <a:pt x="5154" y="15165"/>
                </a:cubicBezTo>
                <a:cubicBezTo>
                  <a:pt x="5152" y="15169"/>
                  <a:pt x="5152" y="15175"/>
                  <a:pt x="5151" y="15180"/>
                </a:cubicBezTo>
                <a:cubicBezTo>
                  <a:pt x="5151" y="15184"/>
                  <a:pt x="5151" y="15190"/>
                  <a:pt x="5151" y="15195"/>
                </a:cubicBezTo>
                <a:cubicBezTo>
                  <a:pt x="5168" y="15212"/>
                  <a:pt x="5202" y="15211"/>
                  <a:pt x="5211" y="15246"/>
                </a:cubicBezTo>
                <a:cubicBezTo>
                  <a:pt x="5223" y="15288"/>
                  <a:pt x="5190" y="15322"/>
                  <a:pt x="5236" y="15357"/>
                </a:cubicBezTo>
                <a:cubicBezTo>
                  <a:pt x="5237" y="15360"/>
                  <a:pt x="5238" y="15365"/>
                  <a:pt x="5239" y="15368"/>
                </a:cubicBezTo>
                <a:cubicBezTo>
                  <a:pt x="5205" y="15412"/>
                  <a:pt x="5130" y="15388"/>
                  <a:pt x="5087" y="15361"/>
                </a:cubicBezTo>
                <a:cubicBezTo>
                  <a:pt x="5084" y="15369"/>
                  <a:pt x="5081" y="15379"/>
                  <a:pt x="5077" y="15387"/>
                </a:cubicBezTo>
                <a:cubicBezTo>
                  <a:pt x="5077" y="15389"/>
                  <a:pt x="5076" y="15392"/>
                  <a:pt x="5075" y="15394"/>
                </a:cubicBezTo>
                <a:cubicBezTo>
                  <a:pt x="5084" y="15429"/>
                  <a:pt x="5101" y="15434"/>
                  <a:pt x="5116" y="15457"/>
                </a:cubicBezTo>
                <a:cubicBezTo>
                  <a:pt x="5129" y="15451"/>
                  <a:pt x="5129" y="15432"/>
                  <a:pt x="5142" y="15427"/>
                </a:cubicBezTo>
                <a:cubicBezTo>
                  <a:pt x="5163" y="15433"/>
                  <a:pt x="5184" y="15437"/>
                  <a:pt x="5204" y="15442"/>
                </a:cubicBezTo>
                <a:cubicBezTo>
                  <a:pt x="5225" y="15439"/>
                  <a:pt x="5245" y="15438"/>
                  <a:pt x="5266" y="15435"/>
                </a:cubicBezTo>
                <a:cubicBezTo>
                  <a:pt x="5279" y="15460"/>
                  <a:pt x="5296" y="15516"/>
                  <a:pt x="5315" y="15527"/>
                </a:cubicBezTo>
                <a:cubicBezTo>
                  <a:pt x="5326" y="15466"/>
                  <a:pt x="5339" y="15422"/>
                  <a:pt x="5368" y="15394"/>
                </a:cubicBezTo>
                <a:cubicBezTo>
                  <a:pt x="5374" y="15406"/>
                  <a:pt x="5379" y="15419"/>
                  <a:pt x="5385" y="15431"/>
                </a:cubicBezTo>
                <a:cubicBezTo>
                  <a:pt x="5405" y="15449"/>
                  <a:pt x="5414" y="15399"/>
                  <a:pt x="5432" y="15390"/>
                </a:cubicBezTo>
                <a:cubicBezTo>
                  <a:pt x="5444" y="15384"/>
                  <a:pt x="5453" y="15394"/>
                  <a:pt x="5458" y="15398"/>
                </a:cubicBezTo>
                <a:cubicBezTo>
                  <a:pt x="5493" y="15365"/>
                  <a:pt x="5506" y="15422"/>
                  <a:pt x="5524" y="15442"/>
                </a:cubicBezTo>
                <a:cubicBezTo>
                  <a:pt x="5534" y="15427"/>
                  <a:pt x="5542" y="15405"/>
                  <a:pt x="5549" y="15383"/>
                </a:cubicBezTo>
                <a:cubicBezTo>
                  <a:pt x="5521" y="15302"/>
                  <a:pt x="5438" y="15299"/>
                  <a:pt x="5422" y="15202"/>
                </a:cubicBezTo>
                <a:cubicBezTo>
                  <a:pt x="5397" y="15193"/>
                  <a:pt x="5366" y="15205"/>
                  <a:pt x="5353" y="15158"/>
                </a:cubicBezTo>
                <a:cubicBezTo>
                  <a:pt x="5341" y="15159"/>
                  <a:pt x="5337" y="15172"/>
                  <a:pt x="5330" y="15176"/>
                </a:cubicBezTo>
                <a:cubicBezTo>
                  <a:pt x="5319" y="15174"/>
                  <a:pt x="5309" y="15175"/>
                  <a:pt x="5298" y="15172"/>
                </a:cubicBezTo>
                <a:cubicBezTo>
                  <a:pt x="5287" y="15177"/>
                  <a:pt x="5281" y="15196"/>
                  <a:pt x="5263" y="15191"/>
                </a:cubicBezTo>
                <a:cubicBezTo>
                  <a:pt x="5234" y="15181"/>
                  <a:pt x="5210" y="15158"/>
                  <a:pt x="5176" y="15158"/>
                </a:cubicBezTo>
                <a:close/>
                <a:moveTo>
                  <a:pt x="5676" y="15557"/>
                </a:moveTo>
                <a:cubicBezTo>
                  <a:pt x="5673" y="15562"/>
                  <a:pt x="5670" y="15570"/>
                  <a:pt x="5668" y="15575"/>
                </a:cubicBezTo>
                <a:cubicBezTo>
                  <a:pt x="5672" y="15595"/>
                  <a:pt x="5670" y="15623"/>
                  <a:pt x="5671" y="15645"/>
                </a:cubicBezTo>
                <a:cubicBezTo>
                  <a:pt x="5694" y="15658"/>
                  <a:pt x="5701" y="15639"/>
                  <a:pt x="5724" y="15638"/>
                </a:cubicBezTo>
                <a:cubicBezTo>
                  <a:pt x="5756" y="15637"/>
                  <a:pt x="5778" y="15657"/>
                  <a:pt x="5783" y="15586"/>
                </a:cubicBezTo>
                <a:cubicBezTo>
                  <a:pt x="5762" y="15554"/>
                  <a:pt x="5707" y="15558"/>
                  <a:pt x="5676" y="15557"/>
                </a:cubicBezTo>
                <a:close/>
                <a:moveTo>
                  <a:pt x="4897" y="15560"/>
                </a:moveTo>
                <a:cubicBezTo>
                  <a:pt x="4890" y="15569"/>
                  <a:pt x="4884" y="15577"/>
                  <a:pt x="4878" y="15586"/>
                </a:cubicBezTo>
                <a:cubicBezTo>
                  <a:pt x="4883" y="15601"/>
                  <a:pt x="4944" y="15676"/>
                  <a:pt x="4960" y="15668"/>
                </a:cubicBezTo>
                <a:cubicBezTo>
                  <a:pt x="4972" y="15661"/>
                  <a:pt x="4977" y="15627"/>
                  <a:pt x="4999" y="15638"/>
                </a:cubicBezTo>
                <a:cubicBezTo>
                  <a:pt x="5012" y="15645"/>
                  <a:pt x="5015" y="15661"/>
                  <a:pt x="5032" y="15660"/>
                </a:cubicBezTo>
                <a:cubicBezTo>
                  <a:pt x="5033" y="15655"/>
                  <a:pt x="5033" y="15644"/>
                  <a:pt x="5034" y="15638"/>
                </a:cubicBezTo>
                <a:cubicBezTo>
                  <a:pt x="5014" y="15578"/>
                  <a:pt x="4946" y="15558"/>
                  <a:pt x="4897" y="15560"/>
                </a:cubicBezTo>
                <a:close/>
                <a:moveTo>
                  <a:pt x="15911" y="15956"/>
                </a:moveTo>
                <a:cubicBezTo>
                  <a:pt x="15916" y="15997"/>
                  <a:pt x="15913" y="16017"/>
                  <a:pt x="15906" y="16059"/>
                </a:cubicBezTo>
                <a:cubicBezTo>
                  <a:pt x="15897" y="16074"/>
                  <a:pt x="15896" y="16084"/>
                  <a:pt x="15881" y="16074"/>
                </a:cubicBezTo>
                <a:cubicBezTo>
                  <a:pt x="15880" y="16083"/>
                  <a:pt x="15877" y="16089"/>
                  <a:pt x="15876" y="16096"/>
                </a:cubicBezTo>
                <a:cubicBezTo>
                  <a:pt x="15880" y="16106"/>
                  <a:pt x="15884" y="16117"/>
                  <a:pt x="15888" y="16126"/>
                </a:cubicBezTo>
                <a:cubicBezTo>
                  <a:pt x="15880" y="16160"/>
                  <a:pt x="15886" y="16166"/>
                  <a:pt x="15890" y="16200"/>
                </a:cubicBezTo>
                <a:cubicBezTo>
                  <a:pt x="15890" y="16257"/>
                  <a:pt x="15890" y="16317"/>
                  <a:pt x="15890" y="16374"/>
                </a:cubicBezTo>
                <a:cubicBezTo>
                  <a:pt x="15896" y="16428"/>
                  <a:pt x="15910" y="16517"/>
                  <a:pt x="15930" y="16547"/>
                </a:cubicBezTo>
                <a:cubicBezTo>
                  <a:pt x="15985" y="16571"/>
                  <a:pt x="16057" y="16473"/>
                  <a:pt x="16050" y="16366"/>
                </a:cubicBezTo>
                <a:cubicBezTo>
                  <a:pt x="16047" y="16318"/>
                  <a:pt x="16024" y="16276"/>
                  <a:pt x="16015" y="16237"/>
                </a:cubicBezTo>
                <a:cubicBezTo>
                  <a:pt x="16005" y="16197"/>
                  <a:pt x="16009" y="16176"/>
                  <a:pt x="15988" y="16159"/>
                </a:cubicBezTo>
                <a:cubicBezTo>
                  <a:pt x="15980" y="16060"/>
                  <a:pt x="15952" y="16008"/>
                  <a:pt x="15911" y="15956"/>
                </a:cubicBezTo>
                <a:close/>
                <a:moveTo>
                  <a:pt x="5731" y="17553"/>
                </a:moveTo>
                <a:cubicBezTo>
                  <a:pt x="5719" y="17566"/>
                  <a:pt x="5700" y="17572"/>
                  <a:pt x="5684" y="17571"/>
                </a:cubicBezTo>
                <a:cubicBezTo>
                  <a:pt x="5683" y="17575"/>
                  <a:pt x="5682" y="17575"/>
                  <a:pt x="5681" y="17579"/>
                </a:cubicBezTo>
                <a:cubicBezTo>
                  <a:pt x="5693" y="17580"/>
                  <a:pt x="5694" y="17585"/>
                  <a:pt x="5699" y="17597"/>
                </a:cubicBezTo>
                <a:cubicBezTo>
                  <a:pt x="5696" y="17614"/>
                  <a:pt x="5696" y="17624"/>
                  <a:pt x="5699" y="17641"/>
                </a:cubicBezTo>
                <a:cubicBezTo>
                  <a:pt x="5690" y="17649"/>
                  <a:pt x="5680" y="17660"/>
                  <a:pt x="5671" y="17667"/>
                </a:cubicBezTo>
                <a:cubicBezTo>
                  <a:pt x="5670" y="17671"/>
                  <a:pt x="5669" y="17675"/>
                  <a:pt x="5668" y="17678"/>
                </a:cubicBezTo>
                <a:cubicBezTo>
                  <a:pt x="5690" y="17679"/>
                  <a:pt x="5715" y="17679"/>
                  <a:pt x="5733" y="17675"/>
                </a:cubicBezTo>
                <a:cubicBezTo>
                  <a:pt x="5738" y="17631"/>
                  <a:pt x="5731" y="17588"/>
                  <a:pt x="5741" y="17556"/>
                </a:cubicBezTo>
                <a:cubicBezTo>
                  <a:pt x="5741" y="17555"/>
                  <a:pt x="5741" y="17554"/>
                  <a:pt x="5741" y="17553"/>
                </a:cubicBezTo>
                <a:cubicBezTo>
                  <a:pt x="5738" y="17553"/>
                  <a:pt x="5734" y="17553"/>
                  <a:pt x="5731" y="17553"/>
                </a:cubicBezTo>
                <a:close/>
                <a:moveTo>
                  <a:pt x="6669" y="19150"/>
                </a:moveTo>
                <a:cubicBezTo>
                  <a:pt x="6648" y="19216"/>
                  <a:pt x="6654" y="19326"/>
                  <a:pt x="6666" y="19382"/>
                </a:cubicBezTo>
                <a:cubicBezTo>
                  <a:pt x="6705" y="19401"/>
                  <a:pt x="6780" y="19375"/>
                  <a:pt x="6801" y="19323"/>
                </a:cubicBezTo>
                <a:cubicBezTo>
                  <a:pt x="6814" y="19293"/>
                  <a:pt x="6818" y="19212"/>
                  <a:pt x="6827" y="19179"/>
                </a:cubicBezTo>
                <a:cubicBezTo>
                  <a:pt x="6812" y="19150"/>
                  <a:pt x="6708" y="19148"/>
                  <a:pt x="6669" y="19150"/>
                </a:cubicBezTo>
                <a:close/>
                <a:moveTo>
                  <a:pt x="13373" y="19150"/>
                </a:moveTo>
                <a:cubicBezTo>
                  <a:pt x="13369" y="19151"/>
                  <a:pt x="13365" y="19161"/>
                  <a:pt x="13356" y="19175"/>
                </a:cubicBezTo>
                <a:cubicBezTo>
                  <a:pt x="13358" y="19229"/>
                  <a:pt x="13358" y="19300"/>
                  <a:pt x="13337" y="19334"/>
                </a:cubicBezTo>
                <a:cubicBezTo>
                  <a:pt x="13326" y="19354"/>
                  <a:pt x="13315" y="19357"/>
                  <a:pt x="13309" y="19390"/>
                </a:cubicBezTo>
                <a:cubicBezTo>
                  <a:pt x="13298" y="19382"/>
                  <a:pt x="13297" y="19372"/>
                  <a:pt x="13292" y="19353"/>
                </a:cubicBezTo>
                <a:cubicBezTo>
                  <a:pt x="13287" y="19352"/>
                  <a:pt x="13282" y="19350"/>
                  <a:pt x="13277" y="19349"/>
                </a:cubicBezTo>
                <a:cubicBezTo>
                  <a:pt x="13276" y="19386"/>
                  <a:pt x="13281" y="19408"/>
                  <a:pt x="13287" y="19438"/>
                </a:cubicBezTo>
                <a:cubicBezTo>
                  <a:pt x="13286" y="19444"/>
                  <a:pt x="13285" y="19451"/>
                  <a:pt x="13284" y="19456"/>
                </a:cubicBezTo>
                <a:cubicBezTo>
                  <a:pt x="13278" y="19465"/>
                  <a:pt x="13274" y="19471"/>
                  <a:pt x="13262" y="19471"/>
                </a:cubicBezTo>
                <a:cubicBezTo>
                  <a:pt x="13262" y="19473"/>
                  <a:pt x="13261" y="19472"/>
                  <a:pt x="13261" y="19475"/>
                </a:cubicBezTo>
                <a:cubicBezTo>
                  <a:pt x="13261" y="19499"/>
                  <a:pt x="13267" y="19507"/>
                  <a:pt x="13272" y="19530"/>
                </a:cubicBezTo>
                <a:cubicBezTo>
                  <a:pt x="13266" y="19544"/>
                  <a:pt x="13258" y="19557"/>
                  <a:pt x="13252" y="19571"/>
                </a:cubicBezTo>
                <a:cubicBezTo>
                  <a:pt x="13242" y="19569"/>
                  <a:pt x="13242" y="19568"/>
                  <a:pt x="13239" y="19552"/>
                </a:cubicBezTo>
                <a:cubicBezTo>
                  <a:pt x="13230" y="19567"/>
                  <a:pt x="13221" y="19582"/>
                  <a:pt x="13212" y="19597"/>
                </a:cubicBezTo>
                <a:cubicBezTo>
                  <a:pt x="13214" y="19615"/>
                  <a:pt x="13218" y="19620"/>
                  <a:pt x="13222" y="19634"/>
                </a:cubicBezTo>
                <a:cubicBezTo>
                  <a:pt x="13219" y="19638"/>
                  <a:pt x="13216" y="19644"/>
                  <a:pt x="13212" y="19649"/>
                </a:cubicBezTo>
                <a:cubicBezTo>
                  <a:pt x="13206" y="19654"/>
                  <a:pt x="13205" y="19643"/>
                  <a:pt x="13195" y="19637"/>
                </a:cubicBezTo>
                <a:cubicBezTo>
                  <a:pt x="13183" y="19653"/>
                  <a:pt x="13171" y="19670"/>
                  <a:pt x="13159" y="19686"/>
                </a:cubicBezTo>
                <a:cubicBezTo>
                  <a:pt x="13160" y="19699"/>
                  <a:pt x="13161" y="19713"/>
                  <a:pt x="13162" y="19726"/>
                </a:cubicBezTo>
                <a:cubicBezTo>
                  <a:pt x="13143" y="19735"/>
                  <a:pt x="13129" y="19697"/>
                  <a:pt x="13105" y="19719"/>
                </a:cubicBezTo>
                <a:cubicBezTo>
                  <a:pt x="13101" y="19729"/>
                  <a:pt x="13096" y="19738"/>
                  <a:pt x="13092" y="19748"/>
                </a:cubicBezTo>
                <a:cubicBezTo>
                  <a:pt x="13081" y="19759"/>
                  <a:pt x="13072" y="19744"/>
                  <a:pt x="13063" y="19745"/>
                </a:cubicBezTo>
                <a:cubicBezTo>
                  <a:pt x="13056" y="19755"/>
                  <a:pt x="13050" y="19764"/>
                  <a:pt x="13043" y="19774"/>
                </a:cubicBezTo>
                <a:cubicBezTo>
                  <a:pt x="13031" y="19775"/>
                  <a:pt x="13020" y="19777"/>
                  <a:pt x="13008" y="19778"/>
                </a:cubicBezTo>
                <a:cubicBezTo>
                  <a:pt x="13008" y="19893"/>
                  <a:pt x="12986" y="19908"/>
                  <a:pt x="12971" y="19981"/>
                </a:cubicBezTo>
                <a:cubicBezTo>
                  <a:pt x="12965" y="20035"/>
                  <a:pt x="12989" y="20158"/>
                  <a:pt x="13003" y="20192"/>
                </a:cubicBezTo>
                <a:cubicBezTo>
                  <a:pt x="12999" y="20209"/>
                  <a:pt x="12995" y="20227"/>
                  <a:pt x="12991" y="20244"/>
                </a:cubicBezTo>
                <a:cubicBezTo>
                  <a:pt x="13000" y="20264"/>
                  <a:pt x="13008" y="20286"/>
                  <a:pt x="13016" y="20306"/>
                </a:cubicBezTo>
                <a:cubicBezTo>
                  <a:pt x="13024" y="20368"/>
                  <a:pt x="12973" y="20581"/>
                  <a:pt x="12960" y="20606"/>
                </a:cubicBezTo>
                <a:cubicBezTo>
                  <a:pt x="12953" y="20610"/>
                  <a:pt x="12945" y="20616"/>
                  <a:pt x="12938" y="20621"/>
                </a:cubicBezTo>
                <a:cubicBezTo>
                  <a:pt x="12926" y="20637"/>
                  <a:pt x="12911" y="20745"/>
                  <a:pt x="12914" y="20787"/>
                </a:cubicBezTo>
                <a:cubicBezTo>
                  <a:pt x="12928" y="20839"/>
                  <a:pt x="12944" y="20894"/>
                  <a:pt x="12958" y="20946"/>
                </a:cubicBezTo>
                <a:cubicBezTo>
                  <a:pt x="12954" y="20972"/>
                  <a:pt x="12949" y="20994"/>
                  <a:pt x="12946" y="21020"/>
                </a:cubicBezTo>
                <a:cubicBezTo>
                  <a:pt x="12943" y="21049"/>
                  <a:pt x="12948" y="21064"/>
                  <a:pt x="12951" y="21079"/>
                </a:cubicBezTo>
                <a:cubicBezTo>
                  <a:pt x="13056" y="21032"/>
                  <a:pt x="13159" y="20963"/>
                  <a:pt x="13264" y="20909"/>
                </a:cubicBezTo>
                <a:cubicBezTo>
                  <a:pt x="13265" y="20903"/>
                  <a:pt x="13266" y="20892"/>
                  <a:pt x="13267" y="20887"/>
                </a:cubicBezTo>
                <a:cubicBezTo>
                  <a:pt x="13307" y="20626"/>
                  <a:pt x="13346" y="20365"/>
                  <a:pt x="13386" y="20103"/>
                </a:cubicBezTo>
                <a:cubicBezTo>
                  <a:pt x="13393" y="20052"/>
                  <a:pt x="13385" y="20000"/>
                  <a:pt x="13393" y="19941"/>
                </a:cubicBezTo>
                <a:cubicBezTo>
                  <a:pt x="13400" y="19890"/>
                  <a:pt x="13425" y="19862"/>
                  <a:pt x="13431" y="19804"/>
                </a:cubicBezTo>
                <a:cubicBezTo>
                  <a:pt x="13418" y="19765"/>
                  <a:pt x="13407" y="19718"/>
                  <a:pt x="13408" y="19656"/>
                </a:cubicBezTo>
                <a:cubicBezTo>
                  <a:pt x="13411" y="19652"/>
                  <a:pt x="13413" y="19652"/>
                  <a:pt x="13416" y="19649"/>
                </a:cubicBezTo>
                <a:cubicBezTo>
                  <a:pt x="13417" y="19646"/>
                  <a:pt x="13418" y="19643"/>
                  <a:pt x="13419" y="19641"/>
                </a:cubicBezTo>
                <a:cubicBezTo>
                  <a:pt x="13427" y="19670"/>
                  <a:pt x="13438" y="19713"/>
                  <a:pt x="13451" y="19730"/>
                </a:cubicBezTo>
                <a:cubicBezTo>
                  <a:pt x="13460" y="19714"/>
                  <a:pt x="13483" y="19663"/>
                  <a:pt x="13480" y="19626"/>
                </a:cubicBezTo>
                <a:cubicBezTo>
                  <a:pt x="13473" y="19598"/>
                  <a:pt x="13463" y="19570"/>
                  <a:pt x="13456" y="19541"/>
                </a:cubicBezTo>
                <a:cubicBezTo>
                  <a:pt x="13443" y="19465"/>
                  <a:pt x="13447" y="19294"/>
                  <a:pt x="13426" y="19238"/>
                </a:cubicBezTo>
                <a:cubicBezTo>
                  <a:pt x="13416" y="19208"/>
                  <a:pt x="13398" y="19208"/>
                  <a:pt x="13389" y="19168"/>
                </a:cubicBezTo>
                <a:cubicBezTo>
                  <a:pt x="13380" y="19154"/>
                  <a:pt x="13377" y="19148"/>
                  <a:pt x="13373" y="19150"/>
                </a:cubicBezTo>
                <a:close/>
              </a:path>
            </a:pathLst>
          </a:custGeom>
          <a:solidFill>
            <a:srgbClr val="000000">
              <a:alpha val="9803"/>
            </a:srgb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B7EDE6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196" name="Google Shape;196;g2db0a1fe3eb_0_59" descr="https://upload.wikimedia.org/wikipedia/commons/thumb/8/82/OpenAlex-logo-5.2de7053c.png/220px-OpenAlex-logo-5.2de7053c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4980" y="2288875"/>
            <a:ext cx="2548350" cy="845589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2db0a1fe3eb_0_59"/>
          <p:cNvSpPr txBox="1"/>
          <p:nvPr/>
        </p:nvSpPr>
        <p:spPr>
          <a:xfrm>
            <a:off x="683581" y="5793612"/>
            <a:ext cx="7075500" cy="415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21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Wingdings" panose="05000000000000000000" pitchFamily="2" charset="2"/>
              </a:rPr>
              <a:t></a:t>
            </a:r>
            <a:r>
              <a:rPr lang="es-ES" sz="21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s-ES" sz="20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ventajas en términos de inclusión</a:t>
            </a:r>
            <a:r>
              <a:rPr lang="es-ES" sz="2000" dirty="0">
                <a:latin typeface="Verdana"/>
                <a:ea typeface="Verdana"/>
                <a:cs typeface="Verdana"/>
                <a:sym typeface="Verdana"/>
              </a:rPr>
              <a:t> y </a:t>
            </a:r>
            <a:r>
              <a:rPr lang="es-ES" sz="2000" b="0" i="0" u="none" strike="noStrike" cap="none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accesibilidad </a:t>
            </a:r>
            <a:endParaRPr sz="2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g2db0a1fe3eb_0_5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db0a1fe3eb_0_389"/>
          <p:cNvSpPr txBox="1"/>
          <p:nvPr/>
        </p:nvSpPr>
        <p:spPr>
          <a:xfrm>
            <a:off x="493667" y="649941"/>
            <a:ext cx="9776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s-ES" sz="30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OpenAlex como fuente de datos </a:t>
            </a:r>
            <a:endParaRPr sz="30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04" name="Google Shape;204;g2db0a1fe3eb_0_3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11089" y="262773"/>
            <a:ext cx="701478" cy="70227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2db0a1fe3eb_0_389"/>
          <p:cNvSpPr txBox="1"/>
          <p:nvPr/>
        </p:nvSpPr>
        <p:spPr>
          <a:xfrm>
            <a:off x="493667" y="1573341"/>
            <a:ext cx="11418900" cy="51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-"/>
            </a:pPr>
            <a: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El cambio en la fuente de datos sigue las recomendaciones de </a:t>
            </a:r>
            <a:r>
              <a:rPr lang="es-ES" sz="24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Science Europe</a:t>
            </a:r>
            <a: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→ usar fuentes abiertas en lugar de propietarias para evitar la dependencia de monopolios </a:t>
            </a:r>
            <a:b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-"/>
            </a:pPr>
            <a: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Uso de OpenAlex en otros rankings:</a:t>
            </a: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-"/>
            </a:pPr>
            <a:r>
              <a:rPr lang="es-ES" sz="24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CWTS Leiden Ranking</a:t>
            </a:r>
            <a:endParaRPr sz="2400" b="0" i="1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-"/>
            </a:pPr>
            <a:r>
              <a:rPr lang="es-ES" sz="2400" b="0" i="1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Curtin Open Kwoledge Initiative (COKI)</a:t>
            </a:r>
            <a:b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-"/>
            </a:pPr>
            <a: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Dispone de una versión API y una versión web</a:t>
            </a:r>
            <a:b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-"/>
            </a:pPr>
            <a: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Producto de </a:t>
            </a:r>
            <a:r>
              <a:rPr lang="es-ES" sz="2400" b="0" i="0" u="sng" strike="noStrike" cap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OurResearch</a:t>
            </a:r>
            <a:br>
              <a:rPr lang="es-E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2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g2db0a1fe3eb_0_38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3123" y="262775"/>
            <a:ext cx="2016276" cy="157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dcac66da0b_0_9"/>
          <p:cNvSpPr/>
          <p:nvPr/>
        </p:nvSpPr>
        <p:spPr>
          <a:xfrm>
            <a:off x="1454" y="0"/>
            <a:ext cx="4017000" cy="6858000"/>
          </a:xfrm>
          <a:prstGeom prst="rect">
            <a:avLst/>
          </a:prstGeom>
          <a:solidFill>
            <a:srgbClr val="922D5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2" name="Google Shape;212;g2dcac66da0b_0_9"/>
          <p:cNvSpPr txBox="1"/>
          <p:nvPr/>
        </p:nvSpPr>
        <p:spPr>
          <a:xfrm>
            <a:off x="647225" y="769475"/>
            <a:ext cx="2371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4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Sumario</a:t>
            </a:r>
            <a:endParaRPr sz="4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3" name="Google Shape;213;g2dcac66da0b_0_9"/>
          <p:cNvSpPr txBox="1"/>
          <p:nvPr/>
        </p:nvSpPr>
        <p:spPr>
          <a:xfrm>
            <a:off x="5488402" y="1295630"/>
            <a:ext cx="2724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Introducción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4" name="Google Shape;214;g2dcac66da0b_0_9"/>
          <p:cNvSpPr/>
          <p:nvPr/>
        </p:nvSpPr>
        <p:spPr>
          <a:xfrm>
            <a:off x="5488402" y="723080"/>
            <a:ext cx="12141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01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2dcac66da0b_0_9"/>
          <p:cNvSpPr txBox="1"/>
          <p:nvPr/>
        </p:nvSpPr>
        <p:spPr>
          <a:xfrm>
            <a:off x="5488390" y="2451867"/>
            <a:ext cx="4074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Metodología</a:t>
            </a:r>
            <a:endParaRPr sz="2400" b="0" i="0" u="none" strike="noStrike" cap="none">
              <a:solidFill>
                <a:srgbClr val="222A34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6" name="Google Shape;216;g2dcac66da0b_0_9"/>
          <p:cNvSpPr/>
          <p:nvPr/>
        </p:nvSpPr>
        <p:spPr>
          <a:xfrm>
            <a:off x="5488391" y="1844073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02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2dcac66da0b_0_9"/>
          <p:cNvSpPr/>
          <p:nvPr/>
        </p:nvSpPr>
        <p:spPr>
          <a:xfrm>
            <a:off x="5488390" y="2992504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03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2dcac66da0b_0_9"/>
          <p:cNvSpPr txBox="1"/>
          <p:nvPr/>
        </p:nvSpPr>
        <p:spPr>
          <a:xfrm>
            <a:off x="5488400" y="3551282"/>
            <a:ext cx="2938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Resultados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9" name="Google Shape;219;g2dcac66da0b_0_9"/>
          <p:cNvSpPr/>
          <p:nvPr/>
        </p:nvSpPr>
        <p:spPr>
          <a:xfrm>
            <a:off x="5509131" y="5326298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05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2dcac66da0b_0_9"/>
          <p:cNvSpPr txBox="1"/>
          <p:nvPr/>
        </p:nvSpPr>
        <p:spPr>
          <a:xfrm>
            <a:off x="5509152" y="5864775"/>
            <a:ext cx="3709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Consulta OpenAlex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1" name="Google Shape;221;g2dcac66da0b_0_9"/>
          <p:cNvSpPr/>
          <p:nvPr/>
        </p:nvSpPr>
        <p:spPr>
          <a:xfrm>
            <a:off x="5499211" y="4119272"/>
            <a:ext cx="994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A34"/>
              </a:buClr>
              <a:buSzPts val="3200"/>
              <a:buFont typeface="Verdana"/>
              <a:buNone/>
            </a:pPr>
            <a:r>
              <a:rPr lang="es-ES" sz="3200" b="1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04</a:t>
            </a:r>
            <a:r>
              <a:rPr lang="es-ES" sz="32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2dcac66da0b_0_9"/>
          <p:cNvSpPr txBox="1"/>
          <p:nvPr/>
        </p:nvSpPr>
        <p:spPr>
          <a:xfrm>
            <a:off x="5499225" y="4657750"/>
            <a:ext cx="5504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2400" b="0" i="0" u="none" strike="noStrike" cap="none">
                <a:solidFill>
                  <a:srgbClr val="222A34"/>
                </a:solidFill>
                <a:latin typeface="Verdana"/>
                <a:ea typeface="Verdana"/>
                <a:cs typeface="Verdana"/>
                <a:sym typeface="Verdana"/>
              </a:rPr>
              <a:t>Conclusiones y recomendaciones</a:t>
            </a: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23" name="Google Shape;223;g2dcac66da0b_0_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54011" y="229075"/>
            <a:ext cx="2016276" cy="1572702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g2dcac66da0b_0_9"/>
          <p:cNvSpPr/>
          <p:nvPr/>
        </p:nvSpPr>
        <p:spPr>
          <a:xfrm>
            <a:off x="5269975" y="1818550"/>
            <a:ext cx="2938800" cy="1173900"/>
          </a:xfrm>
          <a:prstGeom prst="rect">
            <a:avLst/>
          </a:prstGeom>
          <a:noFill/>
          <a:ln w="38100" cap="flat" cmpd="sng">
            <a:solidFill>
              <a:srgbClr val="922D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1f56cb3-888f-46ac-ab5e-43ad8eda9a6b">
      <Terms xmlns="http://schemas.microsoft.com/office/infopath/2007/PartnerControls"/>
    </lcf76f155ced4ddcb4097134ff3c332f>
    <TaxCatchAll xmlns="f1251364-07dc-4db6-8cfa-9f1033c3d32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463947BCB75824E8707DD34D752D9F3" ma:contentTypeVersion="16" ma:contentTypeDescription="Crear nuevo documento." ma:contentTypeScope="" ma:versionID="4368cb7a54e2b34c5bacdc21f3638778">
  <xsd:schema xmlns:xsd="http://www.w3.org/2001/XMLSchema" xmlns:xs="http://www.w3.org/2001/XMLSchema" xmlns:p="http://schemas.microsoft.com/office/2006/metadata/properties" xmlns:ns2="d1f56cb3-888f-46ac-ab5e-43ad8eda9a6b" xmlns:ns3="f1251364-07dc-4db6-8cfa-9f1033c3d327" targetNamespace="http://schemas.microsoft.com/office/2006/metadata/properties" ma:root="true" ma:fieldsID="ce3d5c03c821c9232d9a689294eeffb1" ns2:_="" ns3:_="">
    <xsd:import namespace="d1f56cb3-888f-46ac-ab5e-43ad8eda9a6b"/>
    <xsd:import namespace="f1251364-07dc-4db6-8cfa-9f1033c3d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6cb3-888f-46ac-ab5e-43ad8eda9a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a698e60-3d8f-4b30-b92a-bdf31bd9d27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251364-07dc-4db6-8cfa-9f1033c3d32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c74f4a4-ada9-46e7-8d08-2948b23069bc}" ma:internalName="TaxCatchAll" ma:showField="CatchAllData" ma:web="f1251364-07dc-4db6-8cfa-9f1033c3d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2CD02DE-BB80-48FB-BA56-00D5F57F9A97}">
  <ds:schemaRefs>
    <ds:schemaRef ds:uri="http://schemas.microsoft.com/office/2006/metadata/properties"/>
    <ds:schemaRef ds:uri="http://schemas.microsoft.com/office/infopath/2007/PartnerControls"/>
    <ds:schemaRef ds:uri="d1f56cb3-888f-46ac-ab5e-43ad8eda9a6b"/>
    <ds:schemaRef ds:uri="f1251364-07dc-4db6-8cfa-9f1033c3d327"/>
  </ds:schemaRefs>
</ds:datastoreItem>
</file>

<file path=customXml/itemProps2.xml><?xml version="1.0" encoding="utf-8"?>
<ds:datastoreItem xmlns:ds="http://schemas.openxmlformats.org/officeDocument/2006/customXml" ds:itemID="{D3666137-D5B2-41DF-B6F4-B8ED7382E7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25216A-5093-412E-A66E-9FC455149A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f56cb3-888f-46ac-ab5e-43ad8eda9a6b"/>
    <ds:schemaRef ds:uri="f1251364-07dc-4db6-8cfa-9f1033c3d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1202</Words>
  <Application>Microsoft Office PowerPoint</Application>
  <PresentationFormat>Panorámica</PresentationFormat>
  <Paragraphs>259</Paragraphs>
  <Slides>31</Slides>
  <Notes>31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0" baseType="lpstr">
      <vt:lpstr>Verdana</vt:lpstr>
      <vt:lpstr>Open Sans ExtraBold</vt:lpstr>
      <vt:lpstr>Arial</vt:lpstr>
      <vt:lpstr>Calibri</vt:lpstr>
      <vt:lpstr>Montserrat</vt:lpstr>
      <vt:lpstr>Open Sans</vt:lpstr>
      <vt:lpstr>Bliss Pro Medium</vt:lpstr>
      <vt:lpstr>Helvetica Neue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Antonio Luis Galan Gall</dc:creator>
  <cp:lastModifiedBy>Raúl Aguilera Ortega</cp:lastModifiedBy>
  <cp:revision>3</cp:revision>
  <dcterms:created xsi:type="dcterms:W3CDTF">2018-07-03T11:13:14Z</dcterms:created>
  <dcterms:modified xsi:type="dcterms:W3CDTF">2024-07-07T07:03:15Z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0x0101002463947BCB75824E8707DD34D752D9F3</vt:lpwstr>
  </property>
</Properties>
</file>