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62" r:id="rId2"/>
    <p:sldId id="261" r:id="rId3"/>
    <p:sldId id="256" r:id="rId4"/>
    <p:sldId id="257" r:id="rId5"/>
    <p:sldId id="258" r:id="rId6"/>
    <p:sldId id="259" r:id="rId7"/>
  </p:sldIdLst>
  <p:sldSz cx="9144000" cy="5143500" type="screen16x9"/>
  <p:notesSz cx="6858000" cy="9144000"/>
  <p:embeddedFontLst>
    <p:embeddedFont>
      <p:font typeface="Verdana" panose="020B0604030504040204" pitchFamily="34" charset="0"/>
      <p:regular r:id="rId9"/>
      <p:bold r:id="rId10"/>
      <p:italic r:id="rId11"/>
      <p:boldItalic r:id="rId12"/>
    </p:embeddedFont>
    <p:embeddedFont>
      <p:font typeface="Candara" panose="020E0502030303020204" pitchFamily="34" charset="0"/>
      <p:regular r:id="rId13"/>
      <p:bold r:id="rId14"/>
      <p:italic r:id="rId15"/>
      <p:boldItalic r:id="rId16"/>
    </p:embeddedFont>
    <p:embeddedFont>
      <p:font typeface="Franklin Gothic" panose="020B0604020202020204" charset="0"/>
      <p:bold r:id="rId17"/>
    </p:embeddedFont>
    <p:embeddedFont>
      <p:font typeface="Cambria" panose="02040503050406030204" pitchFamily="18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60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3" y="2850541"/>
            <a:ext cx="5305220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1.3. Gestión de información, datos y contenidos digitales: 1. Presentación</a:t>
            </a:r>
            <a:endParaRPr lang="es-ES" sz="1100" dirty="0"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315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1.3. Gestión de información, datos y contenidos digitales: 1. Presentación</a:t>
            </a:r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802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1" y="0"/>
            <a:ext cx="2936345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175275" y="1069475"/>
            <a:ext cx="2748000" cy="1660473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75275" y="1069475"/>
            <a:ext cx="2748000" cy="1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Gestión de información, datos y contenidos digitales</a:t>
            </a: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/>
          <p:nvPr/>
        </p:nvSpPr>
        <p:spPr>
          <a:xfrm>
            <a:off x="2923300" y="1069475"/>
            <a:ext cx="5659200" cy="707325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985625" y="1090400"/>
            <a:ext cx="4677593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 i="0" u="none" strike="noStrike" cap="none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PRESENTACIÓN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94175"/>
            <a:ext cx="3060653" cy="1912908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3499" y="1381400"/>
            <a:ext cx="6231191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competencia tienes que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140224" y="2088554"/>
            <a:ext cx="5880945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Guardar la información en entornos digitales, organizarla para su fácil recuperación y realizar copias de seguridad.</a:t>
            </a:r>
            <a:b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por qué y cuándo hay que citar. Conocer el sistema de citas y referencias, y saber que existen diferentes estilos de cita.</a:t>
            </a:r>
            <a:b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7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qué es un gestor bibliográfico y la utilidad que tiene para tus trabajos académicos. Conocer Mendeley</a:t>
            </a: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1506200" y="1263875"/>
            <a:ext cx="6176100" cy="2393725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720075" y="1384525"/>
            <a:ext cx="5793000" cy="22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Almacenar, organizar y recuperar información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Citas y referencias bibliográficas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Estilos de cita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Gestores bibliográficos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935725" y="15855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935725" y="19874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1935725" y="23892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1935725" y="2791913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1935725" y="31929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123</Words>
  <Application>Microsoft Office PowerPoint</Application>
  <PresentationFormat>Presentación en pantalla (16:9)</PresentationFormat>
  <Paragraphs>30</Paragraphs>
  <Slides>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Verdana</vt:lpstr>
      <vt:lpstr>Candara</vt:lpstr>
      <vt:lpstr>Franklin Gothic</vt:lpstr>
      <vt:lpstr>Bliss Pro</vt:lpstr>
      <vt:lpstr>Cambria</vt:lpstr>
      <vt:lpstr>Arial</vt:lpstr>
      <vt:lpstr>Calibri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5</cp:revision>
  <dcterms:modified xsi:type="dcterms:W3CDTF">2019-07-19T07:28:38Z</dcterms:modified>
</cp:coreProperties>
</file>