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77" r:id="rId6"/>
    <p:sldId id="258" r:id="rId7"/>
    <p:sldId id="259" r:id="rId8"/>
    <p:sldId id="273" r:id="rId9"/>
    <p:sldId id="265" r:id="rId10"/>
    <p:sldId id="278" r:id="rId11"/>
    <p:sldId id="264" r:id="rId12"/>
    <p:sldId id="260" r:id="rId13"/>
    <p:sldId id="279" r:id="rId14"/>
    <p:sldId id="271" r:id="rId15"/>
    <p:sldId id="261" r:id="rId16"/>
    <p:sldId id="268" r:id="rId17"/>
    <p:sldId id="262" r:id="rId18"/>
    <p:sldId id="269" r:id="rId19"/>
    <p:sldId id="270" r:id="rId20"/>
    <p:sldId id="267" r:id="rId21"/>
    <p:sldId id="280" r:id="rId22"/>
    <p:sldId id="281" r:id="rId23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6AC03C1-DBFD-4507-9BC1-8A9CFDE2ACAE}">
          <p14:sldIdLst>
            <p14:sldId id="257"/>
            <p14:sldId id="277"/>
            <p14:sldId id="258"/>
            <p14:sldId id="259"/>
            <p14:sldId id="273"/>
            <p14:sldId id="265"/>
            <p14:sldId id="278"/>
            <p14:sldId id="264"/>
            <p14:sldId id="260"/>
            <p14:sldId id="279"/>
          </p14:sldIdLst>
        </p14:section>
        <p14:section name="Untitled Section" id="{A3540293-1EFB-459B-A38A-678E0DC849B7}">
          <p14:sldIdLst>
            <p14:sldId id="271"/>
            <p14:sldId id="261"/>
            <p14:sldId id="268"/>
            <p14:sldId id="262"/>
            <p14:sldId id="269"/>
            <p14:sldId id="270"/>
            <p14:sldId id="267"/>
            <p14:sldId id="280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B0D6"/>
    <a:srgbClr val="5484A4"/>
    <a:srgbClr val="447294"/>
    <a:srgbClr val="005596"/>
    <a:srgbClr val="1877AB"/>
    <a:srgbClr val="2582B8"/>
    <a:srgbClr val="237CB0"/>
    <a:srgbClr val="4494C2"/>
    <a:srgbClr val="84CADB"/>
    <a:srgbClr val="74B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91C06F-B45F-3E08-C137-386F352DCE37}" v="2" dt="2026-04-13T09:37:41.535"/>
    <p1510:client id="{C93234A6-ADFF-E331-CE0A-EE3259E51C19}" v="1" dt="2026-04-13T14:22:35.816"/>
    <p1510:client id="{EC05E752-7642-339E-E81E-3935CB5DFB9F}" v="6" dt="2026-04-12T11:48:11.2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GRACIA DE LAS MUELAS" userId="S::sgracide7@alumnes.ub.edu::99637002-fa5f-4d0f-bd88-eb0537631278" providerId="AD" clId="Web-{A264AA33-25E9-C73E-9591-65637329AC3C}"/>
    <pc:docChg chg="modSld">
      <pc:chgData name="SANDRA GRACIA DE LAS MUELAS" userId="S::sgracide7@alumnes.ub.edu::99637002-fa5f-4d0f-bd88-eb0537631278" providerId="AD" clId="Web-{A264AA33-25E9-C73E-9591-65637329AC3C}" dt="2026-03-20T10:59:00.817" v="499" actId="1076"/>
      <pc:docMkLst>
        <pc:docMk/>
      </pc:docMkLst>
      <pc:sldChg chg="addSp delSp modSp">
        <pc:chgData name="SANDRA GRACIA DE LAS MUELAS" userId="S::sgracide7@alumnes.ub.edu::99637002-fa5f-4d0f-bd88-eb0537631278" providerId="AD" clId="Web-{A264AA33-25E9-C73E-9591-65637329AC3C}" dt="2026-03-20T10:58:13.019" v="489" actId="1076"/>
        <pc:sldMkLst>
          <pc:docMk/>
          <pc:sldMk cId="842886260" sldId="260"/>
        </pc:sldMkLst>
        <pc:spChg chg="add mod">
          <ac:chgData name="SANDRA GRACIA DE LAS MUELAS" userId="S::sgracide7@alumnes.ub.edu::99637002-fa5f-4d0f-bd88-eb0537631278" providerId="AD" clId="Web-{A264AA33-25E9-C73E-9591-65637329AC3C}" dt="2026-03-20T10:23:43.911" v="393" actId="1076"/>
          <ac:spMkLst>
            <pc:docMk/>
            <pc:sldMk cId="842886260" sldId="260"/>
            <ac:spMk id="4" creationId="{C3754818-8E94-EDFD-1DD6-3B9C2C100DCA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20T10:58:13.019" v="489" actId="1076"/>
          <ac:spMkLst>
            <pc:docMk/>
            <pc:sldMk cId="842886260" sldId="260"/>
            <ac:spMk id="9" creationId="{038FE477-0AD2-E4DB-DD5A-5C0119710CB1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20T10:57:19.190" v="470" actId="1076"/>
          <ac:spMkLst>
            <pc:docMk/>
            <pc:sldMk cId="842886260" sldId="260"/>
            <ac:spMk id="11" creationId="{C3CE7A85-84FE-CAFC-EB80-48CCF5294F87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20T10:57:19.206" v="471" actId="1076"/>
          <ac:spMkLst>
            <pc:docMk/>
            <pc:sldMk cId="842886260" sldId="260"/>
            <ac:spMk id="15" creationId="{C82839AE-5CA7-75F2-91F6-B9AB4600EED9}"/>
          </ac:spMkLst>
        </pc:spChg>
        <pc:spChg chg="add del mod">
          <ac:chgData name="SANDRA GRACIA DE LAS MUELAS" userId="S::sgracide7@alumnes.ub.edu::99637002-fa5f-4d0f-bd88-eb0537631278" providerId="AD" clId="Web-{A264AA33-25E9-C73E-9591-65637329AC3C}" dt="2026-03-20T10:57:19.206" v="472" actId="1076"/>
          <ac:spMkLst>
            <pc:docMk/>
            <pc:sldMk cId="842886260" sldId="260"/>
            <ac:spMk id="17" creationId="{7EAEA620-8CA9-04DB-43B3-D40625904560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20T10:57:19.222" v="473" actId="1076"/>
          <ac:spMkLst>
            <pc:docMk/>
            <pc:sldMk cId="842886260" sldId="260"/>
            <ac:spMk id="22" creationId="{DC930702-2955-5AD5-1E40-780964706A41}"/>
          </ac:spMkLst>
        </pc:spChg>
        <pc:picChg chg="add mod">
          <ac:chgData name="SANDRA GRACIA DE LAS MUELAS" userId="S::sgracide7@alumnes.ub.edu::99637002-fa5f-4d0f-bd88-eb0537631278" providerId="AD" clId="Web-{A264AA33-25E9-C73E-9591-65637329AC3C}" dt="2026-03-20T10:57:19.284" v="474" actId="1076"/>
          <ac:picMkLst>
            <pc:docMk/>
            <pc:sldMk cId="842886260" sldId="260"/>
            <ac:picMk id="23" creationId="{3E343850-DF98-BDE2-BBBC-622853992BE6}"/>
          </ac:picMkLst>
        </pc:picChg>
        <pc:picChg chg="add mod">
          <ac:chgData name="SANDRA GRACIA DE LAS MUELAS" userId="S::sgracide7@alumnes.ub.edu::99637002-fa5f-4d0f-bd88-eb0537631278" providerId="AD" clId="Web-{A264AA33-25E9-C73E-9591-65637329AC3C}" dt="2026-03-20T10:57:19.331" v="475" actId="1076"/>
          <ac:picMkLst>
            <pc:docMk/>
            <pc:sldMk cId="842886260" sldId="260"/>
            <ac:picMk id="24" creationId="{DED32447-7707-DF29-3441-6B7D2EDC2403}"/>
          </ac:picMkLst>
        </pc:picChg>
        <pc:picChg chg="add mod">
          <ac:chgData name="SANDRA GRACIA DE LAS MUELAS" userId="S::sgracide7@alumnes.ub.edu::99637002-fa5f-4d0f-bd88-eb0537631278" providerId="AD" clId="Web-{A264AA33-25E9-C73E-9591-65637329AC3C}" dt="2026-03-20T10:57:19.378" v="476" actId="1076"/>
          <ac:picMkLst>
            <pc:docMk/>
            <pc:sldMk cId="842886260" sldId="260"/>
            <ac:picMk id="25" creationId="{D9F314C7-773A-0A4D-495A-A30023F678D3}"/>
          </ac:picMkLst>
        </pc:picChg>
        <pc:picChg chg="add mod">
          <ac:chgData name="SANDRA GRACIA DE LAS MUELAS" userId="S::sgracide7@alumnes.ub.edu::99637002-fa5f-4d0f-bd88-eb0537631278" providerId="AD" clId="Web-{A264AA33-25E9-C73E-9591-65637329AC3C}" dt="2026-03-20T10:57:19.409" v="477" actId="1076"/>
          <ac:picMkLst>
            <pc:docMk/>
            <pc:sldMk cId="842886260" sldId="260"/>
            <ac:picMk id="26" creationId="{CC0045F1-B224-483F-1425-0EF89BA8027C}"/>
          </ac:picMkLst>
        </pc:picChg>
      </pc:sldChg>
      <pc:sldChg chg="addSp delSp modSp">
        <pc:chgData name="SANDRA GRACIA DE LAS MUELAS" userId="S::sgracide7@alumnes.ub.edu::99637002-fa5f-4d0f-bd88-eb0537631278" providerId="AD" clId="Web-{A264AA33-25E9-C73E-9591-65637329AC3C}" dt="2026-03-20T10:58:47.379" v="495" actId="1076"/>
        <pc:sldMkLst>
          <pc:docMk/>
          <pc:sldMk cId="1395039285" sldId="261"/>
        </pc:sldMkLst>
        <pc:spChg chg="add del mod">
          <ac:chgData name="SANDRA GRACIA DE LAS MUELAS" userId="S::sgracide7@alumnes.ub.edu::99637002-fa5f-4d0f-bd88-eb0537631278" providerId="AD" clId="Web-{A264AA33-25E9-C73E-9591-65637329AC3C}" dt="2026-03-19T10:40:16.143" v="43" actId="1076"/>
          <ac:spMkLst>
            <pc:docMk/>
            <pc:sldMk cId="1395039285" sldId="261"/>
            <ac:spMk id="2" creationId="{87302334-9091-AC9E-BCE6-85C45B1C94EE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20T10:58:47.379" v="495" actId="1076"/>
          <ac:spMkLst>
            <pc:docMk/>
            <pc:sldMk cId="1395039285" sldId="261"/>
            <ac:spMk id="9" creationId="{94AA891C-6741-F268-D07C-36CE5C8C4195}"/>
          </ac:spMkLst>
        </pc:spChg>
        <pc:picChg chg="add mod">
          <ac:chgData name="SANDRA GRACIA DE LAS MUELAS" userId="S::sgracide7@alumnes.ub.edu::99637002-fa5f-4d0f-bd88-eb0537631278" providerId="AD" clId="Web-{A264AA33-25E9-C73E-9591-65637329AC3C}" dt="2026-03-19T10:45:30.317" v="79" actId="1076"/>
          <ac:picMkLst>
            <pc:docMk/>
            <pc:sldMk cId="1395039285" sldId="261"/>
            <ac:picMk id="12" creationId="{3975C3CB-9AC7-D248-BFA0-F32DB82F25A2}"/>
          </ac:picMkLst>
        </pc:picChg>
      </pc:sldChg>
      <pc:sldChg chg="addSp delSp modSp">
        <pc:chgData name="SANDRA GRACIA DE LAS MUELAS" userId="S::sgracide7@alumnes.ub.edu::99637002-fa5f-4d0f-bd88-eb0537631278" providerId="AD" clId="Web-{A264AA33-25E9-C73E-9591-65637329AC3C}" dt="2026-03-20T10:59:00.817" v="499" actId="1076"/>
        <pc:sldMkLst>
          <pc:docMk/>
          <pc:sldMk cId="3412233935" sldId="262"/>
        </pc:sldMkLst>
        <pc:picChg chg="add mod">
          <ac:chgData name="SANDRA GRACIA DE LAS MUELAS" userId="S::sgracide7@alumnes.ub.edu::99637002-fa5f-4d0f-bd88-eb0537631278" providerId="AD" clId="Web-{A264AA33-25E9-C73E-9591-65637329AC3C}" dt="2026-03-20T10:59:00.692" v="496" actId="1076"/>
          <ac:picMkLst>
            <pc:docMk/>
            <pc:sldMk cId="3412233935" sldId="262"/>
            <ac:picMk id="2" creationId="{D8084E14-77E2-C848-7464-54B27916D85B}"/>
          </ac:picMkLst>
        </pc:picChg>
        <pc:picChg chg="add mod">
          <ac:chgData name="SANDRA GRACIA DE LAS MUELAS" userId="S::sgracide7@alumnes.ub.edu::99637002-fa5f-4d0f-bd88-eb0537631278" providerId="AD" clId="Web-{A264AA33-25E9-C73E-9591-65637329AC3C}" dt="2026-03-20T10:59:00.739" v="497" actId="1076"/>
          <ac:picMkLst>
            <pc:docMk/>
            <pc:sldMk cId="3412233935" sldId="262"/>
            <ac:picMk id="4" creationId="{E279C359-5438-5AB2-BF24-1787DAE04A29}"/>
          </ac:picMkLst>
        </pc:picChg>
        <pc:picChg chg="add mod">
          <ac:chgData name="SANDRA GRACIA DE LAS MUELAS" userId="S::sgracide7@alumnes.ub.edu::99637002-fa5f-4d0f-bd88-eb0537631278" providerId="AD" clId="Web-{A264AA33-25E9-C73E-9591-65637329AC3C}" dt="2026-03-20T10:59:00.785" v="498" actId="1076"/>
          <ac:picMkLst>
            <pc:docMk/>
            <pc:sldMk cId="3412233935" sldId="262"/>
            <ac:picMk id="6" creationId="{DD7D3648-5EFE-01D0-0DA7-7168C9D24C7B}"/>
          </ac:picMkLst>
        </pc:picChg>
        <pc:picChg chg="add mod modCrop">
          <ac:chgData name="SANDRA GRACIA DE LAS MUELAS" userId="S::sgracide7@alumnes.ub.edu::99637002-fa5f-4d0f-bd88-eb0537631278" providerId="AD" clId="Web-{A264AA33-25E9-C73E-9591-65637329AC3C}" dt="2026-03-20T10:59:00.817" v="499" actId="1076"/>
          <ac:picMkLst>
            <pc:docMk/>
            <pc:sldMk cId="3412233935" sldId="262"/>
            <ac:picMk id="7" creationId="{8509A3DB-8254-3F65-8EB9-8DC1124B5A26}"/>
          </ac:picMkLst>
        </pc:picChg>
      </pc:sldChg>
      <pc:sldChg chg="addSp delSp modSp">
        <pc:chgData name="SANDRA GRACIA DE LAS MUELAS" userId="S::sgracide7@alumnes.ub.edu::99637002-fa5f-4d0f-bd88-eb0537631278" providerId="AD" clId="Web-{A264AA33-25E9-C73E-9591-65637329AC3C}" dt="2026-03-19T11:01:08.970" v="268" actId="1076"/>
        <pc:sldMkLst>
          <pc:docMk/>
          <pc:sldMk cId="4114412909" sldId="265"/>
        </pc:sldMkLst>
        <pc:spChg chg="add mod">
          <ac:chgData name="SANDRA GRACIA DE LAS MUELAS" userId="S::sgracide7@alumnes.ub.edu::99637002-fa5f-4d0f-bd88-eb0537631278" providerId="AD" clId="Web-{A264AA33-25E9-C73E-9591-65637329AC3C}" dt="2026-03-19T10:57:08.662" v="234" actId="1076"/>
          <ac:spMkLst>
            <pc:docMk/>
            <pc:sldMk cId="4114412909" sldId="265"/>
            <ac:spMk id="2" creationId="{32A66BA5-680D-BF3E-DF3E-F52288A46232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4:58.776" v="207" actId="14100"/>
          <ac:spMkLst>
            <pc:docMk/>
            <pc:sldMk cId="4114412909" sldId="265"/>
            <ac:spMk id="7" creationId="{6215E4B1-0215-8BBA-B292-55E49FA7FF26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4:53.667" v="206" actId="20577"/>
          <ac:spMkLst>
            <pc:docMk/>
            <pc:sldMk cId="4114412909" sldId="265"/>
            <ac:spMk id="9" creationId="{CC1BCA5C-3506-E78F-A22A-ABF3A969B964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7:08.599" v="230" actId="1076"/>
          <ac:spMkLst>
            <pc:docMk/>
            <pc:sldMk cId="4114412909" sldId="265"/>
            <ac:spMk id="10" creationId="{E229F891-AA05-7210-7861-8648DA5E91E2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7:08.599" v="231" actId="1076"/>
          <ac:spMkLst>
            <pc:docMk/>
            <pc:sldMk cId="4114412909" sldId="265"/>
            <ac:spMk id="11" creationId="{481C6B7C-63BA-3858-8E6C-1EA766C258DD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7:08.631" v="232" actId="1076"/>
          <ac:spMkLst>
            <pc:docMk/>
            <pc:sldMk cId="4114412909" sldId="265"/>
            <ac:spMk id="12" creationId="{15345A3D-576D-D90E-CAE6-C0C94EF5D2EC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7:08.646" v="233" actId="1076"/>
          <ac:spMkLst>
            <pc:docMk/>
            <pc:sldMk cId="4114412909" sldId="265"/>
            <ac:spMk id="13" creationId="{F27BCA8D-8D4C-5253-2D3E-7B8CDF591DE0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7:15.850" v="236" actId="14100"/>
          <ac:spMkLst>
            <pc:docMk/>
            <pc:sldMk cId="4114412909" sldId="265"/>
            <ac:spMk id="16" creationId="{73E19F4D-5465-2964-D693-B1103BBAFC7C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7:25.022" v="238" actId="1076"/>
          <ac:spMkLst>
            <pc:docMk/>
            <pc:sldMk cId="4114412909" sldId="265"/>
            <ac:spMk id="17" creationId="{31FB63B9-F336-6CE8-6DD1-AAA0D1105563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7:30.585" v="240" actId="1076"/>
          <ac:spMkLst>
            <pc:docMk/>
            <pc:sldMk cId="4114412909" sldId="265"/>
            <ac:spMk id="18" creationId="{39796F7B-C9BD-C606-D9A4-52300C8ECD5A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8:37.714" v="248" actId="14100"/>
          <ac:spMkLst>
            <pc:docMk/>
            <pc:sldMk cId="4114412909" sldId="265"/>
            <ac:spMk id="20" creationId="{9241F5A3-9511-AF75-FB7D-5F2852C0A0AC}"/>
          </ac:spMkLst>
        </pc:spChg>
        <pc:spChg chg="add mod">
          <ac:chgData name="SANDRA GRACIA DE LAS MUELAS" userId="S::sgracide7@alumnes.ub.edu::99637002-fa5f-4d0f-bd88-eb0537631278" providerId="AD" clId="Web-{A264AA33-25E9-C73E-9591-65637329AC3C}" dt="2026-03-19T10:59:41.248" v="262" actId="1076"/>
          <ac:spMkLst>
            <pc:docMk/>
            <pc:sldMk cId="4114412909" sldId="265"/>
            <ac:spMk id="21" creationId="{54F6D6DB-BBC7-38AD-E13F-62AC688D2E76}"/>
          </ac:spMkLst>
        </pc:spChg>
        <pc:picChg chg="add mod modCrop">
          <ac:chgData name="SANDRA GRACIA DE LAS MUELAS" userId="S::sgracide7@alumnes.ub.edu::99637002-fa5f-4d0f-bd88-eb0537631278" providerId="AD" clId="Web-{A264AA33-25E9-C73E-9591-65637329AC3C}" dt="2026-03-19T11:01:08.970" v="268" actId="1076"/>
          <ac:picMkLst>
            <pc:docMk/>
            <pc:sldMk cId="4114412909" sldId="265"/>
            <ac:picMk id="22" creationId="{CC0079D8-8690-AD1E-290B-9A5C9FFD2618}"/>
          </ac:picMkLst>
        </pc:picChg>
      </pc:sldChg>
    </pc:docChg>
  </pc:docChgLst>
  <pc:docChgLst>
    <pc:chgData name="SANDRA GRACIA DE LAS MUELAS" userId="S::sgracide7@alumnes.ub.edu::99637002-fa5f-4d0f-bd88-eb0537631278" providerId="AD" clId="Web-{92CE0B31-43E4-0CA0-BDE7-F2AA0CAF6115}"/>
    <pc:docChg chg="addSld delSld modSld">
      <pc:chgData name="SANDRA GRACIA DE LAS MUELAS" userId="S::sgracide7@alumnes.ub.edu::99637002-fa5f-4d0f-bd88-eb0537631278" providerId="AD" clId="Web-{92CE0B31-43E4-0CA0-BDE7-F2AA0CAF6115}" dt="2026-03-26T09:11:43.174" v="574"/>
      <pc:docMkLst>
        <pc:docMk/>
      </pc:docMkLst>
      <pc:sldChg chg="addSp delSp modSp">
        <pc:chgData name="SANDRA GRACIA DE LAS MUELAS" userId="S::sgracide7@alumnes.ub.edu::99637002-fa5f-4d0f-bd88-eb0537631278" providerId="AD" clId="Web-{92CE0B31-43E4-0CA0-BDE7-F2AA0CAF6115}" dt="2026-03-26T08:43:52.177" v="277" actId="20577"/>
        <pc:sldMkLst>
          <pc:docMk/>
          <pc:sldMk cId="1395039285" sldId="261"/>
        </pc:sldMkLst>
        <pc:spChg chg="add ord">
          <ac:chgData name="SANDRA GRACIA DE LAS MUELAS" userId="S::sgracide7@alumnes.ub.edu::99637002-fa5f-4d0f-bd88-eb0537631278" providerId="AD" clId="Web-{92CE0B31-43E4-0CA0-BDE7-F2AA0CAF6115}" dt="2026-03-26T08:30:49.031" v="170"/>
          <ac:spMkLst>
            <pc:docMk/>
            <pc:sldMk cId="1395039285" sldId="261"/>
            <ac:spMk id="4" creationId="{76921D37-5F31-45B5-9B52-788B8F89D912}"/>
          </ac:spMkLst>
        </pc:spChg>
        <pc:spChg chg="mod">
          <ac:chgData name="SANDRA GRACIA DE LAS MUELAS" userId="S::sgracide7@alumnes.ub.edu::99637002-fa5f-4d0f-bd88-eb0537631278" providerId="AD" clId="Web-{92CE0B31-43E4-0CA0-BDE7-F2AA0CAF6115}" dt="2026-03-26T08:43:52.177" v="277" actId="20577"/>
          <ac:spMkLst>
            <pc:docMk/>
            <pc:sldMk cId="1395039285" sldId="261"/>
            <ac:spMk id="9" creationId="{94AA891C-6741-F268-D07C-36CE5C8C4195}"/>
          </ac:spMkLst>
        </pc:spChg>
        <pc:spChg chg="add mod ord">
          <ac:chgData name="SANDRA GRACIA DE LAS MUELAS" userId="S::sgracide7@alumnes.ub.edu::99637002-fa5f-4d0f-bd88-eb0537631278" providerId="AD" clId="Web-{92CE0B31-43E4-0CA0-BDE7-F2AA0CAF6115}" dt="2026-03-26T08:42:54.535" v="275" actId="14100"/>
          <ac:spMkLst>
            <pc:docMk/>
            <pc:sldMk cId="1395039285" sldId="261"/>
            <ac:spMk id="22" creationId="{893032C2-7D6C-075B-BF65-13E0B13552C3}"/>
          </ac:spMkLst>
        </pc:spChg>
        <pc:picChg chg="add mod">
          <ac:chgData name="SANDRA GRACIA DE LAS MUELAS" userId="S::sgracide7@alumnes.ub.edu::99637002-fa5f-4d0f-bd88-eb0537631278" providerId="AD" clId="Web-{92CE0B31-43E4-0CA0-BDE7-F2AA0CAF6115}" dt="2026-03-26T08:34:31.854" v="200" actId="1076"/>
          <ac:picMkLst>
            <pc:docMk/>
            <pc:sldMk cId="1395039285" sldId="261"/>
            <ac:picMk id="5" creationId="{27CB13F4-C7C0-12A8-CDA3-36685E1BE4FD}"/>
          </ac:picMkLst>
        </pc:picChg>
        <pc:picChg chg="add mod">
          <ac:chgData name="SANDRA GRACIA DE LAS MUELAS" userId="S::sgracide7@alumnes.ub.edu::99637002-fa5f-4d0f-bd88-eb0537631278" providerId="AD" clId="Web-{92CE0B31-43E4-0CA0-BDE7-F2AA0CAF6115}" dt="2026-03-26T08:37:07.420" v="229" actId="1076"/>
          <ac:picMkLst>
            <pc:docMk/>
            <pc:sldMk cId="1395039285" sldId="261"/>
            <ac:picMk id="7" creationId="{02C4C2BF-7226-2E2B-F514-9E369A4C29D2}"/>
          </ac:picMkLst>
        </pc:picChg>
        <pc:picChg chg="add mod modCrop">
          <ac:chgData name="SANDRA GRACIA DE LAS MUELAS" userId="S::sgracide7@alumnes.ub.edu::99637002-fa5f-4d0f-bd88-eb0537631278" providerId="AD" clId="Web-{92CE0B31-43E4-0CA0-BDE7-F2AA0CAF6115}" dt="2026-03-26T08:41:20.222" v="262"/>
          <ac:picMkLst>
            <pc:docMk/>
            <pc:sldMk cId="1395039285" sldId="261"/>
            <ac:picMk id="10" creationId="{9F50901B-616B-5706-4E8B-9A19233A7E52}"/>
          </ac:picMkLst>
        </pc:picChg>
        <pc:picChg chg="mod">
          <ac:chgData name="SANDRA GRACIA DE LAS MUELAS" userId="S::sgracide7@alumnes.ub.edu::99637002-fa5f-4d0f-bd88-eb0537631278" providerId="AD" clId="Web-{92CE0B31-43E4-0CA0-BDE7-F2AA0CAF6115}" dt="2026-03-26T08:31:00.282" v="174" actId="1076"/>
          <ac:picMkLst>
            <pc:docMk/>
            <pc:sldMk cId="1395039285" sldId="261"/>
            <ac:picMk id="12" creationId="{3975C3CB-9AC7-D248-BFA0-F32DB82F25A2}"/>
          </ac:picMkLst>
        </pc:picChg>
        <pc:picChg chg="add mod">
          <ac:chgData name="SANDRA GRACIA DE LAS MUELAS" userId="S::sgracide7@alumnes.ub.edu::99637002-fa5f-4d0f-bd88-eb0537631278" providerId="AD" clId="Web-{92CE0B31-43E4-0CA0-BDE7-F2AA0CAF6115}" dt="2026-03-26T08:41:26.487" v="263" actId="1076"/>
          <ac:picMkLst>
            <pc:docMk/>
            <pc:sldMk cId="1395039285" sldId="261"/>
            <ac:picMk id="16" creationId="{E201297A-03B9-9A72-A800-D49792963D19}"/>
          </ac:picMkLst>
        </pc:picChg>
        <pc:picChg chg="add mod modCrop">
          <ac:chgData name="SANDRA GRACIA DE LAS MUELAS" userId="S::sgracide7@alumnes.ub.edu::99637002-fa5f-4d0f-bd88-eb0537631278" providerId="AD" clId="Web-{92CE0B31-43E4-0CA0-BDE7-F2AA0CAF6115}" dt="2026-03-26T08:41:54.441" v="266" actId="14100"/>
          <ac:picMkLst>
            <pc:docMk/>
            <pc:sldMk cId="1395039285" sldId="261"/>
            <ac:picMk id="18" creationId="{415481F6-6081-25A2-F04F-54690847503B}"/>
          </ac:picMkLst>
        </pc:picChg>
        <pc:picChg chg="add mod modCrop">
          <ac:chgData name="SANDRA GRACIA DE LAS MUELAS" userId="S::sgracide7@alumnes.ub.edu::99637002-fa5f-4d0f-bd88-eb0537631278" providerId="AD" clId="Web-{92CE0B31-43E4-0CA0-BDE7-F2AA0CAF6115}" dt="2026-03-26T08:38:49.094" v="246" actId="14100"/>
          <ac:picMkLst>
            <pc:docMk/>
            <pc:sldMk cId="1395039285" sldId="261"/>
            <ac:picMk id="19" creationId="{A8AC28AC-24AA-11E7-E045-CFC3B991092B}"/>
          </ac:picMkLst>
        </pc:picChg>
        <pc:picChg chg="add mod">
          <ac:chgData name="SANDRA GRACIA DE LAS MUELAS" userId="S::sgracide7@alumnes.ub.edu::99637002-fa5f-4d0f-bd88-eb0537631278" providerId="AD" clId="Web-{92CE0B31-43E4-0CA0-BDE7-F2AA0CAF6115}" dt="2026-03-26T08:40:50.831" v="258" actId="14100"/>
          <ac:picMkLst>
            <pc:docMk/>
            <pc:sldMk cId="1395039285" sldId="261"/>
            <ac:picMk id="20" creationId="{CC3765F5-3185-49F7-C146-EB13FBA41C57}"/>
          </ac:picMkLst>
        </pc:picChg>
        <pc:picChg chg="add mod modCrop">
          <ac:chgData name="SANDRA GRACIA DE LAS MUELAS" userId="S::sgracide7@alumnes.ub.edu::99637002-fa5f-4d0f-bd88-eb0537631278" providerId="AD" clId="Web-{92CE0B31-43E4-0CA0-BDE7-F2AA0CAF6115}" dt="2026-03-26T08:42:13.926" v="269" actId="14100"/>
          <ac:picMkLst>
            <pc:docMk/>
            <pc:sldMk cId="1395039285" sldId="261"/>
            <ac:picMk id="21" creationId="{AE0D1646-72D1-F9F2-6D8F-96942ADCAA2A}"/>
          </ac:picMkLst>
        </pc:picChg>
      </pc:sldChg>
      <pc:sldChg chg="modSp">
        <pc:chgData name="SANDRA GRACIA DE LAS MUELAS" userId="S::sgracide7@alumnes.ub.edu::99637002-fa5f-4d0f-bd88-eb0537631278" providerId="AD" clId="Web-{92CE0B31-43E4-0CA0-BDE7-F2AA0CAF6115}" dt="2026-03-26T08:31:18.330" v="179" actId="20577"/>
        <pc:sldMkLst>
          <pc:docMk/>
          <pc:sldMk cId="3412233935" sldId="262"/>
        </pc:sldMkLst>
        <pc:spChg chg="mod">
          <ac:chgData name="SANDRA GRACIA DE LAS MUELAS" userId="S::sgracide7@alumnes.ub.edu::99637002-fa5f-4d0f-bd88-eb0537631278" providerId="AD" clId="Web-{92CE0B31-43E4-0CA0-BDE7-F2AA0CAF6115}" dt="2026-03-26T08:31:18.330" v="179" actId="20577"/>
          <ac:spMkLst>
            <pc:docMk/>
            <pc:sldMk cId="3412233935" sldId="262"/>
            <ac:spMk id="15" creationId="{EFBED170-F299-9FE9-9302-B9B5E5D3F86B}"/>
          </ac:spMkLst>
        </pc:spChg>
      </pc:sldChg>
      <pc:sldChg chg="addSp delSp modSp add replId">
        <pc:chgData name="SANDRA GRACIA DE LAS MUELAS" userId="S::sgracide7@alumnes.ub.edu::99637002-fa5f-4d0f-bd88-eb0537631278" providerId="AD" clId="Web-{92CE0B31-43E4-0CA0-BDE7-F2AA0CAF6115}" dt="2026-03-26T08:30:33.389" v="166"/>
        <pc:sldMkLst>
          <pc:docMk/>
          <pc:sldMk cId="3471031715" sldId="268"/>
        </pc:sldMkLst>
        <pc:spChg chg="mod">
          <ac:chgData name="SANDRA GRACIA DE LAS MUELAS" userId="S::sgracide7@alumnes.ub.edu::99637002-fa5f-4d0f-bd88-eb0537631278" providerId="AD" clId="Web-{92CE0B31-43E4-0CA0-BDE7-F2AA0CAF6115}" dt="2026-03-26T08:29:03.945" v="141" actId="20577"/>
          <ac:spMkLst>
            <pc:docMk/>
            <pc:sldMk cId="3471031715" sldId="268"/>
            <ac:spMk id="9" creationId="{B73C795F-8D92-0E31-2F5C-DCFB625E6DAC}"/>
          </ac:spMkLst>
        </pc:spChg>
        <pc:spChg chg="add mod ord">
          <ac:chgData name="SANDRA GRACIA DE LAS MUELAS" userId="S::sgracide7@alumnes.ub.edu::99637002-fa5f-4d0f-bd88-eb0537631278" providerId="AD" clId="Web-{92CE0B31-43E4-0CA0-BDE7-F2AA0CAF6115}" dt="2026-03-26T08:27:50.594" v="121" actId="20577"/>
          <ac:spMkLst>
            <pc:docMk/>
            <pc:sldMk cId="3471031715" sldId="268"/>
            <ac:spMk id="19" creationId="{B6F11A62-B019-4787-A698-18F67D111B44}"/>
          </ac:spMkLst>
        </pc:spChg>
        <pc:spChg chg="add mod ord">
          <ac:chgData name="SANDRA GRACIA DE LAS MUELAS" userId="S::sgracide7@alumnes.ub.edu::99637002-fa5f-4d0f-bd88-eb0537631278" providerId="AD" clId="Web-{92CE0B31-43E4-0CA0-BDE7-F2AA0CAF6115}" dt="2026-03-26T08:28:05.158" v="125" actId="14100"/>
          <ac:spMkLst>
            <pc:docMk/>
            <pc:sldMk cId="3471031715" sldId="268"/>
            <ac:spMk id="20" creationId="{CC205DD3-8F63-2B71-AF9B-CF9D82C5C5F5}"/>
          </ac:spMkLst>
        </pc:spChg>
        <pc:spChg chg="add">
          <ac:chgData name="SANDRA GRACIA DE LAS MUELAS" userId="S::sgracide7@alumnes.ub.edu::99637002-fa5f-4d0f-bd88-eb0537631278" providerId="AD" clId="Web-{92CE0B31-43E4-0CA0-BDE7-F2AA0CAF6115}" dt="2026-03-26T08:30:22.014" v="162"/>
          <ac:spMkLst>
            <pc:docMk/>
            <pc:sldMk cId="3471031715" sldId="268"/>
            <ac:spMk id="22" creationId="{1BDEC071-FE1D-4264-32D8-78AECE6A3980}"/>
          </ac:spMkLst>
        </pc:spChg>
        <pc:picChg chg="add mod modCrop">
          <ac:chgData name="SANDRA GRACIA DE LAS MUELAS" userId="S::sgracide7@alumnes.ub.edu::99637002-fa5f-4d0f-bd88-eb0537631278" providerId="AD" clId="Web-{92CE0B31-43E4-0CA0-BDE7-F2AA0CAF6115}" dt="2026-03-26T08:27:41.093" v="120" actId="1076"/>
          <ac:picMkLst>
            <pc:docMk/>
            <pc:sldMk cId="3471031715" sldId="268"/>
            <ac:picMk id="5" creationId="{4EC31AFF-73B3-7E80-6222-24927324661A}"/>
          </ac:picMkLst>
        </pc:picChg>
        <pc:picChg chg="mod ord">
          <ac:chgData name="SANDRA GRACIA DE LAS MUELAS" userId="S::sgracide7@alumnes.ub.edu::99637002-fa5f-4d0f-bd88-eb0537631278" providerId="AD" clId="Web-{92CE0B31-43E4-0CA0-BDE7-F2AA0CAF6115}" dt="2026-03-26T08:30:32.077" v="165" actId="1076"/>
          <ac:picMkLst>
            <pc:docMk/>
            <pc:sldMk cId="3471031715" sldId="268"/>
            <ac:picMk id="15" creationId="{AE259BA5-7795-86FB-54B9-1C6DD2FD76D8}"/>
          </ac:picMkLst>
        </pc:picChg>
        <pc:picChg chg="add mod">
          <ac:chgData name="SANDRA GRACIA DE LAS MUELAS" userId="S::sgracide7@alumnes.ub.edu::99637002-fa5f-4d0f-bd88-eb0537631278" providerId="AD" clId="Web-{92CE0B31-43E4-0CA0-BDE7-F2AA0CAF6115}" dt="2026-03-26T08:26:55.573" v="111" actId="1076"/>
          <ac:picMkLst>
            <pc:docMk/>
            <pc:sldMk cId="3471031715" sldId="268"/>
            <ac:picMk id="16" creationId="{FF1E24AD-C24D-5078-B6B7-23939542D492}"/>
          </ac:picMkLst>
        </pc:picChg>
        <pc:picChg chg="add mod">
          <ac:chgData name="SANDRA GRACIA DE LAS MUELAS" userId="S::sgracide7@alumnes.ub.edu::99637002-fa5f-4d0f-bd88-eb0537631278" providerId="AD" clId="Web-{92CE0B31-43E4-0CA0-BDE7-F2AA0CAF6115}" dt="2026-03-26T08:26:55.620" v="112" actId="1076"/>
          <ac:picMkLst>
            <pc:docMk/>
            <pc:sldMk cId="3471031715" sldId="268"/>
            <ac:picMk id="18" creationId="{8F3F1316-A38A-3932-8636-F10F9BE17731}"/>
          </ac:picMkLst>
        </pc:picChg>
      </pc:sldChg>
    </pc:docChg>
  </pc:docChgLst>
  <pc:docChgLst>
    <pc:chgData name="SANDRA GRACIA DE LAS MUELAS" userId="S::sgracide7@alumnes.ub.edu::99637002-fa5f-4d0f-bd88-eb0537631278" providerId="AD" clId="Web-{29F19441-24F1-EE51-41DD-6D768283B489}"/>
    <pc:docChg chg="addSld delSld modSld sldOrd modSection">
      <pc:chgData name="SANDRA GRACIA DE LAS MUELAS" userId="S::sgracide7@alumnes.ub.edu::99637002-fa5f-4d0f-bd88-eb0537631278" providerId="AD" clId="Web-{29F19441-24F1-EE51-41DD-6D768283B489}" dt="2026-03-31T09:31:44.445" v="799"/>
      <pc:docMkLst>
        <pc:docMk/>
      </pc:docMkLst>
      <pc:sldChg chg="ord">
        <pc:chgData name="SANDRA GRACIA DE LAS MUELAS" userId="S::sgracide7@alumnes.ub.edu::99637002-fa5f-4d0f-bd88-eb0537631278" providerId="AD" clId="Web-{29F19441-24F1-EE51-41DD-6D768283B489}" dt="2026-03-30T09:52:55.579" v="487"/>
        <pc:sldMkLst>
          <pc:docMk/>
          <pc:sldMk cId="763452965" sldId="264"/>
        </pc:sldMkLst>
      </pc:sldChg>
      <pc:sldChg chg="addAnim modAnim">
        <pc:chgData name="SANDRA GRACIA DE LAS MUELAS" userId="S::sgracide7@alumnes.ub.edu::99637002-fa5f-4d0f-bd88-eb0537631278" providerId="AD" clId="Web-{29F19441-24F1-EE51-41DD-6D768283B489}" dt="2026-03-30T09:58:05.201" v="516"/>
        <pc:sldMkLst>
          <pc:docMk/>
          <pc:sldMk cId="3471031715" sldId="268"/>
        </pc:sldMkLst>
      </pc:sldChg>
      <pc:sldChg chg="ord">
        <pc:chgData name="SANDRA GRACIA DE LAS MUELAS" userId="S::sgracide7@alumnes.ub.edu::99637002-fa5f-4d0f-bd88-eb0537631278" providerId="AD" clId="Web-{29F19441-24F1-EE51-41DD-6D768283B489}" dt="2026-03-30T09:57:32.903" v="513"/>
        <pc:sldMkLst>
          <pc:docMk/>
          <pc:sldMk cId="3502894610" sldId="271"/>
        </pc:sldMkLst>
      </pc:sldChg>
      <pc:sldChg chg="addSp delSp modSp ord">
        <pc:chgData name="SANDRA GRACIA DE LAS MUELAS" userId="S::sgracide7@alumnes.ub.edu::99637002-fa5f-4d0f-bd88-eb0537631278" providerId="AD" clId="Web-{29F19441-24F1-EE51-41DD-6D768283B489}" dt="2026-03-31T09:31:44.445" v="798"/>
        <pc:sldMkLst>
          <pc:docMk/>
          <pc:sldMk cId="4113745226" sldId="273"/>
        </pc:sldMkLst>
        <pc:spChg chg="add mod">
          <ac:chgData name="SANDRA GRACIA DE LAS MUELAS" userId="S::sgracide7@alumnes.ub.edu::99637002-fa5f-4d0f-bd88-eb0537631278" providerId="AD" clId="Web-{29F19441-24F1-EE51-41DD-6D768283B489}" dt="2026-03-30T09:39:11.001" v="221" actId="14100"/>
          <ac:spMkLst>
            <pc:docMk/>
            <pc:sldMk cId="4113745226" sldId="273"/>
            <ac:spMk id="4" creationId="{34A39BEF-8AD3-F03D-ED8A-F87493A5F003}"/>
          </ac:spMkLst>
        </pc:spChg>
        <pc:picChg chg="add mod">
          <ac:chgData name="SANDRA GRACIA DE LAS MUELAS" userId="S::sgracide7@alumnes.ub.edu::99637002-fa5f-4d0f-bd88-eb0537631278" providerId="AD" clId="Web-{29F19441-24F1-EE51-41DD-6D768283B489}" dt="2026-03-31T08:18:50.823" v="729" actId="1076"/>
          <ac:picMkLst>
            <pc:docMk/>
            <pc:sldMk cId="4113745226" sldId="273"/>
            <ac:picMk id="3" creationId="{E70E80FA-73F5-0D99-CD87-CC088F297E7F}"/>
          </ac:picMkLst>
        </pc:picChg>
        <pc:picChg chg="add mod">
          <ac:chgData name="SANDRA GRACIA DE LAS MUELAS" userId="S::sgracide7@alumnes.ub.edu::99637002-fa5f-4d0f-bd88-eb0537631278" providerId="AD" clId="Web-{29F19441-24F1-EE51-41DD-6D768283B489}" dt="2026-03-31T08:19:35.733" v="739" actId="1076"/>
          <ac:picMkLst>
            <pc:docMk/>
            <pc:sldMk cId="4113745226" sldId="273"/>
            <ac:picMk id="5" creationId="{2C078A08-AF54-3625-92E2-4116A55382FB}"/>
          </ac:picMkLst>
        </pc:picChg>
        <pc:picChg chg="add mod">
          <ac:chgData name="SANDRA GRACIA DE LAS MUELAS" userId="S::sgracide7@alumnes.ub.edu::99637002-fa5f-4d0f-bd88-eb0537631278" providerId="AD" clId="Web-{29F19441-24F1-EE51-41DD-6D768283B489}" dt="2026-03-31T08:19:43.140" v="743" actId="1076"/>
          <ac:picMkLst>
            <pc:docMk/>
            <pc:sldMk cId="4113745226" sldId="273"/>
            <ac:picMk id="6" creationId="{53D5A7E8-0826-84C3-6096-81EB102A084E}"/>
          </ac:picMkLst>
        </pc:picChg>
      </pc:sldChg>
      <pc:sldChg chg="addSp delSp modSp add ord replId">
        <pc:chgData name="SANDRA GRACIA DE LAS MUELAS" userId="S::sgracide7@alumnes.ub.edu::99637002-fa5f-4d0f-bd88-eb0537631278" providerId="AD" clId="Web-{29F19441-24F1-EE51-41DD-6D768283B489}" dt="2026-03-30T10:09:18.648" v="622" actId="20577"/>
        <pc:sldMkLst>
          <pc:docMk/>
          <pc:sldMk cId="1587310018" sldId="277"/>
        </pc:sldMkLst>
        <pc:spChg chg="mod">
          <ac:chgData name="SANDRA GRACIA DE LAS MUELAS" userId="S::sgracide7@alumnes.ub.edu::99637002-fa5f-4d0f-bd88-eb0537631278" providerId="AD" clId="Web-{29F19441-24F1-EE51-41DD-6D768283B489}" dt="2026-03-30T07:40:36.043" v="59" actId="20577"/>
          <ac:spMkLst>
            <pc:docMk/>
            <pc:sldMk cId="1587310018" sldId="277"/>
            <ac:spMk id="14" creationId="{20E3BE81-0B90-482D-D57A-BAEDD635FF7C}"/>
          </ac:spMkLst>
        </pc:spChg>
        <pc:spChg chg="add mod ord">
          <ac:chgData name="SANDRA GRACIA DE LAS MUELAS" userId="S::sgracide7@alumnes.ub.edu::99637002-fa5f-4d0f-bd88-eb0537631278" providerId="AD" clId="Web-{29F19441-24F1-EE51-41DD-6D768283B489}" dt="2026-03-30T09:35:57.896" v="126" actId="1076"/>
          <ac:spMkLst>
            <pc:docMk/>
            <pc:sldMk cId="1587310018" sldId="277"/>
            <ac:spMk id="21" creationId="{86EF5891-7C7B-D52E-B5C4-F072F12C9D06}"/>
          </ac:spMkLst>
        </pc:spChg>
        <pc:spChg chg="add mod ord">
          <ac:chgData name="SANDRA GRACIA DE LAS MUELAS" userId="S::sgracide7@alumnes.ub.edu::99637002-fa5f-4d0f-bd88-eb0537631278" providerId="AD" clId="Web-{29F19441-24F1-EE51-41DD-6D768283B489}" dt="2026-03-30T09:35:54.818" v="124" actId="1076"/>
          <ac:spMkLst>
            <pc:docMk/>
            <pc:sldMk cId="1587310018" sldId="277"/>
            <ac:spMk id="22" creationId="{FE439927-3F63-5FE3-BC28-CF44A2BCA5A0}"/>
          </ac:spMkLst>
        </pc:spChg>
        <pc:spChg chg="add mod ord">
          <ac:chgData name="SANDRA GRACIA DE LAS MUELAS" userId="S::sgracide7@alumnes.ub.edu::99637002-fa5f-4d0f-bd88-eb0537631278" providerId="AD" clId="Web-{29F19441-24F1-EE51-41DD-6D768283B489}" dt="2026-03-30T09:37:53.838" v="175" actId="14100"/>
          <ac:spMkLst>
            <pc:docMk/>
            <pc:sldMk cId="1587310018" sldId="277"/>
            <ac:spMk id="23" creationId="{96B4B855-7E02-AD72-19FE-C73B8520FECB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10:09:18.648" v="622" actId="20577"/>
          <ac:spMkLst>
            <pc:docMk/>
            <pc:sldMk cId="1587310018" sldId="277"/>
            <ac:spMk id="25" creationId="{01BE3EFE-BB1A-1E2D-50FF-D38683A65829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10:08:36.944" v="618" actId="20577"/>
          <ac:spMkLst>
            <pc:docMk/>
            <pc:sldMk cId="1587310018" sldId="277"/>
            <ac:spMk id="26" creationId="{C61E30B8-6D20-47E4-863B-81ED3B206630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10:07:19.660" v="616" actId="20577"/>
          <ac:spMkLst>
            <pc:docMk/>
            <pc:sldMk cId="1587310018" sldId="277"/>
            <ac:spMk id="27" creationId="{B79CABAB-8EEB-CFD2-565F-079F92A20ED6}"/>
          </ac:spMkLst>
        </pc:spChg>
        <pc:picChg chg="add mod modCrop">
          <ac:chgData name="SANDRA GRACIA DE LAS MUELAS" userId="S::sgracide7@alumnes.ub.edu::99637002-fa5f-4d0f-bd88-eb0537631278" providerId="AD" clId="Web-{29F19441-24F1-EE51-41DD-6D768283B489}" dt="2026-03-30T09:35:57.959" v="127" actId="1076"/>
          <ac:picMkLst>
            <pc:docMk/>
            <pc:sldMk cId="1587310018" sldId="277"/>
            <ac:picMk id="3" creationId="{2F38180E-DD39-D659-A477-99680E4E62A7}"/>
          </ac:picMkLst>
        </pc:picChg>
        <pc:picChg chg="add mod">
          <ac:chgData name="SANDRA GRACIA DE LAS MUELAS" userId="S::sgracide7@alumnes.ub.edu::99637002-fa5f-4d0f-bd88-eb0537631278" providerId="AD" clId="Web-{29F19441-24F1-EE51-41DD-6D768283B489}" dt="2026-03-30T09:35:54.865" v="125" actId="1076"/>
          <ac:picMkLst>
            <pc:docMk/>
            <pc:sldMk cId="1587310018" sldId="277"/>
            <ac:picMk id="7" creationId="{CBF178E7-5C85-30CA-AD7B-BD8043B68471}"/>
          </ac:picMkLst>
        </pc:picChg>
        <pc:picChg chg="add mod modCrop">
          <ac:chgData name="SANDRA GRACIA DE LAS MUELAS" userId="S::sgracide7@alumnes.ub.edu::99637002-fa5f-4d0f-bd88-eb0537631278" providerId="AD" clId="Web-{29F19441-24F1-EE51-41DD-6D768283B489}" dt="2026-03-30T09:35:34.943" v="121"/>
          <ac:picMkLst>
            <pc:docMk/>
            <pc:sldMk cId="1587310018" sldId="277"/>
            <ac:picMk id="18" creationId="{539E6EF8-28B9-7676-31BE-AD848C436B7E}"/>
          </ac:picMkLst>
        </pc:picChg>
      </pc:sldChg>
      <pc:sldChg chg="addSp delSp modSp add replId">
        <pc:chgData name="SANDRA GRACIA DE LAS MUELAS" userId="S::sgracide7@alumnes.ub.edu::99637002-fa5f-4d0f-bd88-eb0537631278" providerId="AD" clId="Web-{29F19441-24F1-EE51-41DD-6D768283B489}" dt="2026-03-30T10:10:36.541" v="712" actId="20577"/>
        <pc:sldMkLst>
          <pc:docMk/>
          <pc:sldMk cId="2234276623" sldId="278"/>
        </pc:sldMkLst>
        <pc:spChg chg="mod">
          <ac:chgData name="SANDRA GRACIA DE LAS MUELAS" userId="S::sgracide7@alumnes.ub.edu::99637002-fa5f-4d0f-bd88-eb0537631278" providerId="AD" clId="Web-{29F19441-24F1-EE51-41DD-6D768283B489}" dt="2026-03-30T09:52:40.938" v="484" actId="14100"/>
          <ac:spMkLst>
            <pc:docMk/>
            <pc:sldMk cId="2234276623" sldId="278"/>
            <ac:spMk id="4" creationId="{BAC44AD1-A1E3-454E-041E-D104C19D84B2}"/>
          </ac:spMkLst>
        </pc:spChg>
        <pc:spChg chg="mod">
          <ac:chgData name="SANDRA GRACIA DE LAS MUELAS" userId="S::sgracide7@alumnes.ub.edu::99637002-fa5f-4d0f-bd88-eb0537631278" providerId="AD" clId="Web-{29F19441-24F1-EE51-41DD-6D768283B489}" dt="2026-03-30T09:44:07.062" v="293" actId="1076"/>
          <ac:spMkLst>
            <pc:docMk/>
            <pc:sldMk cId="2234276623" sldId="278"/>
            <ac:spMk id="7" creationId="{159D002D-2B4D-A8CD-676F-0BA4608DF152}"/>
          </ac:spMkLst>
        </pc:spChg>
        <pc:spChg chg="mod">
          <ac:chgData name="SANDRA GRACIA DE LAS MUELAS" userId="S::sgracide7@alumnes.ub.edu::99637002-fa5f-4d0f-bd88-eb0537631278" providerId="AD" clId="Web-{29F19441-24F1-EE51-41DD-6D768283B489}" dt="2026-03-30T09:43:55.702" v="290" actId="1076"/>
          <ac:spMkLst>
            <pc:docMk/>
            <pc:sldMk cId="2234276623" sldId="278"/>
            <ac:spMk id="9" creationId="{3E4B1051-D8AE-9BF5-BCEA-439BD2B74C25}"/>
          </ac:spMkLst>
        </pc:spChg>
        <pc:spChg chg="mod">
          <ac:chgData name="SANDRA GRACIA DE LAS MUELAS" userId="S::sgracide7@alumnes.ub.edu::99637002-fa5f-4d0f-bd88-eb0537631278" providerId="AD" clId="Web-{29F19441-24F1-EE51-41DD-6D768283B489}" dt="2026-03-30T09:43:55.718" v="291" actId="1076"/>
          <ac:spMkLst>
            <pc:docMk/>
            <pc:sldMk cId="2234276623" sldId="278"/>
            <ac:spMk id="21" creationId="{63987577-1888-E295-AC92-0116BEAB82FD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10:10:06.181" v="706" actId="20577"/>
          <ac:spMkLst>
            <pc:docMk/>
            <pc:sldMk cId="2234276623" sldId="278"/>
            <ac:spMk id="23" creationId="{C01A6BE4-EDE8-5EBE-0B5F-1985DED904C2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09:51:01.655" v="435" actId="20577"/>
          <ac:spMkLst>
            <pc:docMk/>
            <pc:sldMk cId="2234276623" sldId="278"/>
            <ac:spMk id="26" creationId="{BD9CDDE3-2753-AB88-1E78-C5D572F3EF21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09:51:43.468" v="441" actId="20577"/>
          <ac:spMkLst>
            <pc:docMk/>
            <pc:sldMk cId="2234276623" sldId="278"/>
            <ac:spMk id="27" creationId="{EDB06E5D-599E-EF09-5C5D-72945F775254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10:10:36.541" v="712" actId="20577"/>
          <ac:spMkLst>
            <pc:docMk/>
            <pc:sldMk cId="2234276623" sldId="278"/>
            <ac:spMk id="28" creationId="{EACD2CD6-F18E-2B12-D75B-2FB814C67AD2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09:49:31.168" v="422" actId="14100"/>
          <ac:spMkLst>
            <pc:docMk/>
            <pc:sldMk cId="2234276623" sldId="278"/>
            <ac:spMk id="31" creationId="{C950DFF0-E849-C3D6-D300-42BCF2CED1F3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09:49:38.418" v="423" actId="14100"/>
          <ac:spMkLst>
            <pc:docMk/>
            <pc:sldMk cId="2234276623" sldId="278"/>
            <ac:spMk id="32" creationId="{6E1CDF04-A8E7-EDAF-B8A4-D956E56B5F49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09:50:31.029" v="429" actId="14100"/>
          <ac:spMkLst>
            <pc:docMk/>
            <pc:sldMk cId="2234276623" sldId="278"/>
            <ac:spMk id="33" creationId="{18D529D5-1867-30F6-D23C-74B5A45C3356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09:50:13.060" v="427" actId="14100"/>
          <ac:spMkLst>
            <pc:docMk/>
            <pc:sldMk cId="2234276623" sldId="278"/>
            <ac:spMk id="34" creationId="{C6263772-F168-6595-E7A9-148C39D8E522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09:50:26.404" v="428" actId="14100"/>
          <ac:spMkLst>
            <pc:docMk/>
            <pc:sldMk cId="2234276623" sldId="278"/>
            <ac:spMk id="35" creationId="{B3B217D1-85AB-8E35-5461-741BEFC20C31}"/>
          </ac:spMkLst>
        </pc:spChg>
      </pc:sldChg>
      <pc:sldChg chg="addSp delSp modSp add ord replId">
        <pc:chgData name="SANDRA GRACIA DE LAS MUELAS" userId="S::sgracide7@alumnes.ub.edu::99637002-fa5f-4d0f-bd88-eb0537631278" providerId="AD" clId="Web-{29F19441-24F1-EE51-41DD-6D768283B489}" dt="2026-03-30T09:57:17.402" v="511" actId="1076"/>
        <pc:sldMkLst>
          <pc:docMk/>
          <pc:sldMk cId="2765068918" sldId="279"/>
        </pc:sldMkLst>
        <pc:spChg chg="add mod">
          <ac:chgData name="SANDRA GRACIA DE LAS MUELAS" userId="S::sgracide7@alumnes.ub.edu::99637002-fa5f-4d0f-bd88-eb0537631278" providerId="AD" clId="Web-{29F19441-24F1-EE51-41DD-6D768283B489}" dt="2026-03-30T09:57:17.402" v="511" actId="1076"/>
          <ac:spMkLst>
            <pc:docMk/>
            <pc:sldMk cId="2765068918" sldId="279"/>
            <ac:spMk id="3" creationId="{3D80FA26-196E-4018-0CF5-81E90C2E55D7}"/>
          </ac:spMkLst>
        </pc:spChg>
        <pc:spChg chg="mod">
          <ac:chgData name="SANDRA GRACIA DE LAS MUELAS" userId="S::sgracide7@alumnes.ub.edu::99637002-fa5f-4d0f-bd88-eb0537631278" providerId="AD" clId="Web-{29F19441-24F1-EE51-41DD-6D768283B489}" dt="2026-03-30T09:56:09.383" v="492" actId="20577"/>
          <ac:spMkLst>
            <pc:docMk/>
            <pc:sldMk cId="2765068918" sldId="279"/>
            <ac:spMk id="9" creationId="{CD80D7FB-2844-9734-B244-77C0B0428E51}"/>
          </ac:spMkLst>
        </pc:spChg>
        <pc:spChg chg="mod">
          <ac:chgData name="SANDRA GRACIA DE LAS MUELAS" userId="S::sgracide7@alumnes.ub.edu::99637002-fa5f-4d0f-bd88-eb0537631278" providerId="AD" clId="Web-{29F19441-24F1-EE51-41DD-6D768283B489}" dt="2026-03-30T09:57:02.886" v="507" actId="20577"/>
          <ac:spMkLst>
            <pc:docMk/>
            <pc:sldMk cId="2765068918" sldId="279"/>
            <ac:spMk id="11" creationId="{8D185CB9-1722-50BD-215A-C1B208C34451}"/>
          </ac:spMkLst>
        </pc:spChg>
        <pc:picChg chg="add mod">
          <ac:chgData name="SANDRA GRACIA DE LAS MUELAS" userId="S::sgracide7@alumnes.ub.edu::99637002-fa5f-4d0f-bd88-eb0537631278" providerId="AD" clId="Web-{29F19441-24F1-EE51-41DD-6D768283B489}" dt="2026-03-30T09:56:53.417" v="505" actId="14100"/>
          <ac:picMkLst>
            <pc:docMk/>
            <pc:sldMk cId="2765068918" sldId="279"/>
            <ac:picMk id="2" creationId="{20494169-079E-B07D-4E9D-B37A33EA121E}"/>
          </ac:picMkLst>
        </pc:picChg>
      </pc:sldChg>
      <pc:sldChg chg="addSp delSp modSp add replId">
        <pc:chgData name="SANDRA GRACIA DE LAS MUELAS" userId="S::sgracide7@alumnes.ub.edu::99637002-fa5f-4d0f-bd88-eb0537631278" providerId="AD" clId="Web-{29F19441-24F1-EE51-41DD-6D768283B489}" dt="2026-03-30T10:05:55.750" v="614" actId="14100"/>
        <pc:sldMkLst>
          <pc:docMk/>
          <pc:sldMk cId="2937490428" sldId="280"/>
        </pc:sldMkLst>
        <pc:spChg chg="mod">
          <ac:chgData name="SANDRA GRACIA DE LAS MUELAS" userId="S::sgracide7@alumnes.ub.edu::99637002-fa5f-4d0f-bd88-eb0537631278" providerId="AD" clId="Web-{29F19441-24F1-EE51-41DD-6D768283B489}" dt="2026-03-30T10:03:24.554" v="577" actId="14100"/>
          <ac:spMkLst>
            <pc:docMk/>
            <pc:sldMk cId="2937490428" sldId="280"/>
            <ac:spMk id="4" creationId="{8C78C712-5DB5-56AB-860B-3CF9EB436D8F}"/>
          </ac:spMkLst>
        </pc:spChg>
        <pc:spChg chg="mod">
          <ac:chgData name="SANDRA GRACIA DE LAS MUELAS" userId="S::sgracide7@alumnes.ub.edu::99637002-fa5f-4d0f-bd88-eb0537631278" providerId="AD" clId="Web-{29F19441-24F1-EE51-41DD-6D768283B489}" dt="2026-03-30T10:05:30.734" v="603" actId="1076"/>
          <ac:spMkLst>
            <pc:docMk/>
            <pc:sldMk cId="2937490428" sldId="280"/>
            <ac:spMk id="9" creationId="{E804B586-18DE-D726-1429-50E878A18601}"/>
          </ac:spMkLst>
        </pc:spChg>
        <pc:spChg chg="add mod">
          <ac:chgData name="SANDRA GRACIA DE LAS MUELAS" userId="S::sgracide7@alumnes.ub.edu::99637002-fa5f-4d0f-bd88-eb0537631278" providerId="AD" clId="Web-{29F19441-24F1-EE51-41DD-6D768283B489}" dt="2026-03-30T10:05:55.750" v="614" actId="14100"/>
          <ac:spMkLst>
            <pc:docMk/>
            <pc:sldMk cId="2937490428" sldId="280"/>
            <ac:spMk id="15" creationId="{8A436439-FB51-987F-4C90-AA20AD3F7DEB}"/>
          </ac:spMkLst>
        </pc:spChg>
        <pc:picChg chg="add mod modCrop">
          <ac:chgData name="SANDRA GRACIA DE LAS MUELAS" userId="S::sgracide7@alumnes.ub.edu::99637002-fa5f-4d0f-bd88-eb0537631278" providerId="AD" clId="Web-{29F19441-24F1-EE51-41DD-6D768283B489}" dt="2026-03-30T10:05:30.796" v="605" actId="1076"/>
          <ac:picMkLst>
            <pc:docMk/>
            <pc:sldMk cId="2937490428" sldId="280"/>
            <ac:picMk id="13" creationId="{F8B5A7C7-2AD2-8656-16D0-1C9333D1FB7A}"/>
          </ac:picMkLst>
        </pc:picChg>
      </pc:sldChg>
    </pc:docChg>
  </pc:docChgLst>
  <pc:docChgLst>
    <pc:chgData name="Neus Verger" userId="667de3f2-f92a-4c5b-915d-5a2d50780f6e" providerId="ADAL" clId="{38058FD4-8E04-4473-9E78-14E2F0CC8E94}"/>
    <pc:docChg chg="undo custSel addSld delSld modSld addSection modSection">
      <pc:chgData name="Neus Verger" userId="667de3f2-f92a-4c5b-915d-5a2d50780f6e" providerId="ADAL" clId="{38058FD4-8E04-4473-9E78-14E2F0CC8E94}" dt="2026-04-05T09:54:59.026" v="482" actId="20577"/>
      <pc:docMkLst>
        <pc:docMk/>
      </pc:docMkLst>
      <pc:sldChg chg="modSp add mod">
        <pc:chgData name="Neus Verger" userId="667de3f2-f92a-4c5b-915d-5a2d50780f6e" providerId="ADAL" clId="{38058FD4-8E04-4473-9E78-14E2F0CC8E94}" dt="2026-04-05T09:54:59.026" v="482" actId="20577"/>
        <pc:sldMkLst>
          <pc:docMk/>
          <pc:sldMk cId="1330638659" sldId="258"/>
        </pc:sldMkLst>
        <pc:spChg chg="mod">
          <ac:chgData name="Neus Verger" userId="667de3f2-f92a-4c5b-915d-5a2d50780f6e" providerId="ADAL" clId="{38058FD4-8E04-4473-9E78-14E2F0CC8E94}" dt="2026-04-05T09:54:59.026" v="482" actId="20577"/>
          <ac:spMkLst>
            <pc:docMk/>
            <pc:sldMk cId="1330638659" sldId="258"/>
            <ac:spMk id="13" creationId="{14DF6E86-7461-BB8E-A17E-114F9809AD02}"/>
          </ac:spMkLst>
        </pc:spChg>
      </pc:sldChg>
      <pc:sldChg chg="modSp mod">
        <pc:chgData name="Neus Verger" userId="667de3f2-f92a-4c5b-915d-5a2d50780f6e" providerId="ADAL" clId="{38058FD4-8E04-4473-9E78-14E2F0CC8E94}" dt="2026-03-29T15:24:28.073" v="121" actId="20577"/>
        <pc:sldMkLst>
          <pc:docMk/>
          <pc:sldMk cId="2262209416" sldId="259"/>
        </pc:sldMkLst>
        <pc:spChg chg="mod">
          <ac:chgData name="Neus Verger" userId="667de3f2-f92a-4c5b-915d-5a2d50780f6e" providerId="ADAL" clId="{38058FD4-8E04-4473-9E78-14E2F0CC8E94}" dt="2026-03-29T15:22:46.957" v="93" actId="207"/>
          <ac:spMkLst>
            <pc:docMk/>
            <pc:sldMk cId="2262209416" sldId="259"/>
            <ac:spMk id="12" creationId="{4CAA2E61-AAC3-2C2A-BA0C-59F95DD9834C}"/>
          </ac:spMkLst>
        </pc:spChg>
        <pc:spChg chg="mod">
          <ac:chgData name="Neus Verger" userId="667de3f2-f92a-4c5b-915d-5a2d50780f6e" providerId="ADAL" clId="{38058FD4-8E04-4473-9E78-14E2F0CC8E94}" dt="2026-03-29T15:24:28.073" v="121" actId="20577"/>
          <ac:spMkLst>
            <pc:docMk/>
            <pc:sldMk cId="2262209416" sldId="259"/>
            <ac:spMk id="13" creationId="{A760FB4D-FC4D-02EF-0619-DA1D521848DA}"/>
          </ac:spMkLst>
        </pc:spChg>
        <pc:spChg chg="mod">
          <ac:chgData name="Neus Verger" userId="667de3f2-f92a-4c5b-915d-5a2d50780f6e" providerId="ADAL" clId="{38058FD4-8E04-4473-9E78-14E2F0CC8E94}" dt="2026-03-29T15:22:54.148" v="94" actId="207"/>
          <ac:spMkLst>
            <pc:docMk/>
            <pc:sldMk cId="2262209416" sldId="259"/>
            <ac:spMk id="40" creationId="{E79C3F4C-EAB3-08E7-ED39-5FE8A6971A21}"/>
          </ac:spMkLst>
        </pc:spChg>
        <pc:spChg chg="mod">
          <ac:chgData name="Neus Verger" userId="667de3f2-f92a-4c5b-915d-5a2d50780f6e" providerId="ADAL" clId="{38058FD4-8E04-4473-9E78-14E2F0CC8E94}" dt="2026-03-29T15:23:25.708" v="97" actId="207"/>
          <ac:spMkLst>
            <pc:docMk/>
            <pc:sldMk cId="2262209416" sldId="259"/>
            <ac:spMk id="44" creationId="{DF7A89DB-5BFA-272C-E938-07F788C06ED4}"/>
          </ac:spMkLst>
        </pc:spChg>
      </pc:sldChg>
      <pc:sldChg chg="modSp mod">
        <pc:chgData name="Neus Verger" userId="667de3f2-f92a-4c5b-915d-5a2d50780f6e" providerId="ADAL" clId="{38058FD4-8E04-4473-9E78-14E2F0CC8E94}" dt="2026-03-29T16:00:40.416" v="174" actId="20577"/>
        <pc:sldMkLst>
          <pc:docMk/>
          <pc:sldMk cId="1395039285" sldId="261"/>
        </pc:sldMkLst>
        <pc:spChg chg="mod">
          <ac:chgData name="Neus Verger" userId="667de3f2-f92a-4c5b-915d-5a2d50780f6e" providerId="ADAL" clId="{38058FD4-8E04-4473-9E78-14E2F0CC8E94}" dt="2026-03-29T16:00:40.416" v="174" actId="20577"/>
          <ac:spMkLst>
            <pc:docMk/>
            <pc:sldMk cId="1395039285" sldId="261"/>
            <ac:spMk id="9" creationId="{94AA891C-6741-F268-D07C-36CE5C8C4195}"/>
          </ac:spMkLst>
        </pc:spChg>
      </pc:sldChg>
      <pc:sldChg chg="modSp mod">
        <pc:chgData name="Neus Verger" userId="667de3f2-f92a-4c5b-915d-5a2d50780f6e" providerId="ADAL" clId="{38058FD4-8E04-4473-9E78-14E2F0CC8E94}" dt="2026-03-29T16:05:08.419" v="299" actId="1076"/>
        <pc:sldMkLst>
          <pc:docMk/>
          <pc:sldMk cId="3412233935" sldId="262"/>
        </pc:sldMkLst>
        <pc:spChg chg="mod">
          <ac:chgData name="Neus Verger" userId="667de3f2-f92a-4c5b-915d-5a2d50780f6e" providerId="ADAL" clId="{38058FD4-8E04-4473-9E78-14E2F0CC8E94}" dt="2026-03-29T16:05:08.419" v="299" actId="1076"/>
          <ac:spMkLst>
            <pc:docMk/>
            <pc:sldMk cId="3412233935" sldId="262"/>
            <ac:spMk id="15" creationId="{EFBED170-F299-9FE9-9302-B9B5E5D3F86B}"/>
          </ac:spMkLst>
        </pc:spChg>
      </pc:sldChg>
      <pc:sldChg chg="modSp mod">
        <pc:chgData name="Neus Verger" userId="667de3f2-f92a-4c5b-915d-5a2d50780f6e" providerId="ADAL" clId="{38058FD4-8E04-4473-9E78-14E2F0CC8E94}" dt="2026-04-05T08:58:33.823" v="476" actId="20577"/>
        <pc:sldMkLst>
          <pc:docMk/>
          <pc:sldMk cId="4114412909" sldId="265"/>
        </pc:sldMkLst>
        <pc:spChg chg="mod">
          <ac:chgData name="Neus Verger" userId="667de3f2-f92a-4c5b-915d-5a2d50780f6e" providerId="ADAL" clId="{38058FD4-8E04-4473-9E78-14E2F0CC8E94}" dt="2026-04-05T08:58:33.823" v="476" actId="20577"/>
          <ac:spMkLst>
            <pc:docMk/>
            <pc:sldMk cId="4114412909" sldId="265"/>
            <ac:spMk id="2" creationId="{32A66BA5-680D-BF3E-DF3E-F52288A46232}"/>
          </ac:spMkLst>
        </pc:spChg>
        <pc:spChg chg="mod">
          <ac:chgData name="Neus Verger" userId="667de3f2-f92a-4c5b-915d-5a2d50780f6e" providerId="ADAL" clId="{38058FD4-8E04-4473-9E78-14E2F0CC8E94}" dt="2026-04-05T08:55:13.011" v="475" actId="20577"/>
          <ac:spMkLst>
            <pc:docMk/>
            <pc:sldMk cId="4114412909" sldId="265"/>
            <ac:spMk id="9" creationId="{CC1BCA5C-3506-E78F-A22A-ABF3A969B964}"/>
          </ac:spMkLst>
        </pc:spChg>
      </pc:sldChg>
      <pc:sldChg chg="add">
        <pc:chgData name="Neus Verger" userId="667de3f2-f92a-4c5b-915d-5a2d50780f6e" providerId="ADAL" clId="{38058FD4-8E04-4473-9E78-14E2F0CC8E94}" dt="2026-03-29T16:29:11.149" v="367"/>
        <pc:sldMkLst>
          <pc:docMk/>
          <pc:sldMk cId="2646298905" sldId="267"/>
        </pc:sldMkLst>
      </pc:sldChg>
      <pc:sldChg chg="modSp mod">
        <pc:chgData name="Neus Verger" userId="667de3f2-f92a-4c5b-915d-5a2d50780f6e" providerId="ADAL" clId="{38058FD4-8E04-4473-9E78-14E2F0CC8E94}" dt="2026-03-29T16:02:53.582" v="233" actId="108"/>
        <pc:sldMkLst>
          <pc:docMk/>
          <pc:sldMk cId="3471031715" sldId="268"/>
        </pc:sldMkLst>
        <pc:spChg chg="mod">
          <ac:chgData name="Neus Verger" userId="667de3f2-f92a-4c5b-915d-5a2d50780f6e" providerId="ADAL" clId="{38058FD4-8E04-4473-9E78-14E2F0CC8E94}" dt="2026-03-29T16:02:53.582" v="233" actId="108"/>
          <ac:spMkLst>
            <pc:docMk/>
            <pc:sldMk cId="3471031715" sldId="268"/>
            <ac:spMk id="9" creationId="{B73C795F-8D92-0E31-2F5C-DCFB625E6DAC}"/>
          </ac:spMkLst>
        </pc:spChg>
      </pc:sldChg>
      <pc:sldChg chg="addSp modSp new mod">
        <pc:chgData name="Neus Verger" userId="667de3f2-f92a-4c5b-915d-5a2d50780f6e" providerId="ADAL" clId="{38058FD4-8E04-4473-9E78-14E2F0CC8E94}" dt="2026-04-05T08:47:56.873" v="471" actId="1076"/>
        <pc:sldMkLst>
          <pc:docMk/>
          <pc:sldMk cId="4113745226" sldId="273"/>
        </pc:sldMkLst>
        <pc:picChg chg="mod">
          <ac:chgData name="Neus Verger" userId="667de3f2-f92a-4c5b-915d-5a2d50780f6e" providerId="ADAL" clId="{38058FD4-8E04-4473-9E78-14E2F0CC8E94}" dt="2026-04-05T08:47:56.873" v="471" actId="1076"/>
          <ac:picMkLst>
            <pc:docMk/>
            <pc:sldMk cId="4113745226" sldId="273"/>
            <ac:picMk id="10" creationId="{58CAC0DF-673E-342D-5D0E-6A4F57F04970}"/>
          </ac:picMkLst>
        </pc:picChg>
      </pc:sldChg>
      <pc:sldChg chg="addSp delSp modSp mod">
        <pc:chgData name="Neus Verger" userId="667de3f2-f92a-4c5b-915d-5a2d50780f6e" providerId="ADAL" clId="{38058FD4-8E04-4473-9E78-14E2F0CC8E94}" dt="2026-04-05T08:40:37.785" v="470" actId="1076"/>
        <pc:sldMkLst>
          <pc:docMk/>
          <pc:sldMk cId="1587310018" sldId="277"/>
        </pc:sldMkLst>
        <pc:spChg chg="mod">
          <ac:chgData name="Neus Verger" userId="667de3f2-f92a-4c5b-915d-5a2d50780f6e" providerId="ADAL" clId="{38058FD4-8E04-4473-9E78-14E2F0CC8E94}" dt="2026-04-05T08:37:29.267" v="461" actId="14100"/>
          <ac:spMkLst>
            <pc:docMk/>
            <pc:sldMk cId="1587310018" sldId="277"/>
            <ac:spMk id="14" creationId="{20E3BE81-0B90-482D-D57A-BAEDD635FF7C}"/>
          </ac:spMkLst>
        </pc:spChg>
        <pc:spChg chg="mod">
          <ac:chgData name="Neus Verger" userId="667de3f2-f92a-4c5b-915d-5a2d50780f6e" providerId="ADAL" clId="{38058FD4-8E04-4473-9E78-14E2F0CC8E94}" dt="2026-04-05T08:40:17.529" v="465" actId="1076"/>
          <ac:spMkLst>
            <pc:docMk/>
            <pc:sldMk cId="1587310018" sldId="277"/>
            <ac:spMk id="21" creationId="{86EF5891-7C7B-D52E-B5C4-F072F12C9D06}"/>
          </ac:spMkLst>
        </pc:spChg>
        <pc:spChg chg="mod">
          <ac:chgData name="Neus Verger" userId="667de3f2-f92a-4c5b-915d-5a2d50780f6e" providerId="ADAL" clId="{38058FD4-8E04-4473-9E78-14E2F0CC8E94}" dt="2026-04-05T08:40:29.312" v="468" actId="1076"/>
          <ac:spMkLst>
            <pc:docMk/>
            <pc:sldMk cId="1587310018" sldId="277"/>
            <ac:spMk id="22" creationId="{FE439927-3F63-5FE3-BC28-CF44A2BCA5A0}"/>
          </ac:spMkLst>
        </pc:spChg>
        <pc:spChg chg="mod">
          <ac:chgData name="Neus Verger" userId="667de3f2-f92a-4c5b-915d-5a2d50780f6e" providerId="ADAL" clId="{38058FD4-8E04-4473-9E78-14E2F0CC8E94}" dt="2026-04-05T08:36:36.093" v="453" actId="1076"/>
          <ac:spMkLst>
            <pc:docMk/>
            <pc:sldMk cId="1587310018" sldId="277"/>
            <ac:spMk id="23" creationId="{96B4B855-7E02-AD72-19FE-C73B8520FECB}"/>
          </ac:spMkLst>
        </pc:spChg>
        <pc:spChg chg="mod">
          <ac:chgData name="Neus Verger" userId="667de3f2-f92a-4c5b-915d-5a2d50780f6e" providerId="ADAL" clId="{38058FD4-8E04-4473-9E78-14E2F0CC8E94}" dt="2026-04-05T08:40:26.975" v="467" actId="1076"/>
          <ac:spMkLst>
            <pc:docMk/>
            <pc:sldMk cId="1587310018" sldId="277"/>
            <ac:spMk id="25" creationId="{01BE3EFE-BB1A-1E2D-50FF-D38683A65829}"/>
          </ac:spMkLst>
        </pc:spChg>
        <pc:spChg chg="mod">
          <ac:chgData name="Neus Verger" userId="667de3f2-f92a-4c5b-915d-5a2d50780f6e" providerId="ADAL" clId="{38058FD4-8E04-4473-9E78-14E2F0CC8E94}" dt="2026-04-05T08:40:37.785" v="470" actId="1076"/>
          <ac:spMkLst>
            <pc:docMk/>
            <pc:sldMk cId="1587310018" sldId="277"/>
            <ac:spMk id="26" creationId="{C61E30B8-6D20-47E4-863B-81ED3B206630}"/>
          </ac:spMkLst>
        </pc:spChg>
        <pc:spChg chg="mod">
          <ac:chgData name="Neus Verger" userId="667de3f2-f92a-4c5b-915d-5a2d50780f6e" providerId="ADAL" clId="{38058FD4-8E04-4473-9E78-14E2F0CC8E94}" dt="2026-04-05T08:36:43.699" v="455" actId="1076"/>
          <ac:spMkLst>
            <pc:docMk/>
            <pc:sldMk cId="1587310018" sldId="277"/>
            <ac:spMk id="27" creationId="{B79CABAB-8EEB-CFD2-565F-079F92A20ED6}"/>
          </ac:spMkLst>
        </pc:spChg>
        <pc:picChg chg="mod">
          <ac:chgData name="Neus Verger" userId="667de3f2-f92a-4c5b-915d-5a2d50780f6e" providerId="ADAL" clId="{38058FD4-8E04-4473-9E78-14E2F0CC8E94}" dt="2026-04-05T08:40:19.065" v="466" actId="1076"/>
          <ac:picMkLst>
            <pc:docMk/>
            <pc:sldMk cId="1587310018" sldId="277"/>
            <ac:picMk id="3" creationId="{2F38180E-DD39-D659-A477-99680E4E62A7}"/>
          </ac:picMkLst>
        </pc:picChg>
        <pc:picChg chg="mod">
          <ac:chgData name="Neus Verger" userId="667de3f2-f92a-4c5b-915d-5a2d50780f6e" providerId="ADAL" clId="{38058FD4-8E04-4473-9E78-14E2F0CC8E94}" dt="2026-04-05T08:40:31.207" v="469" actId="1076"/>
          <ac:picMkLst>
            <pc:docMk/>
            <pc:sldMk cId="1587310018" sldId="277"/>
            <ac:picMk id="7" creationId="{CBF178E7-5C85-30CA-AD7B-BD8043B68471}"/>
          </ac:picMkLst>
        </pc:picChg>
        <pc:picChg chg="mod">
          <ac:chgData name="Neus Verger" userId="667de3f2-f92a-4c5b-915d-5a2d50780f6e" providerId="ADAL" clId="{38058FD4-8E04-4473-9E78-14E2F0CC8E94}" dt="2026-04-05T08:36:38.807" v="454" actId="1076"/>
          <ac:picMkLst>
            <pc:docMk/>
            <pc:sldMk cId="1587310018" sldId="277"/>
            <ac:picMk id="18" creationId="{539E6EF8-28B9-7676-31BE-AD848C436B7E}"/>
          </ac:picMkLst>
        </pc:picChg>
      </pc:sldChg>
      <pc:sldChg chg="modSp mod">
        <pc:chgData name="Neus Verger" userId="667de3f2-f92a-4c5b-915d-5a2d50780f6e" providerId="ADAL" clId="{38058FD4-8E04-4473-9E78-14E2F0CC8E94}" dt="2026-04-05T09:01:16.433" v="479" actId="113"/>
        <pc:sldMkLst>
          <pc:docMk/>
          <pc:sldMk cId="2234276623" sldId="278"/>
        </pc:sldMkLst>
        <pc:spChg chg="mod">
          <ac:chgData name="Neus Verger" userId="667de3f2-f92a-4c5b-915d-5a2d50780f6e" providerId="ADAL" clId="{38058FD4-8E04-4473-9E78-14E2F0CC8E94}" dt="2026-04-05T09:01:16.433" v="479" actId="113"/>
          <ac:spMkLst>
            <pc:docMk/>
            <pc:sldMk cId="2234276623" sldId="278"/>
            <ac:spMk id="9" creationId="{3E4B1051-D8AE-9BF5-BCEA-439BD2B74C25}"/>
          </ac:spMkLst>
        </pc:spChg>
      </pc:sldChg>
    </pc:docChg>
  </pc:docChgLst>
  <pc:docChgLst>
    <pc:chgData name="SANDRA GRACIA DE LAS MUELAS" userId="S::sgracide7@alumnes.ub.edu::99637002-fa5f-4d0f-bd88-eb0537631278" providerId="AD" clId="Web-{B176B825-B4D5-532E-A4BB-E9BB538F10E9}"/>
    <pc:docChg chg="modSld">
      <pc:chgData name="SANDRA GRACIA DE LAS MUELAS" userId="S::sgracide7@alumnes.ub.edu::99637002-fa5f-4d0f-bd88-eb0537631278" providerId="AD" clId="Web-{B176B825-B4D5-532E-A4BB-E9BB538F10E9}" dt="2026-03-23T09:43:02.165" v="7" actId="1076"/>
      <pc:docMkLst>
        <pc:docMk/>
      </pc:docMkLst>
    </pc:docChg>
  </pc:docChgLst>
  <pc:docChgLst>
    <pc:chgData name="SANDRA GRACIA DE LAS MUELAS" userId="S::sgracide7@alumnes.ub.edu::99637002-fa5f-4d0f-bd88-eb0537631278" providerId="AD" clId="Web-{A43E1AC2-E967-8BBD-C2B4-4F98D4527879}"/>
    <pc:docChg chg="modSld">
      <pc:chgData name="SANDRA GRACIA DE LAS MUELAS" userId="S::sgracide7@alumnes.ub.edu::99637002-fa5f-4d0f-bd88-eb0537631278" providerId="AD" clId="Web-{A43E1AC2-E967-8BBD-C2B4-4F98D4527879}" dt="2026-03-27T10:18:42.053" v="1" actId="20577"/>
      <pc:docMkLst>
        <pc:docMk/>
      </pc:docMkLst>
      <pc:sldChg chg="modSp">
        <pc:chgData name="SANDRA GRACIA DE LAS MUELAS" userId="S::sgracide7@alumnes.ub.edu::99637002-fa5f-4d0f-bd88-eb0537631278" providerId="AD" clId="Web-{A43E1AC2-E967-8BBD-C2B4-4F98D4527879}" dt="2026-03-27T10:18:42.053" v="1" actId="20577"/>
        <pc:sldMkLst>
          <pc:docMk/>
          <pc:sldMk cId="0" sldId="257"/>
        </pc:sldMkLst>
        <pc:spChg chg="mod">
          <ac:chgData name="SANDRA GRACIA DE LAS MUELAS" userId="S::sgracide7@alumnes.ub.edu::99637002-fa5f-4d0f-bd88-eb0537631278" providerId="AD" clId="Web-{A43E1AC2-E967-8BBD-C2B4-4F98D4527879}" dt="2026-03-27T10:18:42.053" v="1" actId="20577"/>
          <ac:spMkLst>
            <pc:docMk/>
            <pc:sldMk cId="0" sldId="257"/>
            <ac:spMk id="6" creationId="{899561A0-F1D3-C6BC-35BE-A232D128C0CB}"/>
          </ac:spMkLst>
        </pc:spChg>
      </pc:sldChg>
    </pc:docChg>
  </pc:docChgLst>
  <pc:docChgLst>
    <pc:chgData name="SANDRA GRACIA DE LAS MUELAS" userId="S::sgracide7@alumnes.ub.edu::99637002-fa5f-4d0f-bd88-eb0537631278" providerId="AD" clId="Web-{9AFF0526-A120-951A-C99B-3E4861AD26FA}"/>
    <pc:docChg chg="modSld">
      <pc:chgData name="SANDRA GRACIA DE LAS MUELAS" userId="S::sgracide7@alumnes.ub.edu::99637002-fa5f-4d0f-bd88-eb0537631278" providerId="AD" clId="Web-{9AFF0526-A120-951A-C99B-3E4861AD26FA}" dt="2026-03-23T09:41:42.998" v="81" actId="1076"/>
      <pc:docMkLst>
        <pc:docMk/>
      </pc:docMkLst>
      <pc:sldChg chg="addSp delSp modSp">
        <pc:chgData name="SANDRA GRACIA DE LAS MUELAS" userId="S::sgracide7@alumnes.ub.edu::99637002-fa5f-4d0f-bd88-eb0537631278" providerId="AD" clId="Web-{9AFF0526-A120-951A-C99B-3E4861AD26FA}" dt="2026-03-23T09:41:42.998" v="81" actId="1076"/>
        <pc:sldMkLst>
          <pc:docMk/>
          <pc:sldMk cId="4114412909" sldId="265"/>
        </pc:sldMkLst>
        <pc:spChg chg="add mod">
          <ac:chgData name="SANDRA GRACIA DE LAS MUELAS" userId="S::sgracide7@alumnes.ub.edu::99637002-fa5f-4d0f-bd88-eb0537631278" providerId="AD" clId="Web-{9AFF0526-A120-951A-C99B-3E4861AD26FA}" dt="2026-03-23T09:39:52.248" v="61" actId="20577"/>
          <ac:spMkLst>
            <pc:docMk/>
            <pc:sldMk cId="4114412909" sldId="265"/>
            <ac:spMk id="4" creationId="{4585A9C2-767A-CC06-02D0-FA57766839A9}"/>
          </ac:spMkLst>
        </pc:spChg>
        <pc:spChg chg="mod">
          <ac:chgData name="SANDRA GRACIA DE LAS MUELAS" userId="S::sgracide7@alumnes.ub.edu::99637002-fa5f-4d0f-bd88-eb0537631278" providerId="AD" clId="Web-{9AFF0526-A120-951A-C99B-3E4861AD26FA}" dt="2026-03-23T09:38:41.359" v="8" actId="1076"/>
          <ac:spMkLst>
            <pc:docMk/>
            <pc:sldMk cId="4114412909" sldId="265"/>
            <ac:spMk id="7" creationId="{6215E4B1-0215-8BBA-B292-55E49FA7FF26}"/>
          </ac:spMkLst>
        </pc:spChg>
        <pc:spChg chg="mod">
          <ac:chgData name="SANDRA GRACIA DE LAS MUELAS" userId="S::sgracide7@alumnes.ub.edu::99637002-fa5f-4d0f-bd88-eb0537631278" providerId="AD" clId="Web-{9AFF0526-A120-951A-C99B-3E4861AD26FA}" dt="2026-03-23T09:38:41.375" v="9" actId="1076"/>
          <ac:spMkLst>
            <pc:docMk/>
            <pc:sldMk cId="4114412909" sldId="265"/>
            <ac:spMk id="9" creationId="{CC1BCA5C-3506-E78F-A22A-ABF3A969B964}"/>
          </ac:spMkLst>
        </pc:spChg>
        <pc:spChg chg="mod">
          <ac:chgData name="SANDRA GRACIA DE LAS MUELAS" userId="S::sgracide7@alumnes.ub.edu::99637002-fa5f-4d0f-bd88-eb0537631278" providerId="AD" clId="Web-{9AFF0526-A120-951A-C99B-3E4861AD26FA}" dt="2026-03-23T09:38:33.920" v="7" actId="1076"/>
          <ac:spMkLst>
            <pc:docMk/>
            <pc:sldMk cId="4114412909" sldId="265"/>
            <ac:spMk id="21" creationId="{54F6D6DB-BBC7-38AD-E13F-62AC688D2E76}"/>
          </ac:spMkLst>
        </pc:spChg>
        <pc:picChg chg="mod">
          <ac:chgData name="SANDRA GRACIA DE LAS MUELAS" userId="S::sgracide7@alumnes.ub.edu::99637002-fa5f-4d0f-bd88-eb0537631278" providerId="AD" clId="Web-{9AFF0526-A120-951A-C99B-3E4861AD26FA}" dt="2026-03-23T09:41:42.998" v="81" actId="1076"/>
          <ac:picMkLst>
            <pc:docMk/>
            <pc:sldMk cId="4114412909" sldId="265"/>
            <ac:picMk id="6" creationId="{E610E663-D8C7-42DF-9913-3BD09827A88F}"/>
          </ac:picMkLst>
        </pc:picChg>
        <pc:picChg chg="add">
          <ac:chgData name="SANDRA GRACIA DE LAS MUELAS" userId="S::sgracide7@alumnes.ub.edu::99637002-fa5f-4d0f-bd88-eb0537631278" providerId="AD" clId="Web-{9AFF0526-A120-951A-C99B-3E4861AD26FA}" dt="2026-03-23T09:41:34.465" v="79"/>
          <ac:picMkLst>
            <pc:docMk/>
            <pc:sldMk cId="4114412909" sldId="265"/>
            <ac:picMk id="15" creationId="{1D4060FF-C0AD-8965-3123-10B771359D66}"/>
          </ac:picMkLst>
        </pc:picChg>
      </pc:sldChg>
    </pc:docChg>
  </pc:docChgLst>
  <pc:docChgLst>
    <pc:chgData name="Oriol Brugarolas Bonet" userId="S::oriolbrugarolas@ub.edu::c6c5a33e-2464-487c-907a-d4b0afa83c55" providerId="AD" clId="Web-{EC05E752-7642-339E-E81E-3935CB5DFB9F}"/>
    <pc:docChg chg="modSld">
      <pc:chgData name="Oriol Brugarolas Bonet" userId="S::oriolbrugarolas@ub.edu::c6c5a33e-2464-487c-907a-d4b0afa83c55" providerId="AD" clId="Web-{EC05E752-7642-339E-E81E-3935CB5DFB9F}" dt="2026-04-12T11:48:11.276" v="2" actId="20577"/>
      <pc:docMkLst>
        <pc:docMk/>
      </pc:docMkLst>
      <pc:sldChg chg="modSp">
        <pc:chgData name="Oriol Brugarolas Bonet" userId="S::oriolbrugarolas@ub.edu::c6c5a33e-2464-487c-907a-d4b0afa83c55" providerId="AD" clId="Web-{EC05E752-7642-339E-E81E-3935CB5DFB9F}" dt="2026-04-12T11:48:11.276" v="2" actId="20577"/>
        <pc:sldMkLst>
          <pc:docMk/>
          <pc:sldMk cId="3412233935" sldId="262"/>
        </pc:sldMkLst>
        <pc:spChg chg="mod">
          <ac:chgData name="Oriol Brugarolas Bonet" userId="S::oriolbrugarolas@ub.edu::c6c5a33e-2464-487c-907a-d4b0afa83c55" providerId="AD" clId="Web-{EC05E752-7642-339E-E81E-3935CB5DFB9F}" dt="2026-04-12T11:48:11.276" v="2" actId="20577"/>
          <ac:spMkLst>
            <pc:docMk/>
            <pc:sldMk cId="3412233935" sldId="262"/>
            <ac:spMk id="15" creationId="{EFBED170-F299-9FE9-9302-B9B5E5D3F86B}"/>
          </ac:spMkLst>
        </pc:spChg>
      </pc:sldChg>
    </pc:docChg>
  </pc:docChgLst>
  <pc:docChgLst>
    <pc:chgData name="SANDRA GRACIA DE LAS MUELAS" userId="S::sgracide7@alumnes.ub.edu::99637002-fa5f-4d0f-bd88-eb0537631278" providerId="AD" clId="Web-{EFF59880-ED28-8B8B-BFC1-682BF22B1FFF}"/>
    <pc:docChg chg="addSld delSld modSld sldOrd">
      <pc:chgData name="SANDRA GRACIA DE LAS MUELAS" userId="S::sgracide7@alumnes.ub.edu::99637002-fa5f-4d0f-bd88-eb0537631278" providerId="AD" clId="Web-{EFF59880-ED28-8B8B-BFC1-682BF22B1FFF}" dt="2026-03-25T09:25:20.478" v="425" actId="14100"/>
      <pc:docMkLst>
        <pc:docMk/>
      </pc:docMkLst>
      <pc:sldChg chg="addSp delSp modSp">
        <pc:chgData name="SANDRA GRACIA DE LAS MUELAS" userId="S::sgracide7@alumnes.ub.edu::99637002-fa5f-4d0f-bd88-eb0537631278" providerId="AD" clId="Web-{EFF59880-ED28-8B8B-BFC1-682BF22B1FFF}" dt="2026-03-25T09:25:20.478" v="425" actId="14100"/>
        <pc:sldMkLst>
          <pc:docMk/>
          <pc:sldMk cId="2262209416" sldId="259"/>
        </pc:sldMkLst>
        <pc:spChg chg="mod">
          <ac:chgData name="SANDRA GRACIA DE LAS MUELAS" userId="S::sgracide7@alumnes.ub.edu::99637002-fa5f-4d0f-bd88-eb0537631278" providerId="AD" clId="Web-{EFF59880-ED28-8B8B-BFC1-682BF22B1FFF}" dt="2026-03-25T09:18:49.294" v="371" actId="1076"/>
          <ac:spMkLst>
            <pc:docMk/>
            <pc:sldMk cId="2262209416" sldId="259"/>
            <ac:spMk id="6" creationId="{300B6BFD-D771-2A79-7E71-E7FB04EA2A06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24:33.040" v="408" actId="1076"/>
          <ac:spMkLst>
            <pc:docMk/>
            <pc:sldMk cId="2262209416" sldId="259"/>
            <ac:spMk id="10" creationId="{C6AFC602-49CF-86EF-0851-3F93DDC6D83C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24:33.071" v="409" actId="1076"/>
          <ac:spMkLst>
            <pc:docMk/>
            <pc:sldMk cId="2262209416" sldId="259"/>
            <ac:spMk id="12" creationId="{4CAA2E61-AAC3-2C2A-BA0C-59F95DD9834C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18:49.326" v="372" actId="1076"/>
          <ac:spMkLst>
            <pc:docMk/>
            <pc:sldMk cId="2262209416" sldId="259"/>
            <ac:spMk id="13" creationId="{A760FB4D-FC4D-02EF-0619-DA1D521848DA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18:49.357" v="373" actId="1076"/>
          <ac:spMkLst>
            <pc:docMk/>
            <pc:sldMk cId="2262209416" sldId="259"/>
            <ac:spMk id="32" creationId="{D4FA7F2B-10F5-463F-133B-1A30DCE6531E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19:19.999" v="385" actId="1076"/>
          <ac:spMkLst>
            <pc:docMk/>
            <pc:sldMk cId="2262209416" sldId="259"/>
            <ac:spMk id="35" creationId="{D98D3324-5FB9-08A1-2BFD-FF4FDA60A505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19:38.625" v="399" actId="14100"/>
          <ac:spMkLst>
            <pc:docMk/>
            <pc:sldMk cId="2262209416" sldId="259"/>
            <ac:spMk id="36" creationId="{1593D45B-C65D-56F6-5D02-8E70ABCB56A9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18:49.372" v="374" actId="1076"/>
          <ac:spMkLst>
            <pc:docMk/>
            <pc:sldMk cId="2262209416" sldId="259"/>
            <ac:spMk id="39" creationId="{052297CF-8401-AA67-ED68-B2599A5B7F2C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18:49.388" v="375" actId="1076"/>
          <ac:spMkLst>
            <pc:docMk/>
            <pc:sldMk cId="2262209416" sldId="259"/>
            <ac:spMk id="40" creationId="{E79C3F4C-EAB3-08E7-ED39-5FE8A6971A21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24:33.086" v="410" actId="1076"/>
          <ac:spMkLst>
            <pc:docMk/>
            <pc:sldMk cId="2262209416" sldId="259"/>
            <ac:spMk id="42" creationId="{06DFCF1F-98EB-BB39-0CFF-25A609185C84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24:33.118" v="411" actId="1076"/>
          <ac:spMkLst>
            <pc:docMk/>
            <pc:sldMk cId="2262209416" sldId="259"/>
            <ac:spMk id="43" creationId="{503277B7-DBCC-B698-7251-34E4AAB83C47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5T09:24:33.133" v="412" actId="1076"/>
          <ac:spMkLst>
            <pc:docMk/>
            <pc:sldMk cId="2262209416" sldId="259"/>
            <ac:spMk id="44" creationId="{DF7A89DB-5BFA-272C-E938-07F788C06ED4}"/>
          </ac:spMkLst>
        </pc:spChg>
        <pc:picChg chg="add mod modCrop">
          <ac:chgData name="SANDRA GRACIA DE LAS MUELAS" userId="S::sgracide7@alumnes.ub.edu::99637002-fa5f-4d0f-bd88-eb0537631278" providerId="AD" clId="Web-{EFF59880-ED28-8B8B-BFC1-682BF22B1FFF}" dt="2026-03-25T09:18:49.451" v="376" actId="1076"/>
          <ac:picMkLst>
            <pc:docMk/>
            <pc:sldMk cId="2262209416" sldId="259"/>
            <ac:picMk id="5" creationId="{4A78512E-70E2-319D-ED66-670F1768A0BC}"/>
          </ac:picMkLst>
        </pc:picChg>
        <pc:picChg chg="add mod modCrop">
          <ac:chgData name="SANDRA GRACIA DE LAS MUELAS" userId="S::sgracide7@alumnes.ub.edu::99637002-fa5f-4d0f-bd88-eb0537631278" providerId="AD" clId="Web-{EFF59880-ED28-8B8B-BFC1-682BF22B1FFF}" dt="2026-03-25T09:24:33.196" v="413" actId="1076"/>
          <ac:picMkLst>
            <pc:docMk/>
            <pc:sldMk cId="2262209416" sldId="259"/>
            <ac:picMk id="14" creationId="{E93FCB0D-D207-B650-18D2-FB2E819B717F}"/>
          </ac:picMkLst>
        </pc:picChg>
        <pc:picChg chg="add mod modCrop">
          <ac:chgData name="SANDRA GRACIA DE LAS MUELAS" userId="S::sgracide7@alumnes.ub.edu::99637002-fa5f-4d0f-bd88-eb0537631278" providerId="AD" clId="Web-{EFF59880-ED28-8B8B-BFC1-682BF22B1FFF}" dt="2026-03-25T09:20:03.688" v="402" actId="14100"/>
          <ac:picMkLst>
            <pc:docMk/>
            <pc:sldMk cId="2262209416" sldId="259"/>
            <ac:picMk id="16" creationId="{C2038F6E-114E-1698-EAA2-DC002DF4C21F}"/>
          </ac:picMkLst>
        </pc:picChg>
        <pc:picChg chg="add mod modCrop">
          <ac:chgData name="SANDRA GRACIA DE LAS MUELAS" userId="S::sgracide7@alumnes.ub.edu::99637002-fa5f-4d0f-bd88-eb0537631278" providerId="AD" clId="Web-{EFF59880-ED28-8B8B-BFC1-682BF22B1FFF}" dt="2026-03-25T09:25:20.478" v="425" actId="14100"/>
          <ac:picMkLst>
            <pc:docMk/>
            <pc:sldMk cId="2262209416" sldId="259"/>
            <ac:picMk id="18" creationId="{38027BEF-0FF1-35B3-C6CD-421259CA6F02}"/>
          </ac:picMkLst>
        </pc:picChg>
        <pc:picChg chg="mod">
          <ac:chgData name="SANDRA GRACIA DE LAS MUELAS" userId="S::sgracide7@alumnes.ub.edu::99637002-fa5f-4d0f-bd88-eb0537631278" providerId="AD" clId="Web-{EFF59880-ED28-8B8B-BFC1-682BF22B1FFF}" dt="2026-03-25T09:24:36.290" v="415" actId="1076"/>
          <ac:picMkLst>
            <pc:docMk/>
            <pc:sldMk cId="2262209416" sldId="259"/>
            <ac:picMk id="41" creationId="{E4741F3A-0B35-C681-1ADB-B84941D35A9A}"/>
          </ac:picMkLst>
        </pc:picChg>
      </pc:sldChg>
      <pc:sldChg chg="addSp delSp modSp">
        <pc:chgData name="SANDRA GRACIA DE LAS MUELAS" userId="S::sgracide7@alumnes.ub.edu::99637002-fa5f-4d0f-bd88-eb0537631278" providerId="AD" clId="Web-{EFF59880-ED28-8B8B-BFC1-682BF22B1FFF}" dt="2026-03-23T09:46:50.050" v="62" actId="1076"/>
        <pc:sldMkLst>
          <pc:docMk/>
          <pc:sldMk cId="842886260" sldId="260"/>
        </pc:sldMkLst>
        <pc:spChg chg="mod">
          <ac:chgData name="SANDRA GRACIA DE LAS MUELAS" userId="S::sgracide7@alumnes.ub.edu::99637002-fa5f-4d0f-bd88-eb0537631278" providerId="AD" clId="Web-{EFF59880-ED28-8B8B-BFC1-682BF22B1FFF}" dt="2026-03-23T09:46:33.207" v="52" actId="1076"/>
          <ac:spMkLst>
            <pc:docMk/>
            <pc:sldMk cId="842886260" sldId="260"/>
            <ac:spMk id="9" creationId="{038FE477-0AD2-E4DB-DD5A-5C0119710CB1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3T09:46:49.754" v="55" actId="1076"/>
          <ac:spMkLst>
            <pc:docMk/>
            <pc:sldMk cId="842886260" sldId="260"/>
            <ac:spMk id="11" creationId="{C3CE7A85-84FE-CAFC-EB80-48CCF5294F87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3T09:46:49.769" v="56" actId="1076"/>
          <ac:spMkLst>
            <pc:docMk/>
            <pc:sldMk cId="842886260" sldId="260"/>
            <ac:spMk id="15" creationId="{C82839AE-5CA7-75F2-91F6-B9AB4600EED9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3T09:46:49.769" v="57" actId="1076"/>
          <ac:spMkLst>
            <pc:docMk/>
            <pc:sldMk cId="842886260" sldId="260"/>
            <ac:spMk id="17" creationId="{7EAEA620-8CA9-04DB-43B3-D40625904560}"/>
          </ac:spMkLst>
        </pc:spChg>
        <pc:spChg chg="mod">
          <ac:chgData name="SANDRA GRACIA DE LAS MUELAS" userId="S::sgracide7@alumnes.ub.edu::99637002-fa5f-4d0f-bd88-eb0537631278" providerId="AD" clId="Web-{EFF59880-ED28-8B8B-BFC1-682BF22B1FFF}" dt="2026-03-23T09:46:49.785" v="58" actId="1076"/>
          <ac:spMkLst>
            <pc:docMk/>
            <pc:sldMk cId="842886260" sldId="260"/>
            <ac:spMk id="22" creationId="{DC930702-2955-5AD5-1E40-780964706A41}"/>
          </ac:spMkLst>
        </pc:spChg>
        <pc:picChg chg="mod">
          <ac:chgData name="SANDRA GRACIA DE LAS MUELAS" userId="S::sgracide7@alumnes.ub.edu::99637002-fa5f-4d0f-bd88-eb0537631278" providerId="AD" clId="Web-{EFF59880-ED28-8B8B-BFC1-682BF22B1FFF}" dt="2026-03-23T09:46:49.847" v="59" actId="1076"/>
          <ac:picMkLst>
            <pc:docMk/>
            <pc:sldMk cId="842886260" sldId="260"/>
            <ac:picMk id="23" creationId="{3E343850-DF98-BDE2-BBBC-622853992BE6}"/>
          </ac:picMkLst>
        </pc:picChg>
        <pc:picChg chg="mod">
          <ac:chgData name="SANDRA GRACIA DE LAS MUELAS" userId="S::sgracide7@alumnes.ub.edu::99637002-fa5f-4d0f-bd88-eb0537631278" providerId="AD" clId="Web-{EFF59880-ED28-8B8B-BFC1-682BF22B1FFF}" dt="2026-03-23T09:46:49.925" v="60" actId="1076"/>
          <ac:picMkLst>
            <pc:docMk/>
            <pc:sldMk cId="842886260" sldId="260"/>
            <ac:picMk id="24" creationId="{DED32447-7707-DF29-3441-6B7D2EDC2403}"/>
          </ac:picMkLst>
        </pc:picChg>
        <pc:picChg chg="mod">
          <ac:chgData name="SANDRA GRACIA DE LAS MUELAS" userId="S::sgracide7@alumnes.ub.edu::99637002-fa5f-4d0f-bd88-eb0537631278" providerId="AD" clId="Web-{EFF59880-ED28-8B8B-BFC1-682BF22B1FFF}" dt="2026-03-23T09:46:49.988" v="61" actId="1076"/>
          <ac:picMkLst>
            <pc:docMk/>
            <pc:sldMk cId="842886260" sldId="260"/>
            <ac:picMk id="25" creationId="{D9F314C7-773A-0A4D-495A-A30023F678D3}"/>
          </ac:picMkLst>
        </pc:picChg>
        <pc:picChg chg="mod">
          <ac:chgData name="SANDRA GRACIA DE LAS MUELAS" userId="S::sgracide7@alumnes.ub.edu::99637002-fa5f-4d0f-bd88-eb0537631278" providerId="AD" clId="Web-{EFF59880-ED28-8B8B-BFC1-682BF22B1FFF}" dt="2026-03-23T09:46:50.050" v="62" actId="1076"/>
          <ac:picMkLst>
            <pc:docMk/>
            <pc:sldMk cId="842886260" sldId="260"/>
            <ac:picMk id="26" creationId="{CC0045F1-B224-483F-1425-0EF89BA8027C}"/>
          </ac:picMkLst>
        </pc:picChg>
      </pc:sldChg>
    </pc:docChg>
  </pc:docChgLst>
  <pc:docChgLst>
    <pc:chgData name="SANDRA GRACIA DE LAS MUELAS" userId="S::sgracide7@alumnes.ub.edu::99637002-fa5f-4d0f-bd88-eb0537631278" providerId="AD" clId="Web-{084BA3D7-2C3C-D2E1-67C5-85A7C39EF4BC}"/>
    <pc:docChg chg="addSld delSld modSld">
      <pc:chgData name="SANDRA GRACIA DE LAS MUELAS" userId="S::sgracide7@alumnes.ub.edu::99637002-fa5f-4d0f-bd88-eb0537631278" providerId="AD" clId="Web-{084BA3D7-2C3C-D2E1-67C5-85A7C39EF4BC}" dt="2026-03-23T09:36:39.551" v="250"/>
      <pc:docMkLst>
        <pc:docMk/>
      </pc:docMkLst>
      <pc:sldChg chg="addSp delSp">
        <pc:chgData name="SANDRA GRACIA DE LAS MUELAS" userId="S::sgracide7@alumnes.ub.edu::99637002-fa5f-4d0f-bd88-eb0537631278" providerId="AD" clId="Web-{084BA3D7-2C3C-D2E1-67C5-85A7C39EF4BC}" dt="2026-03-23T08:56:39.421" v="141"/>
        <pc:sldMkLst>
          <pc:docMk/>
          <pc:sldMk cId="2262209416" sldId="259"/>
        </pc:sldMkLst>
        <pc:spChg chg="add">
          <ac:chgData name="SANDRA GRACIA DE LAS MUELAS" userId="S::sgracide7@alumnes.ub.edu::99637002-fa5f-4d0f-bd88-eb0537631278" providerId="AD" clId="Web-{084BA3D7-2C3C-D2E1-67C5-85A7C39EF4BC}" dt="2026-03-23T08:56:39.406" v="140"/>
          <ac:spMkLst>
            <pc:docMk/>
            <pc:sldMk cId="2262209416" sldId="259"/>
            <ac:spMk id="15" creationId="{6D711855-FCF3-BDDA-D735-639633EAB97D}"/>
          </ac:spMkLst>
        </pc:spChg>
        <pc:spChg chg="add">
          <ac:chgData name="SANDRA GRACIA DE LAS MUELAS" userId="S::sgracide7@alumnes.ub.edu::99637002-fa5f-4d0f-bd88-eb0537631278" providerId="AD" clId="Web-{084BA3D7-2C3C-D2E1-67C5-85A7C39EF4BC}" dt="2026-03-23T08:56:39.421" v="141"/>
          <ac:spMkLst>
            <pc:docMk/>
            <pc:sldMk cId="2262209416" sldId="259"/>
            <ac:spMk id="17" creationId="{BA616E50-4B29-D29B-53FE-23E6108D7B66}"/>
          </ac:spMkLst>
        </pc:spChg>
      </pc:sldChg>
      <pc:sldChg chg="addSp delSp">
        <pc:chgData name="SANDRA GRACIA DE LAS MUELAS" userId="S::sgracide7@alumnes.ub.edu::99637002-fa5f-4d0f-bd88-eb0537631278" providerId="AD" clId="Web-{084BA3D7-2C3C-D2E1-67C5-85A7C39EF4BC}" dt="2026-03-23T08:56:15.248" v="129"/>
        <pc:sldMkLst>
          <pc:docMk/>
          <pc:sldMk cId="842886260" sldId="260"/>
        </pc:sldMkLst>
        <pc:spChg chg="add">
          <ac:chgData name="SANDRA GRACIA DE LAS MUELAS" userId="S::sgracide7@alumnes.ub.edu::99637002-fa5f-4d0f-bd88-eb0537631278" providerId="AD" clId="Web-{084BA3D7-2C3C-D2E1-67C5-85A7C39EF4BC}" dt="2026-03-23T08:56:15.248" v="128"/>
          <ac:spMkLst>
            <pc:docMk/>
            <pc:sldMk cId="842886260" sldId="260"/>
            <ac:spMk id="6" creationId="{E3725296-1156-AF75-C672-56A140053130}"/>
          </ac:spMkLst>
        </pc:spChg>
        <pc:spChg chg="add">
          <ac:chgData name="SANDRA GRACIA DE LAS MUELAS" userId="S::sgracide7@alumnes.ub.edu::99637002-fa5f-4d0f-bd88-eb0537631278" providerId="AD" clId="Web-{084BA3D7-2C3C-D2E1-67C5-85A7C39EF4BC}" dt="2026-03-23T08:56:15.248" v="129"/>
          <ac:spMkLst>
            <pc:docMk/>
            <pc:sldMk cId="842886260" sldId="260"/>
            <ac:spMk id="8" creationId="{5ED53120-E17C-4310-2BD1-E01717F78800}"/>
          </ac:spMkLst>
        </pc:spChg>
      </pc:sldChg>
      <pc:sldChg chg="addSp delSp">
        <pc:chgData name="SANDRA GRACIA DE LAS MUELAS" userId="S::sgracide7@alumnes.ub.edu::99637002-fa5f-4d0f-bd88-eb0537631278" providerId="AD" clId="Web-{084BA3D7-2C3C-D2E1-67C5-85A7C39EF4BC}" dt="2026-03-23T08:55:46.778" v="125"/>
        <pc:sldMkLst>
          <pc:docMk/>
          <pc:sldMk cId="1395039285" sldId="261"/>
        </pc:sldMkLst>
        <pc:spChg chg="add">
          <ac:chgData name="SANDRA GRACIA DE LAS MUELAS" userId="S::sgracide7@alumnes.ub.edu::99637002-fa5f-4d0f-bd88-eb0537631278" providerId="AD" clId="Web-{084BA3D7-2C3C-D2E1-67C5-85A7C39EF4BC}" dt="2026-03-23T08:55:46.747" v="124"/>
          <ac:spMkLst>
            <pc:docMk/>
            <pc:sldMk cId="1395039285" sldId="261"/>
            <ac:spMk id="6" creationId="{8310CACB-45F5-3D77-835C-32CC3720C1C6}"/>
          </ac:spMkLst>
        </pc:spChg>
        <pc:spChg chg="add">
          <ac:chgData name="SANDRA GRACIA DE LAS MUELAS" userId="S::sgracide7@alumnes.ub.edu::99637002-fa5f-4d0f-bd88-eb0537631278" providerId="AD" clId="Web-{084BA3D7-2C3C-D2E1-67C5-85A7C39EF4BC}" dt="2026-03-23T08:55:46.778" v="125"/>
          <ac:spMkLst>
            <pc:docMk/>
            <pc:sldMk cId="1395039285" sldId="261"/>
            <ac:spMk id="8" creationId="{14BF5064-2B19-4043-3DED-81047A9D60DB}"/>
          </ac:spMkLst>
        </pc:spChg>
      </pc:sldChg>
      <pc:sldChg chg="addSp delSp modSp">
        <pc:chgData name="SANDRA GRACIA DE LAS MUELAS" userId="S::sgracide7@alumnes.ub.edu::99637002-fa5f-4d0f-bd88-eb0537631278" providerId="AD" clId="Web-{084BA3D7-2C3C-D2E1-67C5-85A7C39EF4BC}" dt="2026-03-23T09:36:39.551" v="250"/>
        <pc:sldMkLst>
          <pc:docMk/>
          <pc:sldMk cId="3412233935" sldId="262"/>
        </pc:sldMkLst>
        <pc:spChg chg="mod">
          <ac:chgData name="SANDRA GRACIA DE LAS MUELAS" userId="S::sgracide7@alumnes.ub.edu::99637002-fa5f-4d0f-bd88-eb0537631278" providerId="AD" clId="Web-{084BA3D7-2C3C-D2E1-67C5-85A7C39EF4BC}" dt="2026-03-23T08:55:02.369" v="100" actId="1076"/>
          <ac:spMkLst>
            <pc:docMk/>
            <pc:sldMk cId="3412233935" sldId="262"/>
            <ac:spMk id="3" creationId="{90C7395E-DE16-A385-9BF2-8A085375F9CB}"/>
          </ac:spMkLst>
        </pc:spChg>
        <pc:spChg chg="mod">
          <ac:chgData name="SANDRA GRACIA DE LAS MUELAS" userId="S::sgracide7@alumnes.ub.edu::99637002-fa5f-4d0f-bd88-eb0537631278" providerId="AD" clId="Web-{084BA3D7-2C3C-D2E1-67C5-85A7C39EF4BC}" dt="2026-03-23T08:55:02.385" v="101" actId="1076"/>
          <ac:spMkLst>
            <pc:docMk/>
            <pc:sldMk cId="3412233935" sldId="262"/>
            <ac:spMk id="5" creationId="{1B6612EA-D55D-FB6B-F885-F2AB3C5B1494}"/>
          </ac:spMkLst>
        </pc:spChg>
        <pc:spChg chg="add mod ord">
          <ac:chgData name="SANDRA GRACIA DE LAS MUELAS" userId="S::sgracide7@alumnes.ub.edu::99637002-fa5f-4d0f-bd88-eb0537631278" providerId="AD" clId="Web-{084BA3D7-2C3C-D2E1-67C5-85A7C39EF4BC}" dt="2026-03-23T09:33:45.997" v="239" actId="14100"/>
          <ac:spMkLst>
            <pc:docMk/>
            <pc:sldMk cId="3412233935" sldId="262"/>
            <ac:spMk id="9" creationId="{395E3A12-363B-BC72-2C12-E8D18DB9319A}"/>
          </ac:spMkLst>
        </pc:spChg>
        <pc:spChg chg="add mod">
          <ac:chgData name="SANDRA GRACIA DE LAS MUELAS" userId="S::sgracide7@alumnes.ub.edu::99637002-fa5f-4d0f-bd88-eb0537631278" providerId="AD" clId="Web-{084BA3D7-2C3C-D2E1-67C5-85A7C39EF4BC}" dt="2026-03-23T09:35:42.596" v="243" actId="20577"/>
          <ac:spMkLst>
            <pc:docMk/>
            <pc:sldMk cId="3412233935" sldId="262"/>
            <ac:spMk id="15" creationId="{EFBED170-F299-9FE9-9302-B9B5E5D3F86B}"/>
          </ac:spMkLst>
        </pc:spChg>
        <pc:spChg chg="add">
          <ac:chgData name="SANDRA GRACIA DE LAS MUELAS" userId="S::sgracide7@alumnes.ub.edu::99637002-fa5f-4d0f-bd88-eb0537631278" providerId="AD" clId="Web-{084BA3D7-2C3C-D2E1-67C5-85A7C39EF4BC}" dt="2026-03-23T09:36:39.489" v="249"/>
          <ac:spMkLst>
            <pc:docMk/>
            <pc:sldMk cId="3412233935" sldId="262"/>
            <ac:spMk id="17" creationId="{CC435D13-053E-5BC9-82DF-01B991C6F514}"/>
          </ac:spMkLst>
        </pc:spChg>
        <pc:picChg chg="mod">
          <ac:chgData name="SANDRA GRACIA DE LAS MUELAS" userId="S::sgracide7@alumnes.ub.edu::99637002-fa5f-4d0f-bd88-eb0537631278" providerId="AD" clId="Web-{084BA3D7-2C3C-D2E1-67C5-85A7C39EF4BC}" dt="2026-03-23T09:32:10.069" v="222" actId="14100"/>
          <ac:picMkLst>
            <pc:docMk/>
            <pc:sldMk cId="3412233935" sldId="262"/>
            <ac:picMk id="2" creationId="{D8084E14-77E2-C848-7464-54B27916D85B}"/>
          </ac:picMkLst>
        </pc:picChg>
        <pc:picChg chg="mod">
          <ac:chgData name="SANDRA GRACIA DE LAS MUELAS" userId="S::sgracide7@alumnes.ub.edu::99637002-fa5f-4d0f-bd88-eb0537631278" providerId="AD" clId="Web-{084BA3D7-2C3C-D2E1-67C5-85A7C39EF4BC}" dt="2026-03-23T09:33:07.776" v="233" actId="14100"/>
          <ac:picMkLst>
            <pc:docMk/>
            <pc:sldMk cId="3412233935" sldId="262"/>
            <ac:picMk id="4" creationId="{E279C359-5438-5AB2-BF24-1787DAE04A29}"/>
          </ac:picMkLst>
        </pc:picChg>
        <pc:picChg chg="mod">
          <ac:chgData name="SANDRA GRACIA DE LAS MUELAS" userId="S::sgracide7@alumnes.ub.edu::99637002-fa5f-4d0f-bd88-eb0537631278" providerId="AD" clId="Web-{084BA3D7-2C3C-D2E1-67C5-85A7C39EF4BC}" dt="2026-03-23T09:32:41.431" v="229" actId="1076"/>
          <ac:picMkLst>
            <pc:docMk/>
            <pc:sldMk cId="3412233935" sldId="262"/>
            <ac:picMk id="6" creationId="{DD7D3648-5EFE-01D0-0DA7-7168C9D24C7B}"/>
          </ac:picMkLst>
        </pc:picChg>
        <pc:picChg chg="mod">
          <ac:chgData name="SANDRA GRACIA DE LAS MUELAS" userId="S::sgracide7@alumnes.ub.edu::99637002-fa5f-4d0f-bd88-eb0537631278" providerId="AD" clId="Web-{084BA3D7-2C3C-D2E1-67C5-85A7C39EF4BC}" dt="2026-03-23T09:32:56.057" v="231" actId="14100"/>
          <ac:picMkLst>
            <pc:docMk/>
            <pc:sldMk cId="3412233935" sldId="262"/>
            <ac:picMk id="7" creationId="{8509A3DB-8254-3F65-8EB9-8DC1124B5A26}"/>
          </ac:picMkLst>
        </pc:picChg>
        <pc:picChg chg="add">
          <ac:chgData name="SANDRA GRACIA DE LAS MUELAS" userId="S::sgracide7@alumnes.ub.edu::99637002-fa5f-4d0f-bd88-eb0537631278" providerId="AD" clId="Web-{084BA3D7-2C3C-D2E1-67C5-85A7C39EF4BC}" dt="2026-03-23T09:36:39.551" v="250"/>
          <ac:picMkLst>
            <pc:docMk/>
            <pc:sldMk cId="3412233935" sldId="262"/>
            <ac:picMk id="19" creationId="{8C325905-2E04-69C0-BF66-EB858809F2D2}"/>
          </ac:picMkLst>
        </pc:picChg>
      </pc:sldChg>
      <pc:sldChg chg="addSp delSp">
        <pc:chgData name="SANDRA GRACIA DE LAS MUELAS" userId="S::sgracide7@alumnes.ub.edu::99637002-fa5f-4d0f-bd88-eb0537631278" providerId="AD" clId="Web-{084BA3D7-2C3C-D2E1-67C5-85A7C39EF4BC}" dt="2026-03-23T08:56:33.624" v="137"/>
        <pc:sldMkLst>
          <pc:docMk/>
          <pc:sldMk cId="4114412909" sldId="265"/>
        </pc:sldMkLst>
        <pc:spChg chg="add">
          <ac:chgData name="SANDRA GRACIA DE LAS MUELAS" userId="S::sgracide7@alumnes.ub.edu::99637002-fa5f-4d0f-bd88-eb0537631278" providerId="AD" clId="Web-{084BA3D7-2C3C-D2E1-67C5-85A7C39EF4BC}" dt="2026-03-23T08:56:33.624" v="136"/>
          <ac:spMkLst>
            <pc:docMk/>
            <pc:sldMk cId="4114412909" sldId="265"/>
            <ac:spMk id="14" creationId="{B205BFDB-2DAE-EDB0-8E05-9CF35AD5E426}"/>
          </ac:spMkLst>
        </pc:spChg>
        <pc:spChg chg="add">
          <ac:chgData name="SANDRA GRACIA DE LAS MUELAS" userId="S::sgracide7@alumnes.ub.edu::99637002-fa5f-4d0f-bd88-eb0537631278" providerId="AD" clId="Web-{084BA3D7-2C3C-D2E1-67C5-85A7C39EF4BC}" dt="2026-03-23T08:56:33.624" v="137"/>
          <ac:spMkLst>
            <pc:docMk/>
            <pc:sldMk cId="4114412909" sldId="265"/>
            <ac:spMk id="19" creationId="{C5221AA6-4181-B5A7-1EE1-3300333A98B1}"/>
          </ac:spMkLst>
        </pc:spChg>
      </pc:sldChg>
    </pc:docChg>
  </pc:docChgLst>
  <pc:docChgLst>
    <pc:chgData name="SANDRA GRACIA DE LAS MUELAS" userId="S::sgracide7@alumnes.ub.edu::99637002-fa5f-4d0f-bd88-eb0537631278" providerId="AD" clId="Web-{82AD22FE-E423-6E73-FB4E-529DC7835090}"/>
    <pc:docChg chg="modSld">
      <pc:chgData name="SANDRA GRACIA DE LAS MUELAS" userId="S::sgracide7@alumnes.ub.edu::99637002-fa5f-4d0f-bd88-eb0537631278" providerId="AD" clId="Web-{82AD22FE-E423-6E73-FB4E-529DC7835090}" dt="2026-03-19T10:15:50.744" v="20" actId="14100"/>
      <pc:docMkLst>
        <pc:docMk/>
      </pc:docMkLst>
      <pc:sldChg chg="addSp modSp">
        <pc:chgData name="SANDRA GRACIA DE LAS MUELAS" userId="S::sgracide7@alumnes.ub.edu::99637002-fa5f-4d0f-bd88-eb0537631278" providerId="AD" clId="Web-{82AD22FE-E423-6E73-FB4E-529DC7835090}" dt="2026-03-19T10:15:50.744" v="20" actId="14100"/>
        <pc:sldMkLst>
          <pc:docMk/>
          <pc:sldMk cId="2262209416" sldId="259"/>
        </pc:sldMkLst>
      </pc:sldChg>
    </pc:docChg>
  </pc:docChgLst>
  <pc:docChgLst>
    <pc:chgData name="Neus Verger" userId="S::nverger@ub.edu::667de3f2-f92a-4c5b-915d-5a2d50780f6e" providerId="AD" clId="Web-{DD7BB747-E45B-6F19-F94B-F568B3F69B25}"/>
    <pc:docChg chg="addSld delSld modSld modSection">
      <pc:chgData name="Neus Verger" userId="S::nverger@ub.edu::667de3f2-f92a-4c5b-915d-5a2d50780f6e" providerId="AD" clId="Web-{DD7BB747-E45B-6F19-F94B-F568B3F69B25}" dt="2026-03-31T10:56:08.010" v="25"/>
      <pc:docMkLst>
        <pc:docMk/>
      </pc:docMkLst>
      <pc:sldChg chg="modSp">
        <pc:chgData name="Neus Verger" userId="S::nverger@ub.edu::667de3f2-f92a-4c5b-915d-5a2d50780f6e" providerId="AD" clId="Web-{DD7BB747-E45B-6F19-F94B-F568B3F69B25}" dt="2026-03-31T10:52:58.801" v="22" actId="20577"/>
        <pc:sldMkLst>
          <pc:docMk/>
          <pc:sldMk cId="763452965" sldId="264"/>
        </pc:sldMkLst>
      </pc:sldChg>
    </pc:docChg>
  </pc:docChgLst>
  <pc:docChgLst>
    <pc:chgData name="SANDRA GRACIA DE LAS MUELAS" userId="S::sgracide7@alumnes.ub.edu::99637002-fa5f-4d0f-bd88-eb0537631278" providerId="AD" clId="Web-{C685EF1D-7AC1-C34E-45BB-D1D96AD50155}"/>
    <pc:docChg chg="modSld">
      <pc:chgData name="SANDRA GRACIA DE LAS MUELAS" userId="S::sgracide7@alumnes.ub.edu::99637002-fa5f-4d0f-bd88-eb0537631278" providerId="AD" clId="Web-{C685EF1D-7AC1-C34E-45BB-D1D96AD50155}" dt="2026-03-31T09:35:55.384" v="46" actId="1076"/>
      <pc:docMkLst>
        <pc:docMk/>
      </pc:docMkLst>
      <pc:sldChg chg="modSp">
        <pc:chgData name="SANDRA GRACIA DE LAS MUELAS" userId="S::sgracide7@alumnes.ub.edu::99637002-fa5f-4d0f-bd88-eb0537631278" providerId="AD" clId="Web-{C685EF1D-7AC1-C34E-45BB-D1D96AD50155}" dt="2026-03-31T09:35:55.384" v="46" actId="1076"/>
        <pc:sldMkLst>
          <pc:docMk/>
          <pc:sldMk cId="2262209416" sldId="259"/>
        </pc:sldMkLst>
        <pc:picChg chg="mod">
          <ac:chgData name="SANDRA GRACIA DE LAS MUELAS" userId="S::sgracide7@alumnes.ub.edu::99637002-fa5f-4d0f-bd88-eb0537631278" providerId="AD" clId="Web-{C685EF1D-7AC1-C34E-45BB-D1D96AD50155}" dt="2026-03-31T09:35:55.384" v="46" actId="1076"/>
          <ac:picMkLst>
            <pc:docMk/>
            <pc:sldMk cId="2262209416" sldId="259"/>
            <ac:picMk id="16" creationId="{C2038F6E-114E-1698-EAA2-DC002DF4C21F}"/>
          </ac:picMkLst>
        </pc:picChg>
      </pc:sldChg>
      <pc:sldChg chg="addSp delSp modSp">
        <pc:chgData name="SANDRA GRACIA DE LAS MUELAS" userId="S::sgracide7@alumnes.ub.edu::99637002-fa5f-4d0f-bd88-eb0537631278" providerId="AD" clId="Web-{C685EF1D-7AC1-C34E-45BB-D1D96AD50155}" dt="2026-03-31T09:35:48.087" v="44" actId="1076"/>
        <pc:sldMkLst>
          <pc:docMk/>
          <pc:sldMk cId="4113745226" sldId="273"/>
        </pc:sldMkLst>
        <pc:picChg chg="mod">
          <ac:chgData name="SANDRA GRACIA DE LAS MUELAS" userId="S::sgracide7@alumnes.ub.edu::99637002-fa5f-4d0f-bd88-eb0537631278" providerId="AD" clId="Web-{C685EF1D-7AC1-C34E-45BB-D1D96AD50155}" dt="2026-03-31T09:34:43.519" v="32" actId="1076"/>
          <ac:picMkLst>
            <pc:docMk/>
            <pc:sldMk cId="4113745226" sldId="273"/>
            <ac:picMk id="3" creationId="{E70E80FA-73F5-0D99-CD87-CC088F297E7F}"/>
          </ac:picMkLst>
        </pc:picChg>
        <pc:picChg chg="mod">
          <ac:chgData name="SANDRA GRACIA DE LAS MUELAS" userId="S::sgracide7@alumnes.ub.edu::99637002-fa5f-4d0f-bd88-eb0537631278" providerId="AD" clId="Web-{C685EF1D-7AC1-C34E-45BB-D1D96AD50155}" dt="2026-03-31T09:35:42.586" v="43" actId="1076"/>
          <ac:picMkLst>
            <pc:docMk/>
            <pc:sldMk cId="4113745226" sldId="273"/>
            <ac:picMk id="5" creationId="{2C078A08-AF54-3625-92E2-4116A55382FB}"/>
          </ac:picMkLst>
        </pc:picChg>
        <pc:picChg chg="mod">
          <ac:chgData name="SANDRA GRACIA DE LAS MUELAS" userId="S::sgracide7@alumnes.ub.edu::99637002-fa5f-4d0f-bd88-eb0537631278" providerId="AD" clId="Web-{C685EF1D-7AC1-C34E-45BB-D1D96AD50155}" dt="2026-03-31T09:34:26.832" v="30" actId="1076"/>
          <ac:picMkLst>
            <pc:docMk/>
            <pc:sldMk cId="4113745226" sldId="273"/>
            <ac:picMk id="6" creationId="{53D5A7E8-0826-84C3-6096-81EB102A084E}"/>
          </ac:picMkLst>
        </pc:picChg>
        <pc:picChg chg="add mod">
          <ac:chgData name="SANDRA GRACIA DE LAS MUELAS" userId="S::sgracide7@alumnes.ub.edu::99637002-fa5f-4d0f-bd88-eb0537631278" providerId="AD" clId="Web-{C685EF1D-7AC1-C34E-45BB-D1D96AD50155}" dt="2026-03-31T09:35:21.913" v="39" actId="1076"/>
          <ac:picMkLst>
            <pc:docMk/>
            <pc:sldMk cId="4113745226" sldId="273"/>
            <ac:picMk id="7" creationId="{2DCEF99D-59BA-51E3-092A-F19A97CADE9D}"/>
          </ac:picMkLst>
        </pc:picChg>
        <pc:picChg chg="add mod">
          <ac:chgData name="SANDRA GRACIA DE LAS MUELAS" userId="S::sgracide7@alumnes.ub.edu::99637002-fa5f-4d0f-bd88-eb0537631278" providerId="AD" clId="Web-{C685EF1D-7AC1-C34E-45BB-D1D96AD50155}" dt="2026-03-31T09:35:48.087" v="44" actId="1076"/>
          <ac:picMkLst>
            <pc:docMk/>
            <pc:sldMk cId="4113745226" sldId="273"/>
            <ac:picMk id="10" creationId="{58CAC0DF-673E-342D-5D0E-6A4F57F04970}"/>
          </ac:picMkLst>
        </pc:picChg>
        <pc:picChg chg="add mod">
          <ac:chgData name="SANDRA GRACIA DE LAS MUELAS" userId="S::sgracide7@alumnes.ub.edu::99637002-fa5f-4d0f-bd88-eb0537631278" providerId="AD" clId="Web-{C685EF1D-7AC1-C34E-45BB-D1D96AD50155}" dt="2026-03-31T09:35:26.632" v="40" actId="1076"/>
          <ac:picMkLst>
            <pc:docMk/>
            <pc:sldMk cId="4113745226" sldId="273"/>
            <ac:picMk id="11" creationId="{4313B071-E778-FE7B-9C30-FA26F8D3FE07}"/>
          </ac:picMkLst>
        </pc:picChg>
      </pc:sldChg>
    </pc:docChg>
  </pc:docChgLst>
  <pc:docChgLst>
    <pc:chgData name="SANDRA GRACIA DE LAS MUELAS" userId="S::sgracide7@alumnes.ub.edu::99637002-fa5f-4d0f-bd88-eb0537631278" providerId="AD" clId="Web-{7CD43724-214A-49A4-5032-6F26F335D801}"/>
    <pc:docChg chg="modSld">
      <pc:chgData name="SANDRA GRACIA DE LAS MUELAS" userId="S::sgracide7@alumnes.ub.edu::99637002-fa5f-4d0f-bd88-eb0537631278" providerId="AD" clId="Web-{7CD43724-214A-49A4-5032-6F26F335D801}" dt="2026-03-19T09:37:33.710" v="35" actId="14100"/>
      <pc:docMkLst>
        <pc:docMk/>
      </pc:docMkLst>
      <pc:sldChg chg="addSp modSp">
        <pc:chgData name="SANDRA GRACIA DE LAS MUELAS" userId="S::sgracide7@alumnes.ub.edu::99637002-fa5f-4d0f-bd88-eb0537631278" providerId="AD" clId="Web-{7CD43724-214A-49A4-5032-6F26F335D801}" dt="2026-03-19T09:37:33.710" v="35" actId="14100"/>
        <pc:sldMkLst>
          <pc:docMk/>
          <pc:sldMk cId="2262209416" sldId="259"/>
        </pc:sldMkLst>
        <pc:spChg chg="add mod">
          <ac:chgData name="SANDRA GRACIA DE LAS MUELAS" userId="S::sgracide7@alumnes.ub.edu::99637002-fa5f-4d0f-bd88-eb0537631278" providerId="AD" clId="Web-{7CD43724-214A-49A4-5032-6F26F335D801}" dt="2026-03-19T09:36:43.177" v="34" actId="14100"/>
          <ac:spMkLst>
            <pc:docMk/>
            <pc:sldMk cId="2262209416" sldId="259"/>
            <ac:spMk id="6" creationId="{300B6BFD-D771-2A79-7E71-E7FB04EA2A06}"/>
          </ac:spMkLst>
        </pc:spChg>
        <pc:spChg chg="add mod">
          <ac:chgData name="SANDRA GRACIA DE LAS MUELAS" userId="S::sgracide7@alumnes.ub.edu::99637002-fa5f-4d0f-bd88-eb0537631278" providerId="AD" clId="Web-{7CD43724-214A-49A4-5032-6F26F335D801}" dt="2026-03-19T09:37:33.710" v="35" actId="14100"/>
          <ac:spMkLst>
            <pc:docMk/>
            <pc:sldMk cId="2262209416" sldId="259"/>
            <ac:spMk id="13" creationId="{A760FB4D-FC4D-02EF-0619-DA1D521848DA}"/>
          </ac:spMkLst>
        </pc:spChg>
        <pc:picChg chg="mod modCrop">
          <ac:chgData name="SANDRA GRACIA DE LAS MUELAS" userId="S::sgracide7@alumnes.ub.edu::99637002-fa5f-4d0f-bd88-eb0537631278" providerId="AD" clId="Web-{7CD43724-214A-49A4-5032-6F26F335D801}" dt="2026-03-19T09:27:37.144" v="5" actId="1076"/>
          <ac:picMkLst>
            <pc:docMk/>
            <pc:sldMk cId="2262209416" sldId="259"/>
            <ac:picMk id="3" creationId="{82BD441E-49FC-30E6-F9EB-3362A47D7E09}"/>
          </ac:picMkLst>
        </pc:picChg>
      </pc:sldChg>
    </pc:docChg>
  </pc:docChgLst>
  <pc:docChgLst>
    <pc:chgData name="SANDRA GRACIA DE LAS MUELAS" userId="S::sgracide7@alumnes.ub.edu::99637002-fa5f-4d0f-bd88-eb0537631278" providerId="AD" clId="Web-{B006A705-4596-F6D7-AA34-C1ED362A8F5A}"/>
    <pc:docChg chg="modSld">
      <pc:chgData name="SANDRA GRACIA DE LAS MUELAS" userId="S::sgracide7@alumnes.ub.edu::99637002-fa5f-4d0f-bd88-eb0537631278" providerId="AD" clId="Web-{B006A705-4596-F6D7-AA34-C1ED362A8F5A}" dt="2026-03-19T10:11:53.916" v="4" actId="1076"/>
      <pc:docMkLst>
        <pc:docMk/>
      </pc:docMkLst>
      <pc:sldChg chg="addSp modSp">
        <pc:chgData name="SANDRA GRACIA DE LAS MUELAS" userId="S::sgracide7@alumnes.ub.edu::99637002-fa5f-4d0f-bd88-eb0537631278" providerId="AD" clId="Web-{B006A705-4596-F6D7-AA34-C1ED362A8F5A}" dt="2026-03-19T10:11:53.916" v="4" actId="1076"/>
        <pc:sldMkLst>
          <pc:docMk/>
          <pc:sldMk cId="2262209416" sldId="259"/>
        </pc:sldMkLst>
      </pc:sldChg>
    </pc:docChg>
  </pc:docChgLst>
  <pc:docChgLst>
    <pc:chgData name="SANDRA GRACIA DE LAS MUELAS" userId="S::sgracide7@alumnes.ub.edu::99637002-fa5f-4d0f-bd88-eb0537631278" providerId="AD" clId="Web-{C6AD9706-F512-47CD-94F6-7B8F6427174A}"/>
    <pc:docChg chg="addSld modSld">
      <pc:chgData name="SANDRA GRACIA DE LAS MUELAS" userId="S::sgracide7@alumnes.ub.edu::99637002-fa5f-4d0f-bd88-eb0537631278" providerId="AD" clId="Web-{C6AD9706-F512-47CD-94F6-7B8F6427174A}" dt="2026-03-19T09:26:04.128" v="245" actId="1076"/>
      <pc:docMkLst>
        <pc:docMk/>
      </pc:docMkLst>
      <pc:sldChg chg="modSp">
        <pc:chgData name="SANDRA GRACIA DE LAS MUELAS" userId="S::sgracide7@alumnes.ub.edu::99637002-fa5f-4d0f-bd88-eb0537631278" providerId="AD" clId="Web-{C6AD9706-F512-47CD-94F6-7B8F6427174A}" dt="2026-03-19T08:21:04.264" v="9" actId="20577"/>
        <pc:sldMkLst>
          <pc:docMk/>
          <pc:sldMk cId="0" sldId="257"/>
        </pc:sldMkLst>
        <pc:spChg chg="mod">
          <ac:chgData name="SANDRA GRACIA DE LAS MUELAS" userId="S::sgracide7@alumnes.ub.edu::99637002-fa5f-4d0f-bd88-eb0537631278" providerId="AD" clId="Web-{C6AD9706-F512-47CD-94F6-7B8F6427174A}" dt="2026-03-19T08:21:04.264" v="9" actId="20577"/>
          <ac:spMkLst>
            <pc:docMk/>
            <pc:sldMk cId="0" sldId="257"/>
            <ac:spMk id="6" creationId="{899561A0-F1D3-C6BC-35BE-A232D128C0CB}"/>
          </ac:spMkLst>
        </pc:spChg>
      </pc:sldChg>
      <pc:sldChg chg="addSp delSp modSp new">
        <pc:chgData name="SANDRA GRACIA DE LAS MUELAS" userId="S::sgracide7@alumnes.ub.edu::99637002-fa5f-4d0f-bd88-eb0537631278" providerId="AD" clId="Web-{C6AD9706-F512-47CD-94F6-7B8F6427174A}" dt="2026-03-19T09:25:36.362" v="240" actId="1076"/>
        <pc:sldMkLst>
          <pc:docMk/>
          <pc:sldMk cId="2262209416" sldId="259"/>
        </pc:sldMkLst>
        <pc:picChg chg="add mod">
          <ac:chgData name="SANDRA GRACIA DE LAS MUELAS" userId="S::sgracide7@alumnes.ub.edu::99637002-fa5f-4d0f-bd88-eb0537631278" providerId="AD" clId="Web-{C6AD9706-F512-47CD-94F6-7B8F6427174A}" dt="2026-03-19T09:25:36.362" v="240" actId="1076"/>
          <ac:picMkLst>
            <pc:docMk/>
            <pc:sldMk cId="2262209416" sldId="259"/>
            <ac:picMk id="3" creationId="{82BD441E-49FC-30E6-F9EB-3362A47D7E09}"/>
          </ac:picMkLst>
        </pc:picChg>
      </pc:sldChg>
      <pc:sldChg chg="new">
        <pc:chgData name="SANDRA GRACIA DE LAS MUELAS" userId="S::sgracide7@alumnes.ub.edu::99637002-fa5f-4d0f-bd88-eb0537631278" providerId="AD" clId="Web-{C6AD9706-F512-47CD-94F6-7B8F6427174A}" dt="2026-03-19T08:21:29.562" v="12"/>
        <pc:sldMkLst>
          <pc:docMk/>
          <pc:sldMk cId="842886260" sldId="260"/>
        </pc:sldMkLst>
      </pc:sldChg>
      <pc:sldChg chg="new">
        <pc:chgData name="SANDRA GRACIA DE LAS MUELAS" userId="S::sgracide7@alumnes.ub.edu::99637002-fa5f-4d0f-bd88-eb0537631278" providerId="AD" clId="Web-{C6AD9706-F512-47CD-94F6-7B8F6427174A}" dt="2026-03-19T08:21:42.985" v="13"/>
        <pc:sldMkLst>
          <pc:docMk/>
          <pc:sldMk cId="1395039285" sldId="261"/>
        </pc:sldMkLst>
      </pc:sldChg>
      <pc:sldChg chg="new">
        <pc:chgData name="SANDRA GRACIA DE LAS MUELAS" userId="S::sgracide7@alumnes.ub.edu::99637002-fa5f-4d0f-bd88-eb0537631278" providerId="AD" clId="Web-{C6AD9706-F512-47CD-94F6-7B8F6427174A}" dt="2026-03-19T08:21:43.969" v="14"/>
        <pc:sldMkLst>
          <pc:docMk/>
          <pc:sldMk cId="3412233935" sldId="262"/>
        </pc:sldMkLst>
      </pc:sldChg>
      <pc:sldChg chg="new">
        <pc:chgData name="SANDRA GRACIA DE LAS MUELAS" userId="S::sgracide7@alumnes.ub.edu::99637002-fa5f-4d0f-bd88-eb0537631278" providerId="AD" clId="Web-{C6AD9706-F512-47CD-94F6-7B8F6427174A}" dt="2026-03-19T09:23:43.876" v="223"/>
        <pc:sldMkLst>
          <pc:docMk/>
          <pc:sldMk cId="4114412909" sldId="265"/>
        </pc:sldMkLst>
      </pc:sldChg>
    </pc:docChg>
  </pc:docChgLst>
  <pc:docChgLst>
    <pc:chgData name="Neus Verger" userId="S::nverger@ub.edu::667de3f2-f92a-4c5b-915d-5a2d50780f6e" providerId="AD" clId="Web-{52734604-9420-692E-13D8-DF9821DF6D85}"/>
    <pc:docChg chg="addSld delSld modSld">
      <pc:chgData name="Neus Verger" userId="S::nverger@ub.edu::667de3f2-f92a-4c5b-915d-5a2d50780f6e" providerId="AD" clId="Web-{52734604-9420-692E-13D8-DF9821DF6D85}" dt="2026-03-29T15:03:28.771" v="29"/>
      <pc:docMkLst>
        <pc:docMk/>
      </pc:docMkLst>
      <pc:sldChg chg="modSp">
        <pc:chgData name="Neus Verger" userId="S::nverger@ub.edu::667de3f2-f92a-4c5b-915d-5a2d50780f6e" providerId="AD" clId="Web-{52734604-9420-692E-13D8-DF9821DF6D85}" dt="2026-03-29T07:52:14.872" v="18" actId="1076"/>
        <pc:sldMkLst>
          <pc:docMk/>
          <pc:sldMk cId="0" sldId="257"/>
        </pc:sldMkLst>
        <pc:spChg chg="mod">
          <ac:chgData name="Neus Verger" userId="S::nverger@ub.edu::667de3f2-f92a-4c5b-915d-5a2d50780f6e" providerId="AD" clId="Web-{52734604-9420-692E-13D8-DF9821DF6D85}" dt="2026-03-29T07:52:06.309" v="17"/>
          <ac:spMkLst>
            <pc:docMk/>
            <pc:sldMk cId="0" sldId="257"/>
            <ac:spMk id="6" creationId="{899561A0-F1D3-C6BC-35BE-A232D128C0CB}"/>
          </ac:spMkLst>
        </pc:spChg>
        <pc:picChg chg="mod">
          <ac:chgData name="Neus Verger" userId="S::nverger@ub.edu::667de3f2-f92a-4c5b-915d-5a2d50780f6e" providerId="AD" clId="Web-{52734604-9420-692E-13D8-DF9821DF6D85}" dt="2026-03-29T07:52:14.872" v="18" actId="1076"/>
          <ac:picMkLst>
            <pc:docMk/>
            <pc:sldMk cId="0" sldId="257"/>
            <ac:picMk id="8" creationId="{2D718784-23E6-CDBB-8810-BF1B02425AE9}"/>
          </ac:picMkLst>
        </pc:picChg>
      </pc:sldChg>
      <pc:sldChg chg="add del">
        <pc:chgData name="Neus Verger" userId="S::nverger@ub.edu::667de3f2-f92a-4c5b-915d-5a2d50780f6e" providerId="AD" clId="Web-{52734604-9420-692E-13D8-DF9821DF6D85}" dt="2026-03-29T08:17:22.232" v="20"/>
        <pc:sldMkLst>
          <pc:docMk/>
          <pc:sldMk cId="763452965" sldId="264"/>
        </pc:sldMkLst>
      </pc:sldChg>
      <pc:sldChg chg="add del">
        <pc:chgData name="Neus Verger" userId="S::nverger@ub.edu::667de3f2-f92a-4c5b-915d-5a2d50780f6e" providerId="AD" clId="Web-{52734604-9420-692E-13D8-DF9821DF6D85}" dt="2026-03-29T09:59:31.457" v="24"/>
        <pc:sldMkLst>
          <pc:docMk/>
          <pc:sldMk cId="2018639272" sldId="269"/>
        </pc:sldMkLst>
      </pc:sldChg>
      <pc:sldChg chg="add del">
        <pc:chgData name="Neus Verger" userId="S::nverger@ub.edu::667de3f2-f92a-4c5b-915d-5a2d50780f6e" providerId="AD" clId="Web-{52734604-9420-692E-13D8-DF9821DF6D85}" dt="2026-03-29T10:21:06.880" v="28"/>
        <pc:sldMkLst>
          <pc:docMk/>
          <pc:sldMk cId="422167042" sldId="270"/>
        </pc:sldMkLst>
      </pc:sldChg>
      <pc:sldChg chg="add del">
        <pc:chgData name="Neus Verger" userId="S::nverger@ub.edu::667de3f2-f92a-4c5b-915d-5a2d50780f6e" providerId="AD" clId="Web-{52734604-9420-692E-13D8-DF9821DF6D85}" dt="2026-03-29T09:26:55.141" v="22"/>
        <pc:sldMkLst>
          <pc:docMk/>
          <pc:sldMk cId="3502894610" sldId="271"/>
        </pc:sldMkLst>
      </pc:sldChg>
    </pc:docChg>
  </pc:docChgLst>
  <pc:docChgLst>
    <pc:chgData name="SANDRA GRACIA DE LAS MUELAS" userId="S::sgracide7@alumnes.ub.edu::99637002-fa5f-4d0f-bd88-eb0537631278" providerId="AD" clId="Web-{1AF87B95-C03D-667F-4BB0-DC1981F457DE}"/>
    <pc:docChg chg="modSld">
      <pc:chgData name="SANDRA GRACIA DE LAS MUELAS" userId="S::sgracide7@alumnes.ub.edu::99637002-fa5f-4d0f-bd88-eb0537631278" providerId="AD" clId="Web-{1AF87B95-C03D-667F-4BB0-DC1981F457DE}" dt="2026-04-08T11:21:20.506" v="9" actId="1076"/>
      <pc:docMkLst>
        <pc:docMk/>
      </pc:docMkLst>
      <pc:sldChg chg="addSp modSp">
        <pc:chgData name="SANDRA GRACIA DE LAS MUELAS" userId="S::sgracide7@alumnes.ub.edu::99637002-fa5f-4d0f-bd88-eb0537631278" providerId="AD" clId="Web-{1AF87B95-C03D-667F-4BB0-DC1981F457DE}" dt="2026-04-08T11:21:20.506" v="9" actId="1076"/>
        <pc:sldMkLst>
          <pc:docMk/>
          <pc:sldMk cId="2765068918" sldId="279"/>
        </pc:sldMkLst>
        <pc:spChg chg="mod">
          <ac:chgData name="SANDRA GRACIA DE LAS MUELAS" userId="S::sgracide7@alumnes.ub.edu::99637002-fa5f-4d0f-bd88-eb0537631278" providerId="AD" clId="Web-{1AF87B95-C03D-667F-4BB0-DC1981F457DE}" dt="2026-04-08T11:21:15.709" v="8" actId="14100"/>
          <ac:spMkLst>
            <pc:docMk/>
            <pc:sldMk cId="2765068918" sldId="279"/>
            <ac:spMk id="3" creationId="{3D80FA26-196E-4018-0CF5-81E90C2E55D7}"/>
          </ac:spMkLst>
        </pc:spChg>
        <pc:picChg chg="add mod">
          <ac:chgData name="SANDRA GRACIA DE LAS MUELAS" userId="S::sgracide7@alumnes.ub.edu::99637002-fa5f-4d0f-bd88-eb0537631278" providerId="AD" clId="Web-{1AF87B95-C03D-667F-4BB0-DC1981F457DE}" dt="2026-04-08T11:21:20.506" v="9" actId="1076"/>
          <ac:picMkLst>
            <pc:docMk/>
            <pc:sldMk cId="2765068918" sldId="279"/>
            <ac:picMk id="4" creationId="{5347A2C8-409E-8F38-A8E5-8A55D35CAF84}"/>
          </ac:picMkLst>
        </pc:picChg>
      </pc:sldChg>
    </pc:docChg>
  </pc:docChgLst>
  <pc:docChgLst>
    <pc:chgData name="SANDRA GRACIA DE LAS MUELAS" userId="S::sgracide7@alumnes.ub.edu::99637002-fa5f-4d0f-bd88-eb0537631278" providerId="AD" clId="Web-{D26C4048-9A23-AA08-440B-BDF2C8A4A2CD}"/>
    <pc:docChg chg="addSld delSld modSld modSection">
      <pc:chgData name="SANDRA GRACIA DE LAS MUELAS" userId="S::sgracide7@alumnes.ub.edu::99637002-fa5f-4d0f-bd88-eb0537631278" providerId="AD" clId="Web-{D26C4048-9A23-AA08-440B-BDF2C8A4A2CD}" dt="2026-04-09T08:40:49.619" v="82"/>
      <pc:docMkLst>
        <pc:docMk/>
      </pc:docMkLst>
      <pc:sldChg chg="addSp delSp modSp add replId addAnim">
        <pc:chgData name="SANDRA GRACIA DE LAS MUELAS" userId="S::sgracide7@alumnes.ub.edu::99637002-fa5f-4d0f-bd88-eb0537631278" providerId="AD" clId="Web-{D26C4048-9A23-AA08-440B-BDF2C8A4A2CD}" dt="2026-04-09T08:16:45.761" v="81" actId="1076"/>
        <pc:sldMkLst>
          <pc:docMk/>
          <pc:sldMk cId="3829247992" sldId="281"/>
        </pc:sldMkLst>
        <pc:spChg chg="mod">
          <ac:chgData name="SANDRA GRACIA DE LAS MUELAS" userId="S::sgracide7@alumnes.ub.edu::99637002-fa5f-4d0f-bd88-eb0537631278" providerId="AD" clId="Web-{D26C4048-9A23-AA08-440B-BDF2C8A4A2CD}" dt="2026-04-09T08:16:45.761" v="81" actId="1076"/>
          <ac:spMkLst>
            <pc:docMk/>
            <pc:sldMk cId="3829247992" sldId="281"/>
            <ac:spMk id="4" creationId="{4A87CDE2-CC49-2DAE-B70A-ABE8D565DA36}"/>
          </ac:spMkLst>
        </pc:spChg>
        <pc:spChg chg="add mod">
          <ac:chgData name="SANDRA GRACIA DE LAS MUELAS" userId="S::sgracide7@alumnes.ub.edu::99637002-fa5f-4d0f-bd88-eb0537631278" providerId="AD" clId="Web-{D26C4048-9A23-AA08-440B-BDF2C8A4A2CD}" dt="2026-04-09T08:16:40.245" v="78" actId="1076"/>
          <ac:spMkLst>
            <pc:docMk/>
            <pc:sldMk cId="3829247992" sldId="281"/>
            <ac:spMk id="16" creationId="{840FA307-6078-533C-BDE0-10F20E7B4520}"/>
          </ac:spMkLst>
        </pc:spChg>
        <pc:spChg chg="add mod">
          <ac:chgData name="SANDRA GRACIA DE LAS MUELAS" userId="S::sgracide7@alumnes.ub.edu::99637002-fa5f-4d0f-bd88-eb0537631278" providerId="AD" clId="Web-{D26C4048-9A23-AA08-440B-BDF2C8A4A2CD}" dt="2026-04-09T08:16:40.261" v="79" actId="1076"/>
          <ac:spMkLst>
            <pc:docMk/>
            <pc:sldMk cId="3829247992" sldId="281"/>
            <ac:spMk id="18" creationId="{E1D0570C-5358-ACBF-94B0-6EC16B515EF0}"/>
          </ac:spMkLst>
        </pc:spChg>
        <pc:picChg chg="add mod modCrop">
          <ac:chgData name="SANDRA GRACIA DE LAS MUELAS" userId="S::sgracide7@alumnes.ub.edu::99637002-fa5f-4d0f-bd88-eb0537631278" providerId="AD" clId="Web-{D26C4048-9A23-AA08-440B-BDF2C8A4A2CD}" dt="2026-04-09T08:12:51.136" v="29" actId="1076"/>
          <ac:picMkLst>
            <pc:docMk/>
            <pc:sldMk cId="3829247992" sldId="281"/>
            <ac:picMk id="2" creationId="{B0C58534-2A65-92BF-7B0F-EC661DECB20B}"/>
          </ac:picMkLst>
        </pc:picChg>
        <pc:picChg chg="add mod modCrop">
          <ac:chgData name="SANDRA GRACIA DE LAS MUELAS" userId="S::sgracide7@alumnes.ub.edu::99637002-fa5f-4d0f-bd88-eb0537631278" providerId="AD" clId="Web-{D26C4048-9A23-AA08-440B-BDF2C8A4A2CD}" dt="2026-04-09T08:16:42.355" v="80" actId="1076"/>
          <ac:picMkLst>
            <pc:docMk/>
            <pc:sldMk cId="3829247992" sldId="281"/>
            <ac:picMk id="10" creationId="{AD663B6D-D5F0-EC1A-6F05-D326E71FE880}"/>
          </ac:picMkLst>
        </pc:picChg>
      </pc:sldChg>
    </pc:docChg>
  </pc:docChgLst>
  <pc:docChgLst>
    <pc:chgData name="SANDRA GRACIA DE LAS MUELAS" userId="S::sgracide7@alumnes.ub.edu::99637002-fa5f-4d0f-bd88-eb0537631278" providerId="AD" clId="Web-{7EDC4131-D6C8-8C60-9577-3F151A2943ED}"/>
    <pc:docChg chg="addSld modSld modSection">
      <pc:chgData name="SANDRA GRACIA DE LAS MUELAS" userId="S::sgracide7@alumnes.ub.edu::99637002-fa5f-4d0f-bd88-eb0537631278" providerId="AD" clId="Web-{7EDC4131-D6C8-8C60-9577-3F151A2943ED}" dt="2026-04-07T09:56:56.702" v="298" actId="1076"/>
      <pc:docMkLst>
        <pc:docMk/>
      </pc:docMkLst>
      <pc:sldChg chg="addSp delSp modSp">
        <pc:chgData name="SANDRA GRACIA DE LAS MUELAS" userId="S::sgracide7@alumnes.ub.edu::99637002-fa5f-4d0f-bd88-eb0537631278" providerId="AD" clId="Web-{7EDC4131-D6C8-8C60-9577-3F151A2943ED}" dt="2026-04-07T09:41:15.491" v="42" actId="20577"/>
        <pc:sldMkLst>
          <pc:docMk/>
          <pc:sldMk cId="763452965" sldId="264"/>
        </pc:sldMkLst>
        <pc:spChg chg="add mod">
          <ac:chgData name="SANDRA GRACIA DE LAS MUELAS" userId="S::sgracide7@alumnes.ub.edu::99637002-fa5f-4d0f-bd88-eb0537631278" providerId="AD" clId="Web-{7EDC4131-D6C8-8C60-9577-3F151A2943ED}" dt="2026-04-07T09:40:55.429" v="15" actId="20577"/>
          <ac:spMkLst>
            <pc:docMk/>
            <pc:sldMk cId="763452965" sldId="264"/>
            <ac:spMk id="2" creationId="{728D6DA8-157E-B030-5A69-6FFDD0A55994}"/>
          </ac:spMkLst>
        </pc:spChg>
        <pc:spChg chg="add mod">
          <ac:chgData name="SANDRA GRACIA DE LAS MUELAS" userId="S::sgracide7@alumnes.ub.edu::99637002-fa5f-4d0f-bd88-eb0537631278" providerId="AD" clId="Web-{7EDC4131-D6C8-8C60-9577-3F151A2943ED}" dt="2026-04-07T09:41:15.491" v="42" actId="20577"/>
          <ac:spMkLst>
            <pc:docMk/>
            <pc:sldMk cId="763452965" sldId="264"/>
            <ac:spMk id="3" creationId="{EDEB48C5-AF21-95D3-2D2E-2F92DE89765B}"/>
          </ac:spMkLst>
        </pc:spChg>
        <pc:spChg chg="mod">
          <ac:chgData name="SANDRA GRACIA DE LAS MUELAS" userId="S::sgracide7@alumnes.ub.edu::99637002-fa5f-4d0f-bd88-eb0537631278" providerId="AD" clId="Web-{7EDC4131-D6C8-8C60-9577-3F151A2943ED}" dt="2026-04-07T09:40:17.194" v="5" actId="20577"/>
          <ac:spMkLst>
            <pc:docMk/>
            <pc:sldMk cId="763452965" sldId="264"/>
            <ac:spMk id="17" creationId="{28787168-C987-FA3C-A095-12D83D6C08CD}"/>
          </ac:spMkLst>
        </pc:spChg>
        <pc:spChg chg="mod">
          <ac:chgData name="SANDRA GRACIA DE LAS MUELAS" userId="S::sgracide7@alumnes.ub.edu::99637002-fa5f-4d0f-bd88-eb0537631278" providerId="AD" clId="Web-{7EDC4131-D6C8-8C60-9577-3F151A2943ED}" dt="2026-04-07T09:40:26.444" v="8" actId="1076"/>
          <ac:spMkLst>
            <pc:docMk/>
            <pc:sldMk cId="763452965" sldId="264"/>
            <ac:spMk id="22" creationId="{83AE8A21-1FCF-C3B4-E50F-FFCAAFDCB11C}"/>
          </ac:spMkLst>
        </pc:spChg>
      </pc:sldChg>
      <pc:sldChg chg="addSp modSp addAnim">
        <pc:chgData name="SANDRA GRACIA DE LAS MUELAS" userId="S::sgracide7@alumnes.ub.edu::99637002-fa5f-4d0f-bd88-eb0537631278" providerId="AD" clId="Web-{7EDC4131-D6C8-8C60-9577-3F151A2943ED}" dt="2026-04-07T09:42:50.216" v="78" actId="1076"/>
        <pc:sldMkLst>
          <pc:docMk/>
          <pc:sldMk cId="422167042" sldId="270"/>
        </pc:sldMkLst>
        <pc:spChg chg="mod">
          <ac:chgData name="SANDRA GRACIA DE LAS MUELAS" userId="S::sgracide7@alumnes.ub.edu::99637002-fa5f-4d0f-bd88-eb0537631278" providerId="AD" clId="Web-{7EDC4131-D6C8-8C60-9577-3F151A2943ED}" dt="2026-04-07T09:42:46.388" v="75" actId="1076"/>
          <ac:spMkLst>
            <pc:docMk/>
            <pc:sldMk cId="422167042" sldId="270"/>
            <ac:spMk id="4" creationId="{DE207E40-398A-5330-7641-7806D586A2CF}"/>
          </ac:spMkLst>
        </pc:spChg>
        <pc:spChg chg="mod">
          <ac:chgData name="SANDRA GRACIA DE LAS MUELAS" userId="S::sgracide7@alumnes.ub.edu::99637002-fa5f-4d0f-bd88-eb0537631278" providerId="AD" clId="Web-{7EDC4131-D6C8-8C60-9577-3F151A2943ED}" dt="2026-04-07T09:42:37.919" v="73" actId="1076"/>
          <ac:spMkLst>
            <pc:docMk/>
            <pc:sldMk cId="422167042" sldId="270"/>
            <ac:spMk id="5" creationId="{670C4DAA-C06D-541D-D4D4-65260510107A}"/>
          </ac:spMkLst>
        </pc:spChg>
        <pc:spChg chg="mod">
          <ac:chgData name="SANDRA GRACIA DE LAS MUELAS" userId="S::sgracide7@alumnes.ub.edu::99637002-fa5f-4d0f-bd88-eb0537631278" providerId="AD" clId="Web-{7EDC4131-D6C8-8C60-9577-3F151A2943ED}" dt="2026-04-07T09:41:35.133" v="54" actId="20577"/>
          <ac:spMkLst>
            <pc:docMk/>
            <pc:sldMk cId="422167042" sldId="270"/>
            <ac:spMk id="9" creationId="{6B3114C3-9F33-A6C2-0897-0BE054ECD045}"/>
          </ac:spMkLst>
        </pc:spChg>
        <pc:spChg chg="add mod">
          <ac:chgData name="SANDRA GRACIA DE LAS MUELAS" userId="S::sgracide7@alumnes.ub.edu::99637002-fa5f-4d0f-bd88-eb0537631278" providerId="AD" clId="Web-{7EDC4131-D6C8-8C60-9577-3F151A2943ED}" dt="2026-04-07T09:42:50.201" v="77" actId="1076"/>
          <ac:spMkLst>
            <pc:docMk/>
            <pc:sldMk cId="422167042" sldId="270"/>
            <ac:spMk id="10" creationId="{FD5BD17F-71BC-BA96-8238-23B786EB16AB}"/>
          </ac:spMkLst>
        </pc:spChg>
        <pc:spChg chg="add mod">
          <ac:chgData name="SANDRA GRACIA DE LAS MUELAS" userId="S::sgracide7@alumnes.ub.edu::99637002-fa5f-4d0f-bd88-eb0537631278" providerId="AD" clId="Web-{7EDC4131-D6C8-8C60-9577-3F151A2943ED}" dt="2026-04-07T09:42:50.216" v="78" actId="1076"/>
          <ac:spMkLst>
            <pc:docMk/>
            <pc:sldMk cId="422167042" sldId="270"/>
            <ac:spMk id="12" creationId="{772C68EC-7E32-A18C-F1BA-FAF0206E32E6}"/>
          </ac:spMkLst>
        </pc:spChg>
        <pc:picChg chg="mod">
          <ac:chgData name="SANDRA GRACIA DE LAS MUELAS" userId="S::sgracide7@alumnes.ub.edu::99637002-fa5f-4d0f-bd88-eb0537631278" providerId="AD" clId="Web-{7EDC4131-D6C8-8C60-9577-3F151A2943ED}" dt="2026-04-07T09:42:46.466" v="76" actId="1076"/>
          <ac:picMkLst>
            <pc:docMk/>
            <pc:sldMk cId="422167042" sldId="270"/>
            <ac:picMk id="2" creationId="{56A79EBA-0B09-3689-EFA4-9180832F4A82}"/>
          </ac:picMkLst>
        </pc:picChg>
        <pc:picChg chg="mod">
          <ac:chgData name="SANDRA GRACIA DE LAS MUELAS" userId="S::sgracide7@alumnes.ub.edu::99637002-fa5f-4d0f-bd88-eb0537631278" providerId="AD" clId="Web-{7EDC4131-D6C8-8C60-9577-3F151A2943ED}" dt="2026-04-07T09:42:38.013" v="74" actId="1076"/>
          <ac:picMkLst>
            <pc:docMk/>
            <pc:sldMk cId="422167042" sldId="270"/>
            <ac:picMk id="7" creationId="{0FE733F6-D560-6029-629B-BD07D7C8A659}"/>
          </ac:picMkLst>
        </pc:picChg>
      </pc:sldChg>
      <pc:sldChg chg="addSp delSp modSp">
        <pc:chgData name="SANDRA GRACIA DE LAS MUELAS" userId="S::sgracide7@alumnes.ub.edu::99637002-fa5f-4d0f-bd88-eb0537631278" providerId="AD" clId="Web-{7EDC4131-D6C8-8C60-9577-3F151A2943ED}" dt="2026-04-07T09:56:56.702" v="298" actId="1076"/>
        <pc:sldMkLst>
          <pc:docMk/>
          <pc:sldMk cId="4113745226" sldId="273"/>
        </pc:sldMkLst>
        <pc:spChg chg="add">
          <ac:chgData name="SANDRA GRACIA DE LAS MUELAS" userId="S::sgracide7@alumnes.ub.edu::99637002-fa5f-4d0f-bd88-eb0537631278" providerId="AD" clId="Web-{7EDC4131-D6C8-8C60-9577-3F151A2943ED}" dt="2026-04-07T09:50:34.343" v="161"/>
          <ac:spMkLst>
            <pc:docMk/>
            <pc:sldMk cId="4113745226" sldId="273"/>
            <ac:spMk id="12" creationId="{5940BA2A-C4DB-3522-B578-565F6FF70CF8}"/>
          </ac:spMkLst>
        </pc:spChg>
        <pc:spChg chg="add">
          <ac:chgData name="SANDRA GRACIA DE LAS MUELAS" userId="S::sgracide7@alumnes.ub.edu::99637002-fa5f-4d0f-bd88-eb0537631278" providerId="AD" clId="Web-{7EDC4131-D6C8-8C60-9577-3F151A2943ED}" dt="2026-04-07T09:50:34.359" v="162"/>
          <ac:spMkLst>
            <pc:docMk/>
            <pc:sldMk cId="4113745226" sldId="273"/>
            <ac:spMk id="14" creationId="{549AC991-1DAB-0145-E4A5-CCC9A117C3E1}"/>
          </ac:spMkLst>
        </pc:spChg>
        <pc:spChg chg="add mod ord">
          <ac:chgData name="SANDRA GRACIA DE LAS MUELAS" userId="S::sgracide7@alumnes.ub.edu::99637002-fa5f-4d0f-bd88-eb0537631278" providerId="AD" clId="Web-{7EDC4131-D6C8-8C60-9577-3F151A2943ED}" dt="2026-04-07T09:56:56.624" v="297" actId="1076"/>
          <ac:spMkLst>
            <pc:docMk/>
            <pc:sldMk cId="4113745226" sldId="273"/>
            <ac:spMk id="15" creationId="{A7A6D3FF-FEDA-1E57-E6E0-E6A10663E2D9}"/>
          </ac:spMkLst>
        </pc:spChg>
        <pc:spChg chg="add mod ord">
          <ac:chgData name="SANDRA GRACIA DE LAS MUELAS" userId="S::sgracide7@alumnes.ub.edu::99637002-fa5f-4d0f-bd88-eb0537631278" providerId="AD" clId="Web-{7EDC4131-D6C8-8C60-9577-3F151A2943ED}" dt="2026-04-07T09:56:31.327" v="288" actId="1076"/>
          <ac:spMkLst>
            <pc:docMk/>
            <pc:sldMk cId="4113745226" sldId="273"/>
            <ac:spMk id="16" creationId="{0AF24DC4-5ABB-43F4-1120-BE7757E96E95}"/>
          </ac:spMkLst>
        </pc:spChg>
        <pc:spChg chg="add mod ord">
          <ac:chgData name="SANDRA GRACIA DE LAS MUELAS" userId="S::sgracide7@alumnes.ub.edu::99637002-fa5f-4d0f-bd88-eb0537631278" providerId="AD" clId="Web-{7EDC4131-D6C8-8C60-9577-3F151A2943ED}" dt="2026-04-07T09:54:15.026" v="221" actId="1076"/>
          <ac:spMkLst>
            <pc:docMk/>
            <pc:sldMk cId="4113745226" sldId="273"/>
            <ac:spMk id="17" creationId="{B31AAB53-C4C0-EC07-D5CF-A8766B812652}"/>
          </ac:spMkLst>
        </pc:spChg>
        <pc:spChg chg="add mod ord">
          <ac:chgData name="SANDRA GRACIA DE LAS MUELAS" userId="S::sgracide7@alumnes.ub.edu::99637002-fa5f-4d0f-bd88-eb0537631278" providerId="AD" clId="Web-{7EDC4131-D6C8-8C60-9577-3F151A2943ED}" dt="2026-04-07T09:56:47.561" v="293" actId="1076"/>
          <ac:spMkLst>
            <pc:docMk/>
            <pc:sldMk cId="4113745226" sldId="273"/>
            <ac:spMk id="18" creationId="{01D58096-854A-92B7-A58A-069B3FE454DB}"/>
          </ac:spMkLst>
        </pc:spChg>
        <pc:spChg chg="add mod ord">
          <ac:chgData name="SANDRA GRACIA DE LAS MUELAS" userId="S::sgracide7@alumnes.ub.edu::99637002-fa5f-4d0f-bd88-eb0537631278" providerId="AD" clId="Web-{7EDC4131-D6C8-8C60-9577-3F151A2943ED}" dt="2026-04-07T09:56:52.468" v="295" actId="1076"/>
          <ac:spMkLst>
            <pc:docMk/>
            <pc:sldMk cId="4113745226" sldId="273"/>
            <ac:spMk id="19" creationId="{93C12BFC-7A1D-7F9F-426D-D095A241204C}"/>
          </ac:spMkLst>
        </pc:spChg>
        <pc:spChg chg="add mod ord">
          <ac:chgData name="SANDRA GRACIA DE LAS MUELAS" userId="S::sgracide7@alumnes.ub.edu::99637002-fa5f-4d0f-bd88-eb0537631278" providerId="AD" clId="Web-{7EDC4131-D6C8-8C60-9577-3F151A2943ED}" dt="2026-04-07T09:56:42.405" v="291" actId="1076"/>
          <ac:spMkLst>
            <pc:docMk/>
            <pc:sldMk cId="4113745226" sldId="273"/>
            <ac:spMk id="20" creationId="{07C89A7C-A8B9-240D-4045-9A1E2E03D777}"/>
          </ac:spMkLst>
        </pc:spChg>
        <pc:picChg chg="mod">
          <ac:chgData name="SANDRA GRACIA DE LAS MUELAS" userId="S::sgracide7@alumnes.ub.edu::99637002-fa5f-4d0f-bd88-eb0537631278" providerId="AD" clId="Web-{7EDC4131-D6C8-8C60-9577-3F151A2943ED}" dt="2026-04-07T09:56:47.639" v="294" actId="1076"/>
          <ac:picMkLst>
            <pc:docMk/>
            <pc:sldMk cId="4113745226" sldId="273"/>
            <ac:picMk id="3" creationId="{E70E80FA-73F5-0D99-CD87-CC088F297E7F}"/>
          </ac:picMkLst>
        </pc:picChg>
        <pc:picChg chg="mod">
          <ac:chgData name="SANDRA GRACIA DE LAS MUELAS" userId="S::sgracide7@alumnes.ub.edu::99637002-fa5f-4d0f-bd88-eb0537631278" providerId="AD" clId="Web-{7EDC4131-D6C8-8C60-9577-3F151A2943ED}" dt="2026-04-07T09:54:15.104" v="222" actId="1076"/>
          <ac:picMkLst>
            <pc:docMk/>
            <pc:sldMk cId="4113745226" sldId="273"/>
            <ac:picMk id="5" creationId="{2C078A08-AF54-3625-92E2-4116A55382FB}"/>
          </ac:picMkLst>
        </pc:picChg>
        <pc:picChg chg="mod">
          <ac:chgData name="SANDRA GRACIA DE LAS MUELAS" userId="S::sgracide7@alumnes.ub.edu::99637002-fa5f-4d0f-bd88-eb0537631278" providerId="AD" clId="Web-{7EDC4131-D6C8-8C60-9577-3F151A2943ED}" dt="2026-04-07T09:56:42.483" v="292" actId="1076"/>
          <ac:picMkLst>
            <pc:docMk/>
            <pc:sldMk cId="4113745226" sldId="273"/>
            <ac:picMk id="6" creationId="{53D5A7E8-0826-84C3-6096-81EB102A084E}"/>
          </ac:picMkLst>
        </pc:picChg>
        <pc:picChg chg="mod">
          <ac:chgData name="SANDRA GRACIA DE LAS MUELAS" userId="S::sgracide7@alumnes.ub.edu::99637002-fa5f-4d0f-bd88-eb0537631278" providerId="AD" clId="Web-{7EDC4131-D6C8-8C60-9577-3F151A2943ED}" dt="2026-04-07T09:56:36.030" v="290" actId="1076"/>
          <ac:picMkLst>
            <pc:docMk/>
            <pc:sldMk cId="4113745226" sldId="273"/>
            <ac:picMk id="7" creationId="{2DCEF99D-59BA-51E3-092A-F19A97CADE9D}"/>
          </ac:picMkLst>
        </pc:picChg>
        <pc:picChg chg="mod">
          <ac:chgData name="SANDRA GRACIA DE LAS MUELAS" userId="S::sgracide7@alumnes.ub.edu::99637002-fa5f-4d0f-bd88-eb0537631278" providerId="AD" clId="Web-{7EDC4131-D6C8-8C60-9577-3F151A2943ED}" dt="2026-04-07T09:56:52.546" v="296" actId="1076"/>
          <ac:picMkLst>
            <pc:docMk/>
            <pc:sldMk cId="4113745226" sldId="273"/>
            <ac:picMk id="10" creationId="{58CAC0DF-673E-342D-5D0E-6A4F57F04970}"/>
          </ac:picMkLst>
        </pc:picChg>
        <pc:picChg chg="mod">
          <ac:chgData name="SANDRA GRACIA DE LAS MUELAS" userId="S::sgracide7@alumnes.ub.edu::99637002-fa5f-4d0f-bd88-eb0537631278" providerId="AD" clId="Web-{7EDC4131-D6C8-8C60-9577-3F151A2943ED}" dt="2026-04-07T09:56:56.702" v="298" actId="1076"/>
          <ac:picMkLst>
            <pc:docMk/>
            <pc:sldMk cId="4113745226" sldId="273"/>
            <ac:picMk id="11" creationId="{4313B071-E778-FE7B-9C30-FA26F8D3FE07}"/>
          </ac:picMkLst>
        </pc:picChg>
      </pc:sldChg>
      <pc:sldChg chg="addSp delSp modSp">
        <pc:chgData name="SANDRA GRACIA DE LAS MUELAS" userId="S::sgracide7@alumnes.ub.edu::99637002-fa5f-4d0f-bd88-eb0537631278" providerId="AD" clId="Web-{7EDC4131-D6C8-8C60-9577-3F151A2943ED}" dt="2026-04-07T09:49:11.371" v="154" actId="1076"/>
        <pc:sldMkLst>
          <pc:docMk/>
          <pc:sldMk cId="2937490428" sldId="280"/>
        </pc:sldMkLst>
        <pc:spChg chg="mod">
          <ac:chgData name="SANDRA GRACIA DE LAS MUELAS" userId="S::sgracide7@alumnes.ub.edu::99637002-fa5f-4d0f-bd88-eb0537631278" providerId="AD" clId="Web-{7EDC4131-D6C8-8C60-9577-3F151A2943ED}" dt="2026-04-07T09:49:10.839" v="152" actId="1076"/>
          <ac:spMkLst>
            <pc:docMk/>
            <pc:sldMk cId="2937490428" sldId="280"/>
            <ac:spMk id="9" creationId="{E804B586-18DE-D726-1429-50E878A18601}"/>
          </ac:spMkLst>
        </pc:spChg>
        <pc:spChg chg="mod">
          <ac:chgData name="SANDRA GRACIA DE LAS MUELAS" userId="S::sgracide7@alumnes.ub.edu::99637002-fa5f-4d0f-bd88-eb0537631278" providerId="AD" clId="Web-{7EDC4131-D6C8-8C60-9577-3F151A2943ED}" dt="2026-04-07T09:49:10.839" v="153" actId="1076"/>
          <ac:spMkLst>
            <pc:docMk/>
            <pc:sldMk cId="2937490428" sldId="280"/>
            <ac:spMk id="15" creationId="{8A436439-FB51-987F-4C90-AA20AD3F7DEB}"/>
          </ac:spMkLst>
        </pc:spChg>
        <pc:grpChg chg="add mod">
          <ac:chgData name="SANDRA GRACIA DE LAS MUELAS" userId="S::sgracide7@alumnes.ub.edu::99637002-fa5f-4d0f-bd88-eb0537631278" providerId="AD" clId="Web-{7EDC4131-D6C8-8C60-9577-3F151A2943ED}" dt="2026-04-07T09:49:11.371" v="154" actId="1076"/>
          <ac:grpSpMkLst>
            <pc:docMk/>
            <pc:sldMk cId="2937490428" sldId="280"/>
            <ac:grpSpMk id="8" creationId="{A73AD862-7174-7284-5296-0BDCF11080E1}"/>
          </ac:grpSpMkLst>
        </pc:grpChg>
        <pc:picChg chg="add mod modCrop">
          <ac:chgData name="SANDRA GRACIA DE LAS MUELAS" userId="S::sgracide7@alumnes.ub.edu::99637002-fa5f-4d0f-bd88-eb0537631278" providerId="AD" clId="Web-{7EDC4131-D6C8-8C60-9577-3F151A2943ED}" dt="2026-04-07T09:45:58.694" v="112" actId="1076"/>
          <ac:picMkLst>
            <pc:docMk/>
            <pc:sldMk cId="2937490428" sldId="280"/>
            <ac:picMk id="3" creationId="{E2360AD2-D69C-7777-13E3-10FD5FFAE549}"/>
          </ac:picMkLst>
        </pc:picChg>
        <pc:picChg chg="add mod modCrop">
          <ac:chgData name="SANDRA GRACIA DE LAS MUELAS" userId="S::sgracide7@alumnes.ub.edu::99637002-fa5f-4d0f-bd88-eb0537631278" providerId="AD" clId="Web-{7EDC4131-D6C8-8C60-9577-3F151A2943ED}" dt="2026-04-07T09:45:58.709" v="113" actId="1076"/>
          <ac:picMkLst>
            <pc:docMk/>
            <pc:sldMk cId="2937490428" sldId="280"/>
            <ac:picMk id="6" creationId="{DD638045-45A1-4B75-4ED0-762FFA76B2F6}"/>
          </ac:picMkLst>
        </pc:picChg>
        <pc:picChg chg="add mod modCrop">
          <ac:chgData name="SANDRA GRACIA DE LAS MUELAS" userId="S::sgracide7@alumnes.ub.edu::99637002-fa5f-4d0f-bd88-eb0537631278" providerId="AD" clId="Web-{7EDC4131-D6C8-8C60-9577-3F151A2943ED}" dt="2026-04-07T09:46:02.272" v="115" actId="1076"/>
          <ac:picMkLst>
            <pc:docMk/>
            <pc:sldMk cId="2937490428" sldId="280"/>
            <ac:picMk id="7" creationId="{3BBC1863-31BF-B624-2E6E-5346DE03A8DE}"/>
          </ac:picMkLst>
        </pc:picChg>
        <pc:picChg chg="mod modCrop">
          <ac:chgData name="SANDRA GRACIA DE LAS MUELAS" userId="S::sgracide7@alumnes.ub.edu::99637002-fa5f-4d0f-bd88-eb0537631278" providerId="AD" clId="Web-{7EDC4131-D6C8-8C60-9577-3F151A2943ED}" dt="2026-04-07T09:46:05.007" v="116" actId="1076"/>
          <ac:picMkLst>
            <pc:docMk/>
            <pc:sldMk cId="2937490428" sldId="280"/>
            <ac:picMk id="13" creationId="{F8B5A7C7-2AD2-8656-16D0-1C9333D1FB7A}"/>
          </ac:picMkLst>
        </pc:picChg>
      </pc:sldChg>
    </pc:docChg>
  </pc:docChgLst>
  <pc:docChgLst>
    <pc:chgData name="Oriol Brugarolas Bonet" userId="S::oriolbrugarolas@ub.edu::c6c5a33e-2464-487c-907a-d4b0afa83c55" providerId="AD" clId="Web-{7DC43EFD-B886-06CE-3961-7571B8D1D0FD}"/>
    <pc:docChg chg="addSld delSld modSld modSection">
      <pc:chgData name="Oriol Brugarolas Bonet" userId="S::oriolbrugarolas@ub.edu::c6c5a33e-2464-487c-907a-d4b0afa83c55" providerId="AD" clId="Web-{7DC43EFD-B886-06CE-3961-7571B8D1D0FD}" dt="2026-04-08T09:58:20.120" v="17" actId="20577"/>
      <pc:docMkLst>
        <pc:docMk/>
      </pc:docMkLst>
      <pc:sldChg chg="modSp">
        <pc:chgData name="Oriol Brugarolas Bonet" userId="S::oriolbrugarolas@ub.edu::c6c5a33e-2464-487c-907a-d4b0afa83c55" providerId="AD" clId="Web-{7DC43EFD-B886-06CE-3961-7571B8D1D0FD}" dt="2026-04-08T09:58:20.120" v="17" actId="20577"/>
        <pc:sldMkLst>
          <pc:docMk/>
          <pc:sldMk cId="0" sldId="257"/>
        </pc:sldMkLst>
        <pc:spChg chg="mod">
          <ac:chgData name="Oriol Brugarolas Bonet" userId="S::oriolbrugarolas@ub.edu::c6c5a33e-2464-487c-907a-d4b0afa83c55" providerId="AD" clId="Web-{7DC43EFD-B886-06CE-3961-7571B8D1D0FD}" dt="2026-04-08T09:57:00.445" v="10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Oriol Brugarolas Bonet" userId="S::oriolbrugarolas@ub.edu::c6c5a33e-2464-487c-907a-d4b0afa83c55" providerId="AD" clId="Web-{7DC43EFD-B886-06CE-3961-7571B8D1D0FD}" dt="2026-04-08T09:57:30.524" v="16" actId="1076"/>
          <ac:spMkLst>
            <pc:docMk/>
            <pc:sldMk cId="0" sldId="257"/>
            <ac:spMk id="5" creationId="{00000000-0000-0000-0000-000000000000}"/>
          </ac:spMkLst>
        </pc:spChg>
        <pc:spChg chg="mod">
          <ac:chgData name="Oriol Brugarolas Bonet" userId="S::oriolbrugarolas@ub.edu::c6c5a33e-2464-487c-907a-d4b0afa83c55" providerId="AD" clId="Web-{7DC43EFD-B886-06CE-3961-7571B8D1D0FD}" dt="2026-04-08T09:58:20.120" v="17" actId="20577"/>
          <ac:spMkLst>
            <pc:docMk/>
            <pc:sldMk cId="0" sldId="257"/>
            <ac:spMk id="6" creationId="{899561A0-F1D3-C6BC-35BE-A232D128C0CB}"/>
          </ac:spMkLst>
        </pc:spChg>
        <pc:picChg chg="mod">
          <ac:chgData name="Oriol Brugarolas Bonet" userId="S::oriolbrugarolas@ub.edu::c6c5a33e-2464-487c-907a-d4b0afa83c55" providerId="AD" clId="Web-{7DC43EFD-B886-06CE-3961-7571B8D1D0FD}" dt="2026-04-08T09:57:26.196" v="15" actId="1076"/>
          <ac:picMkLst>
            <pc:docMk/>
            <pc:sldMk cId="0" sldId="257"/>
            <ac:picMk id="8" creationId="{2D718784-23E6-CDBB-8810-BF1B02425AE9}"/>
          </ac:picMkLst>
        </pc:picChg>
        <pc:picChg chg="mod">
          <ac:chgData name="Oriol Brugarolas Bonet" userId="S::oriolbrugarolas@ub.edu::c6c5a33e-2464-487c-907a-d4b0afa83c55" providerId="AD" clId="Web-{7DC43EFD-B886-06CE-3961-7571B8D1D0FD}" dt="2026-04-08T09:57:20.399" v="14" actId="1076"/>
          <ac:picMkLst>
            <pc:docMk/>
            <pc:sldMk cId="0" sldId="257"/>
            <ac:picMk id="11" creationId="{FC729938-4359-3DAD-E8F6-2CF504BF08D7}"/>
          </ac:picMkLst>
        </pc:picChg>
        <pc:picChg chg="mod">
          <ac:chgData name="Oriol Brugarolas Bonet" userId="S::oriolbrugarolas@ub.edu::c6c5a33e-2464-487c-907a-d4b0afa83c55" providerId="AD" clId="Web-{7DC43EFD-B886-06CE-3961-7571B8D1D0FD}" dt="2026-04-08T09:57:10.649" v="12" actId="1076"/>
          <ac:picMkLst>
            <pc:docMk/>
            <pc:sldMk cId="0" sldId="257"/>
            <ac:picMk id="16" creationId="{62E77985-F887-26C7-F882-C91BD639F49A}"/>
          </ac:picMkLst>
        </pc:picChg>
      </pc:sldChg>
    </pc:docChg>
  </pc:docChgLst>
  <pc:docChgLst>
    <pc:chgData name="SANDRA GRACIA DE LAS MUELAS" userId="S::sgracide7@alumnes.ub.edu::99637002-fa5f-4d0f-bd88-eb0537631278" providerId="AD" clId="Web-{017E3883-01E1-E500-C8EC-2ACD50FA0B08}"/>
    <pc:docChg chg="modSld">
      <pc:chgData name="SANDRA GRACIA DE LAS MUELAS" userId="S::sgracide7@alumnes.ub.edu::99637002-fa5f-4d0f-bd88-eb0537631278" providerId="AD" clId="Web-{017E3883-01E1-E500-C8EC-2ACD50FA0B08}" dt="2026-03-19T10:11:05.315" v="306" actId="1076"/>
      <pc:docMkLst>
        <pc:docMk/>
      </pc:docMkLst>
      <pc:sldChg chg="addSp delSp modSp">
        <pc:chgData name="SANDRA GRACIA DE LAS MUELAS" userId="S::sgracide7@alumnes.ub.edu::99637002-fa5f-4d0f-bd88-eb0537631278" providerId="AD" clId="Web-{017E3883-01E1-E500-C8EC-2ACD50FA0B08}" dt="2026-03-19T10:11:05.315" v="306" actId="1076"/>
        <pc:sldMkLst>
          <pc:docMk/>
          <pc:sldMk cId="2262209416" sldId="259"/>
        </pc:sldMkLst>
        <pc:spChg chg="mod">
          <ac:chgData name="SANDRA GRACIA DE LAS MUELAS" userId="S::sgracide7@alumnes.ub.edu::99637002-fa5f-4d0f-bd88-eb0537631278" providerId="AD" clId="Web-{017E3883-01E1-E500-C8EC-2ACD50FA0B08}" dt="2026-03-19T09:58:24.081" v="208" actId="1076"/>
          <ac:spMkLst>
            <pc:docMk/>
            <pc:sldMk cId="2262209416" sldId="259"/>
            <ac:spMk id="6" creationId="{300B6BFD-D771-2A79-7E71-E7FB04EA2A06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09:58:24.128" v="210" actId="1076"/>
          <ac:spMkLst>
            <pc:docMk/>
            <pc:sldMk cId="2262209416" sldId="259"/>
            <ac:spMk id="10" creationId="{C6AFC602-49CF-86EF-0851-3F93DDC6D83C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09:58:24.144" v="211" actId="1076"/>
          <ac:spMkLst>
            <pc:docMk/>
            <pc:sldMk cId="2262209416" sldId="259"/>
            <ac:spMk id="12" creationId="{4CAA2E61-AAC3-2C2A-BA0C-59F95DD9834C}"/>
          </ac:spMkLst>
        </pc:spChg>
        <pc:spChg chg="mod">
          <ac:chgData name="SANDRA GRACIA DE LAS MUELAS" userId="S::sgracide7@alumnes.ub.edu::99637002-fa5f-4d0f-bd88-eb0537631278" providerId="AD" clId="Web-{017E3883-01E1-E500-C8EC-2ACD50FA0B08}" dt="2026-03-19T09:58:24.113" v="209" actId="1076"/>
          <ac:spMkLst>
            <pc:docMk/>
            <pc:sldMk cId="2262209416" sldId="259"/>
            <ac:spMk id="13" creationId="{A760FB4D-FC4D-02EF-0619-DA1D521848DA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09:58:38.425" v="215" actId="20577"/>
          <ac:spMkLst>
            <pc:docMk/>
            <pc:sldMk cId="2262209416" sldId="259"/>
            <ac:spMk id="32" creationId="{D4FA7F2B-10F5-463F-133B-1A30DCE6531E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09:59:15.723" v="221" actId="1076"/>
          <ac:spMkLst>
            <pc:docMk/>
            <pc:sldMk cId="2262209416" sldId="259"/>
            <ac:spMk id="35" creationId="{D98D3324-5FB9-08A1-2BFD-FF4FDA60A505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09:59:15.738" v="222" actId="1076"/>
          <ac:spMkLst>
            <pc:docMk/>
            <pc:sldMk cId="2262209416" sldId="259"/>
            <ac:spMk id="36" creationId="{1593D45B-C65D-56F6-5D02-8E70ABCB56A9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10:01:57.991" v="241" actId="1076"/>
          <ac:spMkLst>
            <pc:docMk/>
            <pc:sldMk cId="2262209416" sldId="259"/>
            <ac:spMk id="39" creationId="{052297CF-8401-AA67-ED68-B2599A5B7F2C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10:04:00.742" v="275" actId="1076"/>
          <ac:spMkLst>
            <pc:docMk/>
            <pc:sldMk cId="2262209416" sldId="259"/>
            <ac:spMk id="40" creationId="{E79C3F4C-EAB3-08E7-ED39-5FE8A6971A21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10:02:27.710" v="245" actId="1076"/>
          <ac:spMkLst>
            <pc:docMk/>
            <pc:sldMk cId="2262209416" sldId="259"/>
            <ac:spMk id="42" creationId="{06DFCF1F-98EB-BB39-0CFF-25A609185C84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10:02:27.741" v="246" actId="1076"/>
          <ac:spMkLst>
            <pc:docMk/>
            <pc:sldMk cId="2262209416" sldId="259"/>
            <ac:spMk id="43" creationId="{503277B7-DBCC-B698-7251-34E4AAB83C47}"/>
          </ac:spMkLst>
        </pc:spChg>
        <pc:spChg chg="add mod">
          <ac:chgData name="SANDRA GRACIA DE LAS MUELAS" userId="S::sgracide7@alumnes.ub.edu::99637002-fa5f-4d0f-bd88-eb0537631278" providerId="AD" clId="Web-{017E3883-01E1-E500-C8EC-2ACD50FA0B08}" dt="2026-03-19T10:03:17.882" v="262" actId="20577"/>
          <ac:spMkLst>
            <pc:docMk/>
            <pc:sldMk cId="2262209416" sldId="259"/>
            <ac:spMk id="44" creationId="{DF7A89DB-5BFA-272C-E938-07F788C06ED4}"/>
          </ac:spMkLst>
        </pc:spChg>
        <pc:picChg chg="mod">
          <ac:chgData name="SANDRA GRACIA DE LAS MUELAS" userId="S::sgracide7@alumnes.ub.edu::99637002-fa5f-4d0f-bd88-eb0537631278" providerId="AD" clId="Web-{017E3883-01E1-E500-C8EC-2ACD50FA0B08}" dt="2026-03-19T09:51:52.836" v="102" actId="1076"/>
          <ac:picMkLst>
            <pc:docMk/>
            <pc:sldMk cId="2262209416" sldId="259"/>
            <ac:picMk id="3" creationId="{82BD441E-49FC-30E6-F9EB-3362A47D7E09}"/>
          </ac:picMkLst>
        </pc:picChg>
        <pc:picChg chg="add mod">
          <ac:chgData name="SANDRA GRACIA DE LAS MUELAS" userId="S::sgracide7@alumnes.ub.edu::99637002-fa5f-4d0f-bd88-eb0537631278" providerId="AD" clId="Web-{017E3883-01E1-E500-C8EC-2ACD50FA0B08}" dt="2026-03-19T09:59:58.411" v="230" actId="1076"/>
          <ac:picMkLst>
            <pc:docMk/>
            <pc:sldMk cId="2262209416" sldId="259"/>
            <ac:picMk id="41" creationId="{E4741F3A-0B35-C681-1ADB-B84941D35A9A}"/>
          </ac:picMkLst>
        </pc:picChg>
      </pc:sldChg>
    </pc:docChg>
  </pc:docChgLst>
  <pc:docChgLst>
    <pc:chgData name="SANDRA GRACIA DE LAS MUELAS" userId="S::sgracide7@alumnes.ub.edu::99637002-fa5f-4d0f-bd88-eb0537631278" providerId="AD" clId="Web-{C791C06F-B45F-3E08-C137-386F352DCE37}"/>
    <pc:docChg chg="modSld">
      <pc:chgData name="SANDRA GRACIA DE LAS MUELAS" userId="S::sgracide7@alumnes.ub.edu::99637002-fa5f-4d0f-bd88-eb0537631278" providerId="AD" clId="Web-{C791C06F-B45F-3E08-C137-386F352DCE37}" dt="2026-04-13T09:37:41.535" v="1"/>
      <pc:docMkLst>
        <pc:docMk/>
      </pc:docMkLst>
      <pc:sldChg chg="delAnim">
        <pc:chgData name="SANDRA GRACIA DE LAS MUELAS" userId="S::sgracide7@alumnes.ub.edu::99637002-fa5f-4d0f-bd88-eb0537631278" providerId="AD" clId="Web-{C791C06F-B45F-3E08-C137-386F352DCE37}" dt="2026-04-13T09:37:41.535" v="1"/>
        <pc:sldMkLst>
          <pc:docMk/>
          <pc:sldMk cId="422167042" sldId="270"/>
        </pc:sldMkLst>
      </pc:sldChg>
    </pc:docChg>
  </pc:docChgLst>
  <pc:docChgLst>
    <pc:chgData name="Neus Verger" userId="S::nverger@ub.edu::667de3f2-f92a-4c5b-915d-5a2d50780f6e" providerId="AD" clId="Web-{310470D5-C28C-F520-8E10-2B78D172F06F}"/>
    <pc:docChg chg="modSld">
      <pc:chgData name="Neus Verger" userId="S::nverger@ub.edu::667de3f2-f92a-4c5b-915d-5a2d50780f6e" providerId="AD" clId="Web-{310470D5-C28C-F520-8E10-2B78D172F06F}" dt="2026-03-30T07:15:05.277" v="20" actId="20577"/>
      <pc:docMkLst>
        <pc:docMk/>
      </pc:docMkLst>
    </pc:docChg>
  </pc:docChgLst>
  <pc:docChgLst>
    <pc:chgData name="Neus Verger" userId="S::nverger@ub.edu::667de3f2-f92a-4c5b-915d-5a2d50780f6e" providerId="AD" clId="Web-{C93234A6-ADFF-E331-CE0A-EE3259E51C19}"/>
    <pc:docChg chg="sldOrd">
      <pc:chgData name="Neus Verger" userId="S::nverger@ub.edu::667de3f2-f92a-4c5b-915d-5a2d50780f6e" providerId="AD" clId="Web-{C93234A6-ADFF-E331-CE0A-EE3259E51C19}" dt="2026-04-13T14:22:35.816" v="0"/>
      <pc:docMkLst>
        <pc:docMk/>
      </pc:docMkLst>
      <pc:sldChg chg="ord">
        <pc:chgData name="Neus Verger" userId="S::nverger@ub.edu::667de3f2-f92a-4c5b-915d-5a2d50780f6e" providerId="AD" clId="Web-{C93234A6-ADFF-E331-CE0A-EE3259E51C19}" dt="2026-04-13T14:22:35.816" v="0"/>
        <pc:sldMkLst>
          <pc:docMk/>
          <pc:sldMk cId="2018639272" sldId="269"/>
        </pc:sldMkLst>
      </pc:sldChg>
    </pc:docChg>
  </pc:docChgLst>
  <pc:docChgLst>
    <pc:chgData name="SANDRA GRACIA DE LAS MUELAS" userId="S::sgracide7@alumnes.ub.edu::99637002-fa5f-4d0f-bd88-eb0537631278" providerId="AD" clId="Web-{9B1C0F7A-26F1-5C6A-05C9-64FB356FDB9E}"/>
    <pc:docChg chg="modSld">
      <pc:chgData name="SANDRA GRACIA DE LAS MUELAS" userId="S::sgracide7@alumnes.ub.edu::99637002-fa5f-4d0f-bd88-eb0537631278" providerId="AD" clId="Web-{9B1C0F7A-26F1-5C6A-05C9-64FB356FDB9E}" dt="2026-03-19T10:22:03.105" v="36" actId="1076"/>
      <pc:docMkLst>
        <pc:docMk/>
      </pc:docMkLst>
      <pc:sldChg chg="addSp delSp">
        <pc:chgData name="SANDRA GRACIA DE LAS MUELAS" userId="S::sgracide7@alumnes.ub.edu::99637002-fa5f-4d0f-bd88-eb0537631278" providerId="AD" clId="Web-{9B1C0F7A-26F1-5C6A-05C9-64FB356FDB9E}" dt="2026-03-19T10:19:15.495" v="19"/>
        <pc:sldMkLst>
          <pc:docMk/>
          <pc:sldMk cId="842886260" sldId="260"/>
        </pc:sldMkLst>
      </pc:sldChg>
      <pc:sldChg chg="addSp">
        <pc:chgData name="SANDRA GRACIA DE LAS MUELAS" userId="S::sgracide7@alumnes.ub.edu::99637002-fa5f-4d0f-bd88-eb0537631278" providerId="AD" clId="Web-{9B1C0F7A-26F1-5C6A-05C9-64FB356FDB9E}" dt="2026-03-19T10:19:17.808" v="21"/>
        <pc:sldMkLst>
          <pc:docMk/>
          <pc:sldMk cId="1395039285" sldId="261"/>
        </pc:sldMkLst>
      </pc:sldChg>
      <pc:sldChg chg="addSp">
        <pc:chgData name="SANDRA GRACIA DE LAS MUELAS" userId="S::sgracide7@alumnes.ub.edu::99637002-fa5f-4d0f-bd88-eb0537631278" providerId="AD" clId="Web-{9B1C0F7A-26F1-5C6A-05C9-64FB356FDB9E}" dt="2026-03-19T10:19:20.854" v="23"/>
        <pc:sldMkLst>
          <pc:docMk/>
          <pc:sldMk cId="3412233935" sldId="262"/>
        </pc:sldMkLst>
        <pc:spChg chg="add">
          <ac:chgData name="SANDRA GRACIA DE LAS MUELAS" userId="S::sgracide7@alumnes.ub.edu::99637002-fa5f-4d0f-bd88-eb0537631278" providerId="AD" clId="Web-{9B1C0F7A-26F1-5C6A-05C9-64FB356FDB9E}" dt="2026-03-19T10:19:20.839" v="22"/>
          <ac:spMkLst>
            <pc:docMk/>
            <pc:sldMk cId="3412233935" sldId="262"/>
            <ac:spMk id="3" creationId="{90C7395E-DE16-A385-9BF2-8A085375F9CB}"/>
          </ac:spMkLst>
        </pc:spChg>
        <pc:spChg chg="add">
          <ac:chgData name="SANDRA GRACIA DE LAS MUELAS" userId="S::sgracide7@alumnes.ub.edu::99637002-fa5f-4d0f-bd88-eb0537631278" providerId="AD" clId="Web-{9B1C0F7A-26F1-5C6A-05C9-64FB356FDB9E}" dt="2026-03-19T10:19:20.854" v="23"/>
          <ac:spMkLst>
            <pc:docMk/>
            <pc:sldMk cId="3412233935" sldId="262"/>
            <ac:spMk id="5" creationId="{1B6612EA-D55D-FB6B-F885-F2AB3C5B1494}"/>
          </ac:spMkLst>
        </pc:spChg>
      </pc:sldChg>
      <pc:sldChg chg="addSp modSp">
        <pc:chgData name="SANDRA GRACIA DE LAS MUELAS" userId="S::sgracide7@alumnes.ub.edu::99637002-fa5f-4d0f-bd88-eb0537631278" providerId="AD" clId="Web-{9B1C0F7A-26F1-5C6A-05C9-64FB356FDB9E}" dt="2026-03-19T10:22:03.105" v="36" actId="1076"/>
        <pc:sldMkLst>
          <pc:docMk/>
          <pc:sldMk cId="4114412909" sldId="265"/>
        </pc:sldMkLst>
        <pc:picChg chg="add mod modCrop">
          <ac:chgData name="SANDRA GRACIA DE LAS MUELAS" userId="S::sgracide7@alumnes.ub.edu::99637002-fa5f-4d0f-bd88-eb0537631278" providerId="AD" clId="Web-{9B1C0F7A-26F1-5C6A-05C9-64FB356FDB9E}" dt="2026-03-19T10:22:03.105" v="36" actId="1076"/>
          <ac:picMkLst>
            <pc:docMk/>
            <pc:sldMk cId="4114412909" sldId="265"/>
            <ac:picMk id="6" creationId="{E610E663-D8C7-42DF-9913-3BD09827A88F}"/>
          </ac:picMkLst>
        </pc:picChg>
      </pc:sldChg>
    </pc:docChg>
  </pc:docChgLst>
  <pc:docChgLst>
    <pc:chgData name="Neus Verger" userId="S::nverger@ub.edu::667de3f2-f92a-4c5b-915d-5a2d50780f6e" providerId="AD" clId="Web-{CB542DC2-01AB-304F-19C6-35E9CD35A174}"/>
    <pc:docChg chg="modSld">
      <pc:chgData name="Neus Verger" userId="S::nverger@ub.edu::667de3f2-f92a-4c5b-915d-5a2d50780f6e" providerId="AD" clId="Web-{CB542DC2-01AB-304F-19C6-35E9CD35A174}" dt="2026-04-06T08:25:41.446" v="28" actId="20577"/>
      <pc:docMkLst>
        <pc:docMk/>
      </pc:docMkLst>
      <pc:sldChg chg="modSp">
        <pc:chgData name="Neus Verger" userId="S::nverger@ub.edu::667de3f2-f92a-4c5b-915d-5a2d50780f6e" providerId="AD" clId="Web-{CB542DC2-01AB-304F-19C6-35E9CD35A174}" dt="2026-04-06T08:25:41.446" v="28" actId="20577"/>
        <pc:sldMkLst>
          <pc:docMk/>
          <pc:sldMk cId="0" sldId="257"/>
        </pc:sldMkLst>
        <pc:spChg chg="mod">
          <ac:chgData name="Neus Verger" userId="S::nverger@ub.edu::667de3f2-f92a-4c5b-915d-5a2d50780f6e" providerId="AD" clId="Web-{CB542DC2-01AB-304F-19C6-35E9CD35A174}" dt="2026-04-06T08:25:41.446" v="28" actId="20577"/>
          <ac:spMkLst>
            <pc:docMk/>
            <pc:sldMk cId="0" sldId="257"/>
            <ac:spMk id="6" creationId="{899561A0-F1D3-C6BC-35BE-A232D128C0CB}"/>
          </ac:spMkLst>
        </pc:spChg>
      </pc:sldChg>
      <pc:sldChg chg="modSp">
        <pc:chgData name="Neus Verger" userId="S::nverger@ub.edu::667de3f2-f92a-4c5b-915d-5a2d50780f6e" providerId="AD" clId="Web-{CB542DC2-01AB-304F-19C6-35E9CD35A174}" dt="2026-04-06T08:18:05.598" v="13" actId="20577"/>
        <pc:sldMkLst>
          <pc:docMk/>
          <pc:sldMk cId="422167042" sldId="270"/>
        </pc:sldMkLst>
        <pc:spChg chg="mod">
          <ac:chgData name="Neus Verger" userId="S::nverger@ub.edu::667de3f2-f92a-4c5b-915d-5a2d50780f6e" providerId="AD" clId="Web-{CB542DC2-01AB-304F-19C6-35E9CD35A174}" dt="2026-04-06T08:18:05.598" v="13" actId="20577"/>
          <ac:spMkLst>
            <pc:docMk/>
            <pc:sldMk cId="422167042" sldId="270"/>
            <ac:spMk id="9" creationId="{6B3114C3-9F33-A6C2-0897-0BE054ECD045}"/>
          </ac:spMkLst>
        </pc:spChg>
      </pc:sldChg>
      <pc:sldChg chg="delSp modSp">
        <pc:chgData name="Neus Verger" userId="S::nverger@ub.edu::667de3f2-f92a-4c5b-915d-5a2d50780f6e" providerId="AD" clId="Web-{CB542DC2-01AB-304F-19C6-35E9CD35A174}" dt="2026-04-06T08:19:03.165" v="26"/>
        <pc:sldMkLst>
          <pc:docMk/>
          <pc:sldMk cId="2765068918" sldId="279"/>
        </pc:sldMkLst>
      </pc:sldChg>
      <pc:sldChg chg="modSp">
        <pc:chgData name="Neus Verger" userId="S::nverger@ub.edu::667de3f2-f92a-4c5b-915d-5a2d50780f6e" providerId="AD" clId="Web-{CB542DC2-01AB-304F-19C6-35E9CD35A174}" dt="2026-04-06T08:18:17.865" v="14" actId="20577"/>
        <pc:sldMkLst>
          <pc:docMk/>
          <pc:sldMk cId="2937490428" sldId="280"/>
        </pc:sldMkLst>
        <pc:spChg chg="mod">
          <ac:chgData name="Neus Verger" userId="S::nverger@ub.edu::667de3f2-f92a-4c5b-915d-5a2d50780f6e" providerId="AD" clId="Web-{CB542DC2-01AB-304F-19C6-35E9CD35A174}" dt="2026-04-06T08:18:17.865" v="14" actId="20577"/>
          <ac:spMkLst>
            <pc:docMk/>
            <pc:sldMk cId="2937490428" sldId="280"/>
            <ac:spMk id="15" creationId="{8A436439-FB51-987F-4C90-AA20AD3F7DEB}"/>
          </ac:spMkLst>
        </pc:spChg>
      </pc:sldChg>
    </pc:docChg>
  </pc:docChgLst>
  <pc:docChgLst>
    <pc:chgData name="Neus Verger" userId="S::nverger@ub.edu::667de3f2-f92a-4c5b-915d-5a2d50780f6e" providerId="AD" clId="Web-{25FE4D37-9A73-294C-D040-EB2D55A6700B}"/>
    <pc:docChg chg="modSld">
      <pc:chgData name="Neus Verger" userId="S::nverger@ub.edu::667de3f2-f92a-4c5b-915d-5a2d50780f6e" providerId="AD" clId="Web-{25FE4D37-9A73-294C-D040-EB2D55A6700B}" dt="2026-03-31T08:26:22.661" v="4" actId="1076"/>
      <pc:docMkLst>
        <pc:docMk/>
      </pc:docMkLst>
      <pc:sldChg chg="delSp modSp">
        <pc:chgData name="Neus Verger" userId="S::nverger@ub.edu::667de3f2-f92a-4c5b-915d-5a2d50780f6e" providerId="AD" clId="Web-{25FE4D37-9A73-294C-D040-EB2D55A6700B}" dt="2026-03-31T08:26:22.661" v="4" actId="1076"/>
        <pc:sldMkLst>
          <pc:docMk/>
          <pc:sldMk cId="4113745226" sldId="273"/>
        </pc:sldMkLst>
      </pc:sldChg>
    </pc:docChg>
  </pc:docChgLst>
  <pc:docChgLst>
    <pc:chgData name="SANDRA GRACIA DE LAS MUELAS" userId="S::sgracide7@alumnes.ub.edu::99637002-fa5f-4d0f-bd88-eb0537631278" providerId="AD" clId="Web-{C7C622E4-4ECC-B71B-8205-6C7003A3AD96}"/>
    <pc:docChg chg="addSld delSld modSld">
      <pc:chgData name="SANDRA GRACIA DE LAS MUELAS" userId="S::sgracide7@alumnes.ub.edu::99637002-fa5f-4d0f-bd88-eb0537631278" providerId="AD" clId="Web-{C7C622E4-4ECC-B71B-8205-6C7003A3AD96}" dt="2026-03-26T09:41:42.298" v="274" actId="1076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4633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9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502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823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00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5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44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357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0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0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A2AE86A-3A1E-4F4D-AEF7-71225444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82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hdl.handle.net/2445/21561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dataverse.csuc.cat/dataset.xhtml?persistentId=doi:10.34810/data2450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hyperlink" Target="https://www.youtube.com/@GEPAM-UB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web.ub.edu/es/web/patrimoni-musical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nverger@ub.edu" TargetMode="External"/><Relationship Id="rId4" Type="http://schemas.openxmlformats.org/officeDocument/2006/relationships/hyperlink" Target="mailto:oriolbrugarolas@ub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crai.ub.edu/serveis-i-recursos/patrimoni-bibliografic/colleccions-especials/llibrets-de-musica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ai.ub.edu/serveis-i-recursos/patrimoni-bibliografic/colleccions-especials/partitures" TargetMode="External"/><Relationship Id="rId5" Type="http://schemas.openxmlformats.org/officeDocument/2006/relationships/hyperlink" Target="https://crai.ub.edu/serveis-i-recursos/patrimoni-bibliografic/colleccions-especials/tractats-i-metodes-musicals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spect="1"/>
          </p:cNvSpPr>
          <p:nvPr/>
        </p:nvSpPr>
        <p:spPr>
          <a:xfrm>
            <a:off x="877792" y="-16011"/>
            <a:ext cx="13000494" cy="6874011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3" name="Freeform 3"/>
          <p:cNvSpPr>
            <a:spLocks noChangeAspect="1"/>
          </p:cNvSpPr>
          <p:nvPr/>
        </p:nvSpPr>
        <p:spPr>
          <a:xfrm rot="16200000">
            <a:off x="8340794" y="-1788944"/>
            <a:ext cx="5256561" cy="6591299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5" name="Freeform 5"/>
          <p:cNvSpPr/>
          <p:nvPr/>
        </p:nvSpPr>
        <p:spPr>
          <a:xfrm>
            <a:off x="1849373" y="5891607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10" name="TextBox 10"/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62E77985-F887-26C7-F882-C91BD639F4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678" y="6149813"/>
            <a:ext cx="809555" cy="29060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1855387" y="819337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/>
              <a:t>V Jornadas de Gestión del Patrimonio Bibliográfico REBIUN</a:t>
            </a:r>
          </a:p>
          <a:p>
            <a:r>
              <a:rPr lang="es-ES" sz="2133">
                <a:solidFill>
                  <a:schemeClr val="bg1">
                    <a:lumMod val="50000"/>
                  </a:schemeClr>
                </a:solidFill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1347483" y="3412444"/>
            <a:ext cx="6324738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600" b="1" i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Del papel al sonido. La difusión del fondo musical del CRAI Biblioteca de Fondo Antiguo de la Universitat Barcelona</a:t>
            </a:r>
            <a:r>
              <a:rPr lang="ca-ES" sz="2400" b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</a:t>
            </a:r>
            <a:endParaRPr lang="es-ES" sz="24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ca-ES" sz="2400">
              <a:solidFill>
                <a:srgbClr val="333333"/>
              </a:solidFill>
              <a:latin typeface="Calibri"/>
              <a:ea typeface="Calibri"/>
              <a:cs typeface="Calibri"/>
            </a:endParaRPr>
          </a:p>
          <a:p>
            <a:r>
              <a:rPr lang="ca-ES" sz="22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Oriol Brugarolas y Neus Verger</a:t>
            </a:r>
            <a:endParaRPr lang="es-ES" sz="2200">
              <a:latin typeface="Calibri"/>
              <a:ea typeface="Calibri"/>
              <a:cs typeface="Calibri"/>
            </a:endParaRPr>
          </a:p>
          <a:p>
            <a:endParaRPr lang="es-ES" sz="2200">
              <a:ea typeface="Calibri"/>
              <a:cs typeface="Calibri"/>
            </a:endParaRP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2D718784-23E6-CDBB-8810-BF1B02425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791" y="5096481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C729938-4359-3DAD-E8F6-2CF504BF0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225" y="5888633"/>
            <a:ext cx="2392331" cy="7994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1CC9-3691-3116-959C-8E2EAD2BB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CD80D7FB-2844-9734-B244-77C0B0428E51}"/>
              </a:ext>
            </a:extLst>
          </p:cNvPr>
          <p:cNvSpPr txBox="1"/>
          <p:nvPr/>
        </p:nvSpPr>
        <p:spPr>
          <a:xfrm>
            <a:off x="443723" y="360681"/>
            <a:ext cx="46522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Consonantia digital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D185CB9-1722-50BD-215A-C1B208C34451}"/>
              </a:ext>
            </a:extLst>
          </p:cNvPr>
          <p:cNvSpPr/>
          <p:nvPr/>
        </p:nvSpPr>
        <p:spPr>
          <a:xfrm>
            <a:off x="2282266" y="1119836"/>
            <a:ext cx="3618927" cy="4971408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1A1A"/>
                </a:solidFill>
                <a:latin typeface="Segoe UI"/>
                <a:ea typeface="Calibri"/>
                <a:cs typeface="Segoe UI"/>
                <a:hlinkClick r:id="rId2"/>
              </a:rPr>
              <a:t>https://hdl.handle.net/2445/215619</a:t>
            </a:r>
            <a:endParaRPr lang="es-ES"/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5192C4-E369-96E0-093D-51CF45B1C314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9F34941-6ADC-365E-6EB9-4D6088B3D580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2" name="Imagen 1" descr="Diagrama, Texto&#10;&#10;El contenido generado por IA puede ser incorrecto.">
            <a:extLst>
              <a:ext uri="{FF2B5EF4-FFF2-40B4-BE49-F238E27FC236}">
                <a16:creationId xmlns:a16="http://schemas.microsoft.com/office/drawing/2014/main" id="{20494169-079E-B07D-4E9D-B37A33EA1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169" y="1320452"/>
            <a:ext cx="3189677" cy="451980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D80FA26-196E-4018-0CF5-81E90C2E55D7}"/>
              </a:ext>
            </a:extLst>
          </p:cNvPr>
          <p:cNvSpPr/>
          <p:nvPr/>
        </p:nvSpPr>
        <p:spPr>
          <a:xfrm>
            <a:off x="6306253" y="1104179"/>
            <a:ext cx="3806817" cy="498706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200">
              <a:solidFill>
                <a:srgbClr val="001A1A"/>
              </a:solidFill>
              <a:latin typeface="Segoe UI"/>
              <a:ea typeface="Calibri"/>
              <a:cs typeface="Segoe U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pic>
        <p:nvPicPr>
          <p:cNvPr id="4" name="Imagen 3" descr="Mapa&#10;&#10;El contenido generado por IA puede ser incorrecto.">
            <a:extLst>
              <a:ext uri="{FF2B5EF4-FFF2-40B4-BE49-F238E27FC236}">
                <a16:creationId xmlns:a16="http://schemas.microsoft.com/office/drawing/2014/main" id="{5347A2C8-409E-8F38-A8E5-8A55D35CA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416" y="1361646"/>
            <a:ext cx="3322651" cy="44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6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5EC14-CEC5-D1DE-325B-926E3B4B8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C41CAD69-623B-92F9-702C-B5315E2C62DA}"/>
              </a:ext>
            </a:extLst>
          </p:cNvPr>
          <p:cNvSpPr txBox="1"/>
          <p:nvPr/>
        </p:nvSpPr>
        <p:spPr>
          <a:xfrm>
            <a:off x="443723" y="360681"/>
            <a:ext cx="105314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Jornadas Internacionales de Patrimonio Musical</a:t>
            </a:r>
            <a:endParaRPr lang="ca-ES" sz="3600">
              <a:solidFill>
                <a:srgbClr val="5484A4"/>
              </a:solidFill>
              <a:ea typeface="Calibri"/>
              <a:cs typeface="Calibri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76AFBF-3DAE-AAB6-D87F-48C7B201E8CC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5121125-6689-D243-5330-598A0743E996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48FD2DF-6D76-C1FD-3FD9-736DC0985E69}"/>
              </a:ext>
            </a:extLst>
          </p:cNvPr>
          <p:cNvSpPr/>
          <p:nvPr/>
        </p:nvSpPr>
        <p:spPr>
          <a:xfrm>
            <a:off x="195987" y="1043095"/>
            <a:ext cx="2849467" cy="4619209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70C3952-90DF-4893-E2BB-189BEF266E49}"/>
              </a:ext>
            </a:extLst>
          </p:cNvPr>
          <p:cNvSpPr/>
          <p:nvPr/>
        </p:nvSpPr>
        <p:spPr>
          <a:xfrm>
            <a:off x="3116016" y="1043095"/>
            <a:ext cx="2908688" cy="4619209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6995B8D-B8F2-25E3-A72D-6E2CF62A215A}"/>
              </a:ext>
            </a:extLst>
          </p:cNvPr>
          <p:cNvSpPr/>
          <p:nvPr/>
        </p:nvSpPr>
        <p:spPr>
          <a:xfrm>
            <a:off x="6078026" y="1043095"/>
            <a:ext cx="2926547" cy="4619209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0F98DE3-CF68-7F60-2D56-BCC25770B5CB}"/>
              </a:ext>
            </a:extLst>
          </p:cNvPr>
          <p:cNvSpPr/>
          <p:nvPr/>
        </p:nvSpPr>
        <p:spPr>
          <a:xfrm>
            <a:off x="9066494" y="1043094"/>
            <a:ext cx="2884876" cy="4619209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pic>
        <p:nvPicPr>
          <p:cNvPr id="25" name="Imagen 24" descr="Texto&#10;&#10;El contenido generado por IA puede ser incorrecto.">
            <a:extLst>
              <a:ext uri="{FF2B5EF4-FFF2-40B4-BE49-F238E27FC236}">
                <a16:creationId xmlns:a16="http://schemas.microsoft.com/office/drawing/2014/main" id="{E24663B9-4E29-DEE0-5B6C-8AD70DAA2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05" y="1202266"/>
            <a:ext cx="2557301" cy="3635023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545308BF-93D5-EF72-C30B-8E774B36E996}"/>
              </a:ext>
            </a:extLst>
          </p:cNvPr>
          <p:cNvSpPr txBox="1"/>
          <p:nvPr/>
        </p:nvSpPr>
        <p:spPr>
          <a:xfrm>
            <a:off x="342636" y="4916528"/>
            <a:ext cx="256273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 Jornadas (2022): </a:t>
            </a:r>
            <a:endParaRPr lang="es-ES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s-ES" sz="12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El patrimonio musical de la UB.</a:t>
            </a:r>
            <a:endParaRPr lang="es-ES">
              <a:latin typeface="Calibri"/>
              <a:ea typeface="Calibri"/>
              <a:cs typeface="Calibri"/>
            </a:endParaRPr>
          </a:p>
        </p:txBody>
      </p:sp>
      <p:pic>
        <p:nvPicPr>
          <p:cNvPr id="28" name="Imagen 27" descr="Texto&#10;&#10;El contenido generado por IA puede ser incorrecto.">
            <a:extLst>
              <a:ext uri="{FF2B5EF4-FFF2-40B4-BE49-F238E27FC236}">
                <a16:creationId xmlns:a16="http://schemas.microsoft.com/office/drawing/2014/main" id="{6927AADA-214D-4075-9F53-86F2328E5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655" y="1207910"/>
            <a:ext cx="2567000" cy="3629378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86379A95-CE19-5193-3285-1D15C1BAE2DF}"/>
              </a:ext>
            </a:extLst>
          </p:cNvPr>
          <p:cNvSpPr txBox="1"/>
          <p:nvPr/>
        </p:nvSpPr>
        <p:spPr>
          <a:xfrm>
            <a:off x="6235437" y="4916528"/>
            <a:ext cx="250064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" sz="1200" b="1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III Jornadas (2024): </a:t>
            </a:r>
            <a:r>
              <a:rPr lang="es" sz="120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Música urbana, oratorio (espacio y música) y arte sacro.</a:t>
            </a:r>
            <a:endParaRPr lang="es-ES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0" name="Imagen 29" descr="Texto&#10;&#10;El contenido generado por IA puede ser incorrecto.">
            <a:extLst>
              <a:ext uri="{FF2B5EF4-FFF2-40B4-BE49-F238E27FC236}">
                <a16:creationId xmlns:a16="http://schemas.microsoft.com/office/drawing/2014/main" id="{3AD28A78-6297-AD9E-F3EB-F9B1981F5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876" y="1202267"/>
            <a:ext cx="2558960" cy="363502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E6DEB26D-90EB-B628-0607-4A655B3DE5BC}"/>
              </a:ext>
            </a:extLst>
          </p:cNvPr>
          <p:cNvSpPr txBox="1"/>
          <p:nvPr/>
        </p:nvSpPr>
        <p:spPr>
          <a:xfrm>
            <a:off x="3289036" y="4916528"/>
            <a:ext cx="258531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b="1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II Jornadas (2023): </a:t>
            </a:r>
            <a:r>
              <a:rPr lang="es-ES" sz="120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Música, patrimonio e iglesia  antes de la desamortización de 1836.</a:t>
            </a:r>
            <a:endParaRPr lang="es-ES">
              <a:latin typeface="Aptos"/>
            </a:endParaRPr>
          </a:p>
          <a:p>
            <a:pPr algn="ctr"/>
            <a:endParaRPr lang="es-ES"/>
          </a:p>
        </p:txBody>
      </p:sp>
      <p:pic>
        <p:nvPicPr>
          <p:cNvPr id="32" name="Imagen 31" descr="Diagrama&#10;&#10;El contenido generado por IA puede ser incorrecto.">
            <a:extLst>
              <a:ext uri="{FF2B5EF4-FFF2-40B4-BE49-F238E27FC236}">
                <a16:creationId xmlns:a16="http://schemas.microsoft.com/office/drawing/2014/main" id="{6BD1017B-3E24-DA9B-5988-4EEE0CBCF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3023" y="1213556"/>
            <a:ext cx="2573866" cy="3623734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9F245FF6-2217-B60D-E4F5-93AB82623E0F}"/>
              </a:ext>
            </a:extLst>
          </p:cNvPr>
          <p:cNvSpPr txBox="1"/>
          <p:nvPr/>
        </p:nvSpPr>
        <p:spPr>
          <a:xfrm>
            <a:off x="9221348" y="4916528"/>
            <a:ext cx="250064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" sz="1200" b="1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IV Jornadas (2025):</a:t>
            </a:r>
            <a:r>
              <a:rPr lang="es" sz="120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  Música en femenino (ss. XVI-XX): retos y realidades.</a:t>
            </a:r>
            <a:endParaRPr lang="es-ES">
              <a:ea typeface="Calibri" panose="020F0502020204030204"/>
              <a:cs typeface="Calibri" panose="020F0502020204030204"/>
            </a:endParaRPr>
          </a:p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A8345401-5D14-8E13-A4E3-499B19E8A40B}"/>
              </a:ext>
            </a:extLst>
          </p:cNvPr>
          <p:cNvSpPr/>
          <p:nvPr/>
        </p:nvSpPr>
        <p:spPr>
          <a:xfrm>
            <a:off x="3142916" y="5744916"/>
            <a:ext cx="5867301" cy="555210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756C492-0291-A5B7-E810-D9DC68D30E39}"/>
              </a:ext>
            </a:extLst>
          </p:cNvPr>
          <p:cNvSpPr txBox="1"/>
          <p:nvPr/>
        </p:nvSpPr>
        <p:spPr>
          <a:xfrm>
            <a:off x="4005880" y="5876082"/>
            <a:ext cx="405851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" sz="1200" b="1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V Jornadas (2025</a:t>
            </a:r>
            <a:r>
              <a:rPr lang="es" sz="120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): en preparación. Dedicadas al siglo XIX. </a:t>
            </a:r>
            <a:endParaRPr lang="es-ES" sz="1200">
              <a:solidFill>
                <a:srgbClr val="FFFFFF"/>
              </a:solidFill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2894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893032C2-7D6C-075B-BF65-13E0B13552C3}"/>
              </a:ext>
            </a:extLst>
          </p:cNvPr>
          <p:cNvSpPr/>
          <p:nvPr/>
        </p:nvSpPr>
        <p:spPr>
          <a:xfrm>
            <a:off x="3399504" y="1061915"/>
            <a:ext cx="7656138" cy="5141931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6921D37-5F31-45B5-9B52-788B8F89D912}"/>
              </a:ext>
            </a:extLst>
          </p:cNvPr>
          <p:cNvSpPr/>
          <p:nvPr/>
        </p:nvSpPr>
        <p:spPr>
          <a:xfrm>
            <a:off x="548285" y="1974641"/>
            <a:ext cx="2405875" cy="3199250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7302334-9091-AC9E-BCE6-85C45B1C94EE}"/>
              </a:ext>
            </a:extLst>
          </p:cNvPr>
          <p:cNvSpPr txBox="1"/>
          <p:nvPr/>
        </p:nvSpPr>
        <p:spPr>
          <a:xfrm>
            <a:off x="4122185" y="495319"/>
            <a:ext cx="336637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0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Exposiciones d fondo musical</a:t>
            </a:r>
            <a:endParaRPr lang="es-ES" sz="2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4AA891C-6741-F268-D07C-36CE5C8C4195}"/>
              </a:ext>
            </a:extLst>
          </p:cNvPr>
          <p:cNvSpPr txBox="1"/>
          <p:nvPr/>
        </p:nvSpPr>
        <p:spPr>
          <a:xfrm>
            <a:off x="399847" y="375375"/>
            <a:ext cx="920750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Exposiciones (I): </a:t>
            </a:r>
            <a:r>
              <a:rPr lang="ca-ES" sz="3200" i="1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Acordes sacros y profanos</a:t>
            </a:r>
            <a:endParaRPr lang="es-ES" sz="3200" i="1">
              <a:solidFill>
                <a:srgbClr val="5484A4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Imagen 11" descr="Texto&#10;&#10;El contenido generado por IA puede ser incorrecto.">
            <a:extLst>
              <a:ext uri="{FF2B5EF4-FFF2-40B4-BE49-F238E27FC236}">
                <a16:creationId xmlns:a16="http://schemas.microsoft.com/office/drawing/2014/main" id="{3975C3CB-9AC7-D248-BFA0-F32DB82F25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3" t="450" r="467"/>
          <a:stretch>
            <a:fillRect/>
          </a:stretch>
        </p:blipFill>
        <p:spPr>
          <a:xfrm>
            <a:off x="713173" y="2138776"/>
            <a:ext cx="2080171" cy="2897806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310CACB-45F5-3D77-835C-32CC3720C1C6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4BF5064-2B19-4043-3DED-81047A9D60DB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5" name="Imagen 4" descr="Forma, Flecha&#10;&#10;El contenido generado por IA puede ser incorrecto.">
            <a:extLst>
              <a:ext uri="{FF2B5EF4-FFF2-40B4-BE49-F238E27FC236}">
                <a16:creationId xmlns:a16="http://schemas.microsoft.com/office/drawing/2014/main" id="{27CB13F4-C7C0-12A8-CDA3-36685E1BE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703" y="1190552"/>
            <a:ext cx="1817022" cy="2435201"/>
          </a:xfrm>
          <a:prstGeom prst="rect">
            <a:avLst/>
          </a:prstGeom>
        </p:spPr>
      </p:pic>
      <p:pic>
        <p:nvPicPr>
          <p:cNvPr id="7" name="Imagen 6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02C4C2BF-7226-2E2B-F514-9E369A4C2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432" y="1195632"/>
            <a:ext cx="1944991" cy="2434452"/>
          </a:xfrm>
          <a:prstGeom prst="rect">
            <a:avLst/>
          </a:prstGeom>
        </p:spPr>
      </p:pic>
      <p:pic>
        <p:nvPicPr>
          <p:cNvPr id="10" name="Imagen 9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9F50901B-616B-5706-4E8B-9A19233A7E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9" t="-251" r="-56" b="349"/>
          <a:stretch>
            <a:fillRect/>
          </a:stretch>
        </p:blipFill>
        <p:spPr>
          <a:xfrm>
            <a:off x="7263310" y="1195417"/>
            <a:ext cx="1852719" cy="2437030"/>
          </a:xfrm>
          <a:prstGeom prst="rect">
            <a:avLst/>
          </a:prstGeom>
        </p:spPr>
      </p:pic>
      <p:pic>
        <p:nvPicPr>
          <p:cNvPr id="16" name="Imagen 15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E201297A-03B9-9A72-A800-D49792963D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2396" y="1194781"/>
            <a:ext cx="1829674" cy="2456869"/>
          </a:xfrm>
          <a:prstGeom prst="rect">
            <a:avLst/>
          </a:prstGeom>
        </p:spPr>
      </p:pic>
      <p:pic>
        <p:nvPicPr>
          <p:cNvPr id="18" name="Imagen 17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415481F6-6081-25A2-F04F-54690847503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49" t="657" r="-193" b="-50"/>
          <a:stretch>
            <a:fillRect/>
          </a:stretch>
        </p:blipFill>
        <p:spPr>
          <a:xfrm>
            <a:off x="3530281" y="3613157"/>
            <a:ext cx="1863059" cy="2446930"/>
          </a:xfrm>
          <a:prstGeom prst="rect">
            <a:avLst/>
          </a:prstGeom>
        </p:spPr>
      </p:pic>
      <p:pic>
        <p:nvPicPr>
          <p:cNvPr id="19" name="Imagen 18" descr="Diagrama, Esquemático&#10;&#10;El contenido generado por IA puede ser incorrecto.">
            <a:extLst>
              <a:ext uri="{FF2B5EF4-FFF2-40B4-BE49-F238E27FC236}">
                <a16:creationId xmlns:a16="http://schemas.microsoft.com/office/drawing/2014/main" id="{A8AC28AC-24AA-11E7-E045-CFC3B991092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928" t="662" r="742" b="1387"/>
          <a:stretch>
            <a:fillRect/>
          </a:stretch>
        </p:blipFill>
        <p:spPr>
          <a:xfrm>
            <a:off x="5349591" y="3626523"/>
            <a:ext cx="1917569" cy="2434497"/>
          </a:xfrm>
          <a:prstGeom prst="rect">
            <a:avLst/>
          </a:prstGeom>
        </p:spPr>
      </p:pic>
      <p:pic>
        <p:nvPicPr>
          <p:cNvPr id="20" name="Imagen 19" descr="Imagen que contiene edificio, texto, exterior, grande&#10;&#10;El contenido generado por IA puede ser incorrecto.">
            <a:extLst>
              <a:ext uri="{FF2B5EF4-FFF2-40B4-BE49-F238E27FC236}">
                <a16:creationId xmlns:a16="http://schemas.microsoft.com/office/drawing/2014/main" id="{CC3765F5-3185-49F7-C146-EB13FBA41C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2957" y="3628357"/>
            <a:ext cx="1856889" cy="2429588"/>
          </a:xfrm>
          <a:prstGeom prst="rect">
            <a:avLst/>
          </a:prstGeom>
        </p:spPr>
      </p:pic>
      <p:pic>
        <p:nvPicPr>
          <p:cNvPr id="21" name="Imagen 20" descr="Diagrama&#10;&#10;El contenido generado por IA puede ser incorrecto.">
            <a:extLst>
              <a:ext uri="{FF2B5EF4-FFF2-40B4-BE49-F238E27FC236}">
                <a16:creationId xmlns:a16="http://schemas.microsoft.com/office/drawing/2014/main" id="{AE0D1646-72D1-F9F2-6D8F-96942ADCAA2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109" t="1093" r="198" b="-48"/>
          <a:stretch>
            <a:fillRect/>
          </a:stretch>
        </p:blipFill>
        <p:spPr>
          <a:xfrm>
            <a:off x="9115652" y="3614880"/>
            <a:ext cx="1816419" cy="244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39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9482A-6445-895B-72B7-5794BE71F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CC205DD3-8F63-2B71-AF9B-CF9D82C5C5F5}"/>
              </a:ext>
            </a:extLst>
          </p:cNvPr>
          <p:cNvSpPr/>
          <p:nvPr/>
        </p:nvSpPr>
        <p:spPr>
          <a:xfrm>
            <a:off x="7352804" y="124813"/>
            <a:ext cx="3865890" cy="3199250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6F11A62-B019-4787-A698-18F67D111B44}"/>
              </a:ext>
            </a:extLst>
          </p:cNvPr>
          <p:cNvSpPr/>
          <p:nvPr/>
        </p:nvSpPr>
        <p:spPr>
          <a:xfrm>
            <a:off x="4119449" y="2952730"/>
            <a:ext cx="7102979" cy="3324354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s-ES">
                <a:ea typeface="Calibri"/>
                <a:cs typeface="Calibri"/>
              </a:rPr>
              <a:t>c</a:t>
            </a:r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CB36942-AC98-107F-9904-DBF0DE0156E3}"/>
              </a:ext>
            </a:extLst>
          </p:cNvPr>
          <p:cNvSpPr txBox="1"/>
          <p:nvPr/>
        </p:nvSpPr>
        <p:spPr>
          <a:xfrm>
            <a:off x="4122185" y="495319"/>
            <a:ext cx="336637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0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Exposiciones d fondo musical</a:t>
            </a:r>
            <a:endParaRPr lang="es-ES" sz="2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73C795F-8D92-0E31-2F5C-DCFB625E6DAC}"/>
              </a:ext>
            </a:extLst>
          </p:cNvPr>
          <p:cNvSpPr txBox="1"/>
          <p:nvPr/>
        </p:nvSpPr>
        <p:spPr>
          <a:xfrm>
            <a:off x="206484" y="110412"/>
            <a:ext cx="695059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Exposiciones (II): </a:t>
            </a:r>
            <a:r>
              <a:rPr lang="ca-ES" sz="3200" i="1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¡Ningún día sin música!</a:t>
            </a:r>
          </a:p>
          <a:p>
            <a:r>
              <a:rPr lang="es-ES" sz="3200" i="1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Sonidos musicales de la Barcelona del siglo XVIII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D7C027-5EC5-4100-8B9F-17B1DB339F8E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C38A2F3-4DB5-105D-8DAC-E72BE7922468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5" name="Imagen 4" descr="Mapa&#10;&#10;El contenido generado por IA puede ser incorrecto.">
            <a:extLst>
              <a:ext uri="{FF2B5EF4-FFF2-40B4-BE49-F238E27FC236}">
                <a16:creationId xmlns:a16="http://schemas.microsoft.com/office/drawing/2014/main" id="{4EC31AFF-73B3-7E80-6222-2492732466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68" t="5526" r="2406" b="-76"/>
          <a:stretch>
            <a:fillRect/>
          </a:stretch>
        </p:blipFill>
        <p:spPr>
          <a:xfrm>
            <a:off x="7555244" y="283230"/>
            <a:ext cx="3467722" cy="2863511"/>
          </a:xfrm>
          <a:prstGeom prst="rect">
            <a:avLst/>
          </a:prstGeom>
        </p:spPr>
      </p:pic>
      <p:pic>
        <p:nvPicPr>
          <p:cNvPr id="16" name="Imagen 15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FF1E24AD-C24D-5078-B6B7-23939542D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167" y="3121513"/>
            <a:ext cx="3379888" cy="3028637"/>
          </a:xfrm>
          <a:prstGeom prst="rect">
            <a:avLst/>
          </a:prstGeom>
        </p:spPr>
      </p:pic>
      <p:pic>
        <p:nvPicPr>
          <p:cNvPr id="18" name="Imagen 17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8F3F1316-A38A-3932-8636-F10F9BE17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5352" y="3116237"/>
            <a:ext cx="3378296" cy="3036627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1BDEC071-FE1D-4264-32D8-78AECE6A3980}"/>
              </a:ext>
            </a:extLst>
          </p:cNvPr>
          <p:cNvSpPr/>
          <p:nvPr/>
        </p:nvSpPr>
        <p:spPr>
          <a:xfrm>
            <a:off x="548285" y="1974641"/>
            <a:ext cx="2405875" cy="3199250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pic>
        <p:nvPicPr>
          <p:cNvPr id="15" name="Imagen 14" descr="Imagen que contiene texto, libro&#10;&#10;El contenido generado por IA puede ser incorrecto.">
            <a:extLst>
              <a:ext uri="{FF2B5EF4-FFF2-40B4-BE49-F238E27FC236}">
                <a16:creationId xmlns:a16="http://schemas.microsoft.com/office/drawing/2014/main" id="{AE259BA5-7795-86FB-54B9-1C6DD2FD76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41" t="474" r="160" b="41"/>
          <a:stretch>
            <a:fillRect/>
          </a:stretch>
        </p:blipFill>
        <p:spPr>
          <a:xfrm>
            <a:off x="705704" y="2117820"/>
            <a:ext cx="2093229" cy="29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3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395E3A12-363B-BC72-2C12-E8D18DB9319A}"/>
              </a:ext>
            </a:extLst>
          </p:cNvPr>
          <p:cNvSpPr/>
          <p:nvPr/>
        </p:nvSpPr>
        <p:spPr>
          <a:xfrm>
            <a:off x="3216981" y="997200"/>
            <a:ext cx="8714756" cy="5358184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0C7395E-DE16-A385-9BF2-8A085375F9CB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6612EA-D55D-FB6B-F885-F2AB3C5B1494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2" name="Imagen 1" descr="Mapa&#10;&#10;El contenido generado por IA puede ser incorrecto.">
            <a:extLst>
              <a:ext uri="{FF2B5EF4-FFF2-40B4-BE49-F238E27FC236}">
                <a16:creationId xmlns:a16="http://schemas.microsoft.com/office/drawing/2014/main" id="{D8084E14-77E2-C848-7464-54B27916D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604" y="1518663"/>
            <a:ext cx="6654345" cy="46811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279C359-5438-5AB2-BF24-1787DAE04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355" y="1142826"/>
            <a:ext cx="8371348" cy="376397"/>
          </a:xfrm>
          <a:prstGeom prst="rect">
            <a:avLst/>
          </a:prstGeom>
        </p:spPr>
      </p:pic>
      <p:pic>
        <p:nvPicPr>
          <p:cNvPr id="6" name="Imagen 5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DD7D3648-5EFE-01D0-0DA7-7168C9D24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15" y="1518663"/>
            <a:ext cx="1688220" cy="3014235"/>
          </a:xfrm>
          <a:prstGeom prst="rect">
            <a:avLst/>
          </a:prstGeom>
        </p:spPr>
      </p:pic>
      <p:pic>
        <p:nvPicPr>
          <p:cNvPr id="7" name="Imagen 6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8509A3DB-8254-3F65-8EB9-8DC1124B5A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5" t="1227" r="-31" b="278"/>
          <a:stretch>
            <a:fillRect/>
          </a:stretch>
        </p:blipFill>
        <p:spPr>
          <a:xfrm>
            <a:off x="3408427" y="4529485"/>
            <a:ext cx="1687905" cy="167107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EFBED170-F299-9FE9-9302-B9B5E5D3F86B}"/>
              </a:ext>
            </a:extLst>
          </p:cNvPr>
          <p:cNvSpPr txBox="1"/>
          <p:nvPr/>
        </p:nvSpPr>
        <p:spPr>
          <a:xfrm>
            <a:off x="384067" y="246000"/>
            <a:ext cx="11329482" cy="825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Exposiciones (III): </a:t>
            </a:r>
            <a:r>
              <a:rPr lang="es-ES" sz="2400" i="1" u="sng" dirty="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Diálogos</a:t>
            </a:r>
            <a:r>
              <a:rPr lang="es-ES" sz="2400" i="1" dirty="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 entre imagen, música y texto en los libretos de oratorio del setecientos barcelonés</a:t>
            </a:r>
            <a:endParaRPr lang="es-ES" sz="2400" dirty="0">
              <a:solidFill>
                <a:srgbClr val="5484A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C435D13-053E-5BC9-82DF-01B991C6F514}"/>
              </a:ext>
            </a:extLst>
          </p:cNvPr>
          <p:cNvSpPr/>
          <p:nvPr/>
        </p:nvSpPr>
        <p:spPr>
          <a:xfrm>
            <a:off x="548285" y="1974641"/>
            <a:ext cx="2405875" cy="3199250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pic>
        <p:nvPicPr>
          <p:cNvPr id="19" name="Imagen 18" descr="Imagen que contiene texto, libro&#10;&#10;El contenido generado por IA puede ser incorrecto.">
            <a:extLst>
              <a:ext uri="{FF2B5EF4-FFF2-40B4-BE49-F238E27FC236}">
                <a16:creationId xmlns:a16="http://schemas.microsoft.com/office/drawing/2014/main" id="{8C325905-2E04-69C0-BF66-EB858809F2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25" r="161" b="-65"/>
          <a:stretch>
            <a:fillRect/>
          </a:stretch>
        </p:blipFill>
        <p:spPr>
          <a:xfrm>
            <a:off x="742089" y="2141136"/>
            <a:ext cx="2078786" cy="290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33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93DED-7EC7-7AB8-7017-F349FFA95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92A7ADEC-B2D1-1522-B93C-A3670BDD7C5C}"/>
              </a:ext>
            </a:extLst>
          </p:cNvPr>
          <p:cNvSpPr txBox="1"/>
          <p:nvPr/>
        </p:nvSpPr>
        <p:spPr>
          <a:xfrm>
            <a:off x="443723" y="360681"/>
            <a:ext cx="105314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Recuperación, grabación y difusión de piezas musicales</a:t>
            </a:r>
            <a:endParaRPr lang="ca-ES" sz="3600">
              <a:solidFill>
                <a:srgbClr val="5484A4"/>
              </a:solidFill>
              <a:ea typeface="Calibri"/>
              <a:cs typeface="Calibri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A352A0AF-2DA1-4391-CD78-9FE7620F36AB}"/>
              </a:ext>
            </a:extLst>
          </p:cNvPr>
          <p:cNvSpPr/>
          <p:nvPr/>
        </p:nvSpPr>
        <p:spPr>
          <a:xfrm>
            <a:off x="4695687" y="1213116"/>
            <a:ext cx="2725963" cy="820088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85C66B6-14D3-E769-9125-428DE39F8905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6A36823-CFDC-9AAF-B96F-FAAF0BF228E4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2586D8-0E5B-5674-135C-8A048B68EF31}"/>
              </a:ext>
            </a:extLst>
          </p:cNvPr>
          <p:cNvSpPr txBox="1"/>
          <p:nvPr/>
        </p:nvSpPr>
        <p:spPr>
          <a:xfrm>
            <a:off x="4823659" y="1365061"/>
            <a:ext cx="250282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Fase </a:t>
            </a:r>
            <a:r>
              <a:rPr lang="en-US" sz="28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preliminar</a:t>
            </a:r>
            <a:endParaRPr lang="en-US" sz="2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64351A2-FF4A-4031-93FE-E9E8FF2BA7E9}"/>
              </a:ext>
            </a:extLst>
          </p:cNvPr>
          <p:cNvSpPr/>
          <p:nvPr/>
        </p:nvSpPr>
        <p:spPr>
          <a:xfrm>
            <a:off x="880381" y="2291470"/>
            <a:ext cx="2711697" cy="156767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Catalogación</a:t>
            </a:r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4E231B0-1AF3-3BFE-C17F-272E88AE4436}"/>
              </a:ext>
            </a:extLst>
          </p:cNvPr>
          <p:cNvSpPr/>
          <p:nvPr/>
        </p:nvSpPr>
        <p:spPr>
          <a:xfrm>
            <a:off x="4702908" y="2291471"/>
            <a:ext cx="2711697" cy="156767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Digitalización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61FF7979-BCF9-B11E-EAF6-2F824D636FBF}"/>
              </a:ext>
            </a:extLst>
          </p:cNvPr>
          <p:cNvSpPr/>
          <p:nvPr/>
        </p:nvSpPr>
        <p:spPr>
          <a:xfrm>
            <a:off x="8468992" y="2291469"/>
            <a:ext cx="2705502" cy="156767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Subida al repositorio de BIPADI</a:t>
            </a:r>
            <a:endParaRPr lang="ca-ES">
              <a:solidFill>
                <a:schemeClr val="bg1"/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66F08E0-F576-0546-D24D-B96B85E577D8}"/>
              </a:ext>
            </a:extLst>
          </p:cNvPr>
          <p:cNvSpPr/>
          <p:nvPr/>
        </p:nvSpPr>
        <p:spPr>
          <a:xfrm>
            <a:off x="8471609" y="4557233"/>
            <a:ext cx="2711697" cy="1567677"/>
          </a:xfrm>
          <a:prstGeom prst="rect">
            <a:avLst/>
          </a:prstGeom>
          <a:solidFill>
            <a:srgbClr val="6DB0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a-ES">
                <a:latin typeface="Calibri"/>
                <a:ea typeface="Calibri"/>
                <a:cs typeface="Calibri"/>
              </a:rPr>
              <a:t>Transcripción a notación moderna por parte de musicólogos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ED669F4-7F6E-94B2-EDBE-E0B20689FB69}"/>
              </a:ext>
            </a:extLst>
          </p:cNvPr>
          <p:cNvSpPr/>
          <p:nvPr/>
        </p:nvSpPr>
        <p:spPr>
          <a:xfrm>
            <a:off x="4702907" y="4558884"/>
            <a:ext cx="2717892" cy="1567677"/>
          </a:xfrm>
          <a:prstGeom prst="rect">
            <a:avLst/>
          </a:prstGeom>
          <a:solidFill>
            <a:srgbClr val="6DB0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Búsqueda de intérpretes, instrumentos musicales y espacio de grabación</a:t>
            </a:r>
            <a:endParaRPr lang="ca-ES">
              <a:latin typeface="Calibri"/>
              <a:ea typeface="Calibri"/>
              <a:cs typeface="Calibri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0B873E07-3F93-0D2A-80AB-32CDC915C1E6}"/>
              </a:ext>
            </a:extLst>
          </p:cNvPr>
          <p:cNvSpPr/>
          <p:nvPr/>
        </p:nvSpPr>
        <p:spPr>
          <a:xfrm>
            <a:off x="879967" y="4558883"/>
            <a:ext cx="2705502" cy="1567677"/>
          </a:xfrm>
          <a:prstGeom prst="rect">
            <a:avLst/>
          </a:prstGeom>
          <a:solidFill>
            <a:srgbClr val="6DB0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Grabación de las piezas</a:t>
            </a:r>
            <a:endParaRPr lang="es" sz="1200">
              <a:solidFill>
                <a:schemeClr val="bg1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1" name="Flecha: a la derecha 30">
            <a:extLst>
              <a:ext uri="{FF2B5EF4-FFF2-40B4-BE49-F238E27FC236}">
                <a16:creationId xmlns:a16="http://schemas.microsoft.com/office/drawing/2014/main" id="{1188D58D-577E-671B-D239-AB87086B9564}"/>
              </a:ext>
            </a:extLst>
          </p:cNvPr>
          <p:cNvSpPr/>
          <p:nvPr/>
        </p:nvSpPr>
        <p:spPr>
          <a:xfrm>
            <a:off x="3712544" y="2890262"/>
            <a:ext cx="835269" cy="366346"/>
          </a:xfrm>
          <a:prstGeom prst="rightArrow">
            <a:avLst/>
          </a:prstGeom>
          <a:solidFill>
            <a:srgbClr val="5484A4"/>
          </a:solidFill>
          <a:ln>
            <a:solidFill>
              <a:srgbClr val="5484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99CC922E-102C-8C3A-E867-F940CAD1DF3D}"/>
              </a:ext>
            </a:extLst>
          </p:cNvPr>
          <p:cNvSpPr/>
          <p:nvPr/>
        </p:nvSpPr>
        <p:spPr>
          <a:xfrm>
            <a:off x="7534933" y="2890261"/>
            <a:ext cx="835269" cy="366346"/>
          </a:xfrm>
          <a:prstGeom prst="rightArrow">
            <a:avLst/>
          </a:prstGeom>
          <a:solidFill>
            <a:srgbClr val="5484A4"/>
          </a:solidFill>
          <a:ln>
            <a:solidFill>
              <a:srgbClr val="5484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Flecha: a la derecha 32">
            <a:extLst>
              <a:ext uri="{FF2B5EF4-FFF2-40B4-BE49-F238E27FC236}">
                <a16:creationId xmlns:a16="http://schemas.microsoft.com/office/drawing/2014/main" id="{313253E2-05EF-DBE1-3D03-C606C8891F23}"/>
              </a:ext>
            </a:extLst>
          </p:cNvPr>
          <p:cNvSpPr/>
          <p:nvPr/>
        </p:nvSpPr>
        <p:spPr>
          <a:xfrm rot="5400000">
            <a:off x="9551445" y="4070432"/>
            <a:ext cx="556489" cy="353956"/>
          </a:xfrm>
          <a:prstGeom prst="rightArrow">
            <a:avLst/>
          </a:prstGeom>
          <a:solidFill>
            <a:srgbClr val="5484A4"/>
          </a:solidFill>
          <a:ln>
            <a:solidFill>
              <a:srgbClr val="5484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Flecha: a la derecha 34">
            <a:extLst>
              <a:ext uri="{FF2B5EF4-FFF2-40B4-BE49-F238E27FC236}">
                <a16:creationId xmlns:a16="http://schemas.microsoft.com/office/drawing/2014/main" id="{76F681A5-2E1A-BF6C-9D06-F392F410C3FF}"/>
              </a:ext>
            </a:extLst>
          </p:cNvPr>
          <p:cNvSpPr/>
          <p:nvPr/>
        </p:nvSpPr>
        <p:spPr>
          <a:xfrm rot="10800000">
            <a:off x="7534932" y="5157675"/>
            <a:ext cx="835269" cy="366346"/>
          </a:xfrm>
          <a:prstGeom prst="rightArrow">
            <a:avLst/>
          </a:prstGeom>
          <a:solidFill>
            <a:srgbClr val="5484A4"/>
          </a:solidFill>
          <a:ln>
            <a:solidFill>
              <a:srgbClr val="5484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54A901BE-EA91-6CF1-F223-4E50C346723E}"/>
              </a:ext>
            </a:extLst>
          </p:cNvPr>
          <p:cNvSpPr/>
          <p:nvPr/>
        </p:nvSpPr>
        <p:spPr>
          <a:xfrm rot="10800000">
            <a:off x="3712541" y="5157674"/>
            <a:ext cx="835269" cy="366346"/>
          </a:xfrm>
          <a:prstGeom prst="rightArrow">
            <a:avLst/>
          </a:prstGeom>
          <a:solidFill>
            <a:srgbClr val="5484A4"/>
          </a:solidFill>
          <a:ln>
            <a:solidFill>
              <a:srgbClr val="5484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863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/>
      <p:bldP spid="13" grpId="0" animBg="1"/>
      <p:bldP spid="16" grpId="0" animBg="1"/>
      <p:bldP spid="19" grpId="0" animBg="1"/>
      <p:bldP spid="23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5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607AA-B745-FC8D-33F7-7535C4F7D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E207E40-398A-5330-7641-7806D586A2CF}"/>
              </a:ext>
            </a:extLst>
          </p:cNvPr>
          <p:cNvSpPr/>
          <p:nvPr/>
        </p:nvSpPr>
        <p:spPr>
          <a:xfrm>
            <a:off x="413009" y="3050719"/>
            <a:ext cx="5569201" cy="2462614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s-ES" sz="2000">
                <a:solidFill>
                  <a:schemeClr val="bg1"/>
                </a:solidFill>
                <a:ea typeface="Calibri" panose="020F0502020204030204"/>
                <a:cs typeface="Calibri" panose="020F050202020403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CORA</a:t>
            </a:r>
            <a:endParaRPr lang="es-ES" sz="2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s-E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B3114C3-9F33-A6C2-0897-0BE054ECD045}"/>
              </a:ext>
            </a:extLst>
          </p:cNvPr>
          <p:cNvSpPr txBox="1"/>
          <p:nvPr/>
        </p:nvSpPr>
        <p:spPr>
          <a:xfrm>
            <a:off x="443723" y="360681"/>
            <a:ext cx="105314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Recuperación, grabación y difusión de piezas musicales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5120413-02FC-C311-EF79-B01A4B75C85E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C874F66-E830-E8B7-38AC-E33E967F6DFC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2" name="Imagen 1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56A79EBA-0B09-3689-EFA4-9180832F4A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" r="24411" b="-187"/>
          <a:stretch>
            <a:fillRect/>
          </a:stretch>
        </p:blipFill>
        <p:spPr>
          <a:xfrm>
            <a:off x="577008" y="3239973"/>
            <a:ext cx="5225605" cy="159939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70C4DAA-C06D-541D-D4D4-65260510107A}"/>
              </a:ext>
            </a:extLst>
          </p:cNvPr>
          <p:cNvSpPr/>
          <p:nvPr/>
        </p:nvSpPr>
        <p:spPr>
          <a:xfrm>
            <a:off x="6153411" y="2547629"/>
            <a:ext cx="5608710" cy="3467324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  <a:p>
            <a:pPr algn="ctr"/>
            <a:endParaRPr lang="es-ES">
              <a:ea typeface="Calibri"/>
              <a:cs typeface="Calibri"/>
            </a:endParaRPr>
          </a:p>
          <a:p>
            <a:pPr algn="ctr"/>
            <a:endParaRPr lang="es-ES">
              <a:ea typeface="Calibri"/>
              <a:cs typeface="Calibri"/>
            </a:endParaRPr>
          </a:p>
          <a:p>
            <a:pPr algn="ctr"/>
            <a:endParaRPr lang="es-ES">
              <a:ea typeface="Calibri"/>
              <a:cs typeface="Calibri"/>
            </a:endParaRPr>
          </a:p>
          <a:p>
            <a:pPr algn="ctr"/>
            <a:endParaRPr lang="es-ES">
              <a:ea typeface="Calibri"/>
              <a:cs typeface="Calibri"/>
            </a:endParaRPr>
          </a:p>
          <a:p>
            <a:pPr algn="ctr"/>
            <a:endParaRPr lang="es-ES">
              <a:ea typeface="Calibri"/>
              <a:cs typeface="Calibri"/>
            </a:endParaRPr>
          </a:p>
          <a:p>
            <a:pPr algn="ctr"/>
            <a:r>
              <a:rPr lang="es-ES">
                <a:solidFill>
                  <a:schemeClr val="bg1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FE733F6-D560-6029-629B-BD07D7C8A6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546" y="2766468"/>
            <a:ext cx="5294490" cy="249454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D5BD17F-71BC-BA96-8238-23B786EB16AB}"/>
              </a:ext>
            </a:extLst>
          </p:cNvPr>
          <p:cNvSpPr/>
          <p:nvPr/>
        </p:nvSpPr>
        <p:spPr>
          <a:xfrm>
            <a:off x="4481701" y="1369692"/>
            <a:ext cx="2725963" cy="820088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72C68EC-7E32-A18C-F1BA-FAF0206E32E6}"/>
              </a:ext>
            </a:extLst>
          </p:cNvPr>
          <p:cNvSpPr txBox="1"/>
          <p:nvPr/>
        </p:nvSpPr>
        <p:spPr>
          <a:xfrm>
            <a:off x="5079399" y="1521637"/>
            <a:ext cx="1521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El sonido</a:t>
            </a:r>
          </a:p>
        </p:txBody>
      </p:sp>
    </p:spTree>
    <p:extLst>
      <p:ext uri="{BB962C8B-B14F-4D97-AF65-F5344CB8AC3E}">
        <p14:creationId xmlns:p14="http://schemas.microsoft.com/office/powerpoint/2010/main" val="422167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E691B-43ED-0771-673B-A54974243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88D3AA9-92E7-1174-A505-C044443AAA40}"/>
              </a:ext>
            </a:extLst>
          </p:cNvPr>
          <p:cNvSpPr txBox="1"/>
          <p:nvPr/>
        </p:nvSpPr>
        <p:spPr>
          <a:xfrm>
            <a:off x="443723" y="360681"/>
            <a:ext cx="46522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Conciertos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A9F7E6E-8817-CB8C-F82F-2864F4CD13F6}"/>
              </a:ext>
            </a:extLst>
          </p:cNvPr>
          <p:cNvSpPr/>
          <p:nvPr/>
        </p:nvSpPr>
        <p:spPr>
          <a:xfrm>
            <a:off x="438698" y="1393051"/>
            <a:ext cx="4853244" cy="416765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4955699-94D7-78CF-7152-78371EB7A882}"/>
              </a:ext>
            </a:extLst>
          </p:cNvPr>
          <p:cNvSpPr/>
          <p:nvPr/>
        </p:nvSpPr>
        <p:spPr>
          <a:xfrm>
            <a:off x="5447172" y="3515362"/>
            <a:ext cx="6188113" cy="282427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0C8E33C-FB90-51BF-EE1D-D9195D25B9D2}"/>
              </a:ext>
            </a:extLst>
          </p:cNvPr>
          <p:cNvSpPr/>
          <p:nvPr/>
        </p:nvSpPr>
        <p:spPr>
          <a:xfrm>
            <a:off x="5451494" y="252873"/>
            <a:ext cx="6189036" cy="31742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2AC501C-6326-735C-12DC-B537F02F2B49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18D768-5529-84B8-B4DE-DF27F56E4C32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95C8DD6-7B69-A20E-B40A-0B4D5DE620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" t="2102" r="777" b="1110"/>
          <a:stretch>
            <a:fillRect/>
          </a:stretch>
        </p:blipFill>
        <p:spPr>
          <a:xfrm>
            <a:off x="5664239" y="434990"/>
            <a:ext cx="5757555" cy="2556044"/>
          </a:xfrm>
          <a:prstGeom prst="rect">
            <a:avLst/>
          </a:prstGeom>
        </p:spPr>
      </p:pic>
      <p:pic>
        <p:nvPicPr>
          <p:cNvPr id="3" name="Imagen 2" descr="Imagen que contiene edificio, persona, interior, hombre&#10;&#10;El contenido generado por IA puede ser incorrecto.">
            <a:extLst>
              <a:ext uri="{FF2B5EF4-FFF2-40B4-BE49-F238E27FC236}">
                <a16:creationId xmlns:a16="http://schemas.microsoft.com/office/drawing/2014/main" id="{ADC6F7A2-B867-8B2B-CF7F-E59C0FFF0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169" y="3691466"/>
            <a:ext cx="3688149" cy="24722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BA30247-7841-3FAB-7613-52F436680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503" y="1608665"/>
            <a:ext cx="4459881" cy="335844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7640EA5-E6A5-B0ED-2619-D68A68D9AACF}"/>
              </a:ext>
            </a:extLst>
          </p:cNvPr>
          <p:cNvSpPr txBox="1"/>
          <p:nvPr/>
        </p:nvSpPr>
        <p:spPr>
          <a:xfrm>
            <a:off x="1061156" y="5032023"/>
            <a:ext cx="357857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Concierto 20 </a:t>
            </a:r>
            <a:r>
              <a:rPr lang="en-U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años</a:t>
            </a:r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del CRAI de la UB</a:t>
            </a:r>
          </a:p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5A9BC19-9D20-A44F-A082-FD88DC11AFF0}"/>
              </a:ext>
            </a:extLst>
          </p:cNvPr>
          <p:cNvSpPr txBox="1"/>
          <p:nvPr/>
        </p:nvSpPr>
        <p:spPr>
          <a:xfrm>
            <a:off x="9764889" y="4586111"/>
            <a:ext cx="24384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Concierto de las II Jornadas de : </a:t>
            </a:r>
          </a:p>
          <a:p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¡</a:t>
            </a:r>
            <a:r>
              <a:rPr lang="en-U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Ningún</a:t>
            </a:r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día sin</a:t>
            </a:r>
          </a:p>
          <a:p>
            <a:r>
              <a:rPr lang="en-U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música</a:t>
            </a:r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!</a:t>
            </a:r>
          </a:p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E6813CB-F3CC-60A8-1BAC-DCA8814325C6}"/>
              </a:ext>
            </a:extLst>
          </p:cNvPr>
          <p:cNvSpPr txBox="1"/>
          <p:nvPr/>
        </p:nvSpPr>
        <p:spPr>
          <a:xfrm>
            <a:off x="5548489" y="2994378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Presentación de la </a:t>
            </a:r>
            <a:r>
              <a:rPr lang="en-U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página</a:t>
            </a:r>
            <a:r>
              <a:rPr lang="en-U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web de Patrimonio musical de la UB</a:t>
            </a:r>
          </a:p>
        </p:txBody>
      </p:sp>
    </p:spTree>
    <p:extLst>
      <p:ext uri="{BB962C8B-B14F-4D97-AF65-F5344CB8AC3E}">
        <p14:creationId xmlns:p14="http://schemas.microsoft.com/office/powerpoint/2010/main" val="2646298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9EA8A-28B2-28B0-1180-CB1F4DEB8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C78C712-5DB5-56AB-860B-3CF9EB436D8F}"/>
              </a:ext>
            </a:extLst>
          </p:cNvPr>
          <p:cNvSpPr txBox="1"/>
          <p:nvPr/>
        </p:nvSpPr>
        <p:spPr>
          <a:xfrm>
            <a:off x="335013" y="339713"/>
            <a:ext cx="10996119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0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Página web del Patrimonio Musical en la Universidad de Barcelona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804B586-18DE-D726-1429-50E878A18601}"/>
              </a:ext>
            </a:extLst>
          </p:cNvPr>
          <p:cNvSpPr/>
          <p:nvPr/>
        </p:nvSpPr>
        <p:spPr>
          <a:xfrm>
            <a:off x="2086193" y="895331"/>
            <a:ext cx="8034571" cy="543951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461B593-9157-0E45-5751-B7DAC5578FFB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7D8F09-0124-B40F-6BE5-3D6916EE4019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A436439-FB51-987F-4C90-AA20AD3F7DEB}"/>
              </a:ext>
            </a:extLst>
          </p:cNvPr>
          <p:cNvSpPr/>
          <p:nvPr/>
        </p:nvSpPr>
        <p:spPr>
          <a:xfrm>
            <a:off x="4374263" y="5973232"/>
            <a:ext cx="3464058" cy="297309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solidFill>
                  <a:schemeClr val="bg1"/>
                </a:solidFill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Patrimonio musical</a:t>
            </a:r>
            <a:endParaRPr lang="es-ES">
              <a:solidFill>
                <a:schemeClr val="bg1"/>
              </a:solidFill>
              <a:ea typeface="Calibri"/>
              <a:cs typeface="Calibri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A73AD862-7174-7284-5296-0BDCF11080E1}"/>
              </a:ext>
            </a:extLst>
          </p:cNvPr>
          <p:cNvGrpSpPr/>
          <p:nvPr/>
        </p:nvGrpSpPr>
        <p:grpSpPr>
          <a:xfrm>
            <a:off x="2326158" y="1066562"/>
            <a:ext cx="7579256" cy="4904996"/>
            <a:chOff x="2173758" y="1081309"/>
            <a:chExt cx="8385501" cy="5612919"/>
          </a:xfrm>
        </p:grpSpPr>
        <p:pic>
          <p:nvPicPr>
            <p:cNvPr id="13" name="Imagen 12" descr="Interfaz de usuario gráfica, Sitio web, Escala de tiempo&#10;&#10;El contenido generado por IA puede ser incorrecto.">
              <a:extLst>
                <a:ext uri="{FF2B5EF4-FFF2-40B4-BE49-F238E27FC236}">
                  <a16:creationId xmlns:a16="http://schemas.microsoft.com/office/drawing/2014/main" id="{F8B5A7C7-2AD2-8656-16D0-1C9333D1F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014" r="-157" b="60685"/>
            <a:stretch>
              <a:fillRect/>
            </a:stretch>
          </p:blipFill>
          <p:spPr>
            <a:xfrm>
              <a:off x="2173758" y="4958620"/>
              <a:ext cx="8385501" cy="1735608"/>
            </a:xfrm>
            <a:prstGeom prst="rect">
              <a:avLst/>
            </a:prstGeom>
          </p:spPr>
        </p:pic>
        <p:pic>
          <p:nvPicPr>
            <p:cNvPr id="3" name="Imagen 2" descr="Diagrama&#10;&#10;El contenido generado por IA puede ser incorrecto.">
              <a:extLst>
                <a:ext uri="{FF2B5EF4-FFF2-40B4-BE49-F238E27FC236}">
                  <a16:creationId xmlns:a16="http://schemas.microsoft.com/office/drawing/2014/main" id="{E2360AD2-D69C-7777-13E3-10FD5FFAE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371" b="79224"/>
            <a:stretch>
              <a:fillRect/>
            </a:stretch>
          </p:blipFill>
          <p:spPr>
            <a:xfrm>
              <a:off x="2182639" y="1081309"/>
              <a:ext cx="8370900" cy="683958"/>
            </a:xfrm>
            <a:prstGeom prst="rect">
              <a:avLst/>
            </a:prstGeom>
          </p:spPr>
        </p:pic>
        <p:pic>
          <p:nvPicPr>
            <p:cNvPr id="6" name="Imagen 5" descr="Diagrama&#10;&#10;El contenido generado por IA puede ser incorrecto.">
              <a:extLst>
                <a:ext uri="{FF2B5EF4-FFF2-40B4-BE49-F238E27FC236}">
                  <a16:creationId xmlns:a16="http://schemas.microsoft.com/office/drawing/2014/main" id="{DD638045-45A1-4B75-4ED0-762FFA76B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22821" b="73444"/>
            <a:stretch>
              <a:fillRect/>
            </a:stretch>
          </p:blipFill>
          <p:spPr>
            <a:xfrm>
              <a:off x="2182638" y="1720403"/>
              <a:ext cx="8370900" cy="176961"/>
            </a:xfrm>
            <a:prstGeom prst="rect">
              <a:avLst/>
            </a:prstGeom>
          </p:spPr>
        </p:pic>
        <p:pic>
          <p:nvPicPr>
            <p:cNvPr id="7" name="Imagen 6" descr="Diagrama&#10;&#10;El contenido generado por IA puede ser incorrecto.">
              <a:extLst>
                <a:ext uri="{FF2B5EF4-FFF2-40B4-BE49-F238E27FC236}">
                  <a16:creationId xmlns:a16="http://schemas.microsoft.com/office/drawing/2014/main" id="{3BBC1863-31BF-B624-2E6E-5346DE03A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0844" b="4559"/>
            <a:stretch>
              <a:fillRect/>
            </a:stretch>
          </p:blipFill>
          <p:spPr>
            <a:xfrm>
              <a:off x="2182639" y="1897384"/>
              <a:ext cx="8370900" cy="30624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7490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11731-15AE-048E-F717-93267B212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87CDE2-CC49-2DAE-B70A-ABE8D565DA36}"/>
              </a:ext>
            </a:extLst>
          </p:cNvPr>
          <p:cNvSpPr txBox="1"/>
          <p:nvPr/>
        </p:nvSpPr>
        <p:spPr>
          <a:xfrm>
            <a:off x="335013" y="1002549"/>
            <a:ext cx="1099611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0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Muchas gracias</a:t>
            </a:r>
            <a:endParaRPr lang="es-ES" sz="400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8E3E8F7-7198-4FDB-FE13-2D20EDC19D69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07B1E6D-76A5-F0B1-3506-7F9A1E10FE99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2" name="Imagen 1" descr="Imagen que contiene competencia de atletismo, sostener, hombre&#10;&#10;El contenido generado por IA puede ser incorrecto.">
            <a:extLst>
              <a:ext uri="{FF2B5EF4-FFF2-40B4-BE49-F238E27FC236}">
                <a16:creationId xmlns:a16="http://schemas.microsoft.com/office/drawing/2014/main" id="{B0C58534-2A65-92BF-7B0F-EC661DECB2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97" t="47601" r="71399" b="25133"/>
          <a:stretch>
            <a:fillRect/>
          </a:stretch>
        </p:blipFill>
        <p:spPr>
          <a:xfrm>
            <a:off x="849567" y="1353978"/>
            <a:ext cx="2383774" cy="4404631"/>
          </a:xfrm>
          <a:prstGeom prst="rect">
            <a:avLst/>
          </a:prstGeom>
        </p:spPr>
      </p:pic>
      <p:pic>
        <p:nvPicPr>
          <p:cNvPr id="10" name="Imagen 9" descr="Imagen que contiene loro, pájaro&#10;&#10;El contenido generado por IA puede ser incorrecto.">
            <a:extLst>
              <a:ext uri="{FF2B5EF4-FFF2-40B4-BE49-F238E27FC236}">
                <a16:creationId xmlns:a16="http://schemas.microsoft.com/office/drawing/2014/main" id="{AD663B6D-D5F0-EC1A-6F05-D326E71FE8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82" t="16302" r="30155" b="21772"/>
          <a:stretch>
            <a:fillRect/>
          </a:stretch>
        </p:blipFill>
        <p:spPr>
          <a:xfrm>
            <a:off x="8992082" y="1155004"/>
            <a:ext cx="2158709" cy="4246852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840FA307-6078-533C-BDE0-10F20E7B4520}"/>
              </a:ext>
            </a:extLst>
          </p:cNvPr>
          <p:cNvSpPr/>
          <p:nvPr/>
        </p:nvSpPr>
        <p:spPr>
          <a:xfrm>
            <a:off x="3659073" y="2802950"/>
            <a:ext cx="4804586" cy="63344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Oriol </a:t>
            </a:r>
            <a:r>
              <a:rPr lang="es-ES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Brugarolas</a:t>
            </a:r>
            <a:r>
              <a:rPr lang="es-E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 — </a:t>
            </a:r>
            <a:r>
              <a:rPr lang="es-ES" dirty="0">
                <a:solidFill>
                  <a:schemeClr val="bg1"/>
                </a:solidFill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oriolbrugarolas@ub.edu</a:t>
            </a:r>
            <a:endParaRPr lang="es-ES">
              <a:solidFill>
                <a:schemeClr val="bg1"/>
              </a:solidFill>
              <a:latin typeface="Calibri"/>
              <a:ea typeface="Calibri"/>
              <a:cs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1D0570C-5358-ACBF-94B0-6EC16B515EF0}"/>
              </a:ext>
            </a:extLst>
          </p:cNvPr>
          <p:cNvSpPr/>
          <p:nvPr/>
        </p:nvSpPr>
        <p:spPr>
          <a:xfrm>
            <a:off x="3660117" y="3915679"/>
            <a:ext cx="4804586" cy="63344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Neus Verger  — </a:t>
            </a:r>
            <a:r>
              <a:rPr lang="es-ES" dirty="0">
                <a:solidFill>
                  <a:schemeClr val="bg1"/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nverger@ub.edu</a:t>
            </a:r>
            <a:endParaRPr lang="es-ES">
              <a:solidFill>
                <a:schemeClr val="bg1"/>
              </a:solidFill>
              <a:latin typeface="Calibri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8292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1F24B-8E37-04DF-A5F0-27D96C1E6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96B4B855-7E02-AD72-19FE-C73B8520FECB}"/>
              </a:ext>
            </a:extLst>
          </p:cNvPr>
          <p:cNvSpPr/>
          <p:nvPr/>
        </p:nvSpPr>
        <p:spPr>
          <a:xfrm>
            <a:off x="8427443" y="1827694"/>
            <a:ext cx="2692058" cy="434057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439927-3F63-5FE3-BC28-CF44A2BCA5A0}"/>
              </a:ext>
            </a:extLst>
          </p:cNvPr>
          <p:cNvSpPr/>
          <p:nvPr/>
        </p:nvSpPr>
        <p:spPr>
          <a:xfrm>
            <a:off x="4468385" y="2032446"/>
            <a:ext cx="3107422" cy="3340350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6EF5891-7C7B-D52E-B5C4-F072F12C9D06}"/>
              </a:ext>
            </a:extLst>
          </p:cNvPr>
          <p:cNvSpPr/>
          <p:nvPr/>
        </p:nvSpPr>
        <p:spPr>
          <a:xfrm>
            <a:off x="521697" y="2032446"/>
            <a:ext cx="3228226" cy="3173082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F452768-19E0-173A-F921-D0D0E62A7B07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0DC3F25-DC8A-5BB3-69BD-A741A979B159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0E3BE81-0B90-482D-D57A-BAEDD635FF7C}"/>
              </a:ext>
            </a:extLst>
          </p:cNvPr>
          <p:cNvSpPr txBox="1"/>
          <p:nvPr/>
        </p:nvSpPr>
        <p:spPr>
          <a:xfrm>
            <a:off x="524656" y="206217"/>
            <a:ext cx="109728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La colección musical de la Biblioteca de Fondo Antiguo del CRAI de la UB </a:t>
            </a:r>
          </a:p>
          <a:p>
            <a:endParaRPr lang="ca-ES" sz="360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3" name="Imagen 2" descr="Imagen que contiene texto, libro, pájaro, pasto&#10;&#10;El contenido generado por IA puede ser incorrecto.">
            <a:extLst>
              <a:ext uri="{FF2B5EF4-FFF2-40B4-BE49-F238E27FC236}">
                <a16:creationId xmlns:a16="http://schemas.microsoft.com/office/drawing/2014/main" id="{2F38180E-DD39-D659-A477-99680E4E62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7" t="71" b="919"/>
          <a:stretch>
            <a:fillRect/>
          </a:stretch>
        </p:blipFill>
        <p:spPr>
          <a:xfrm>
            <a:off x="676990" y="2195425"/>
            <a:ext cx="2930853" cy="2321369"/>
          </a:xfrm>
          <a:prstGeom prst="rect">
            <a:avLst/>
          </a:prstGeom>
        </p:spPr>
      </p:pic>
      <p:pic>
        <p:nvPicPr>
          <p:cNvPr id="7" name="Imagen 6" descr="Imagen que contiene Escala de tiempo&#10;&#10;El contenido generado por IA puede ser incorrecto.">
            <a:extLst>
              <a:ext uri="{FF2B5EF4-FFF2-40B4-BE49-F238E27FC236}">
                <a16:creationId xmlns:a16="http://schemas.microsoft.com/office/drawing/2014/main" id="{CBF178E7-5C85-30CA-AD7B-BD8043B68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476" y="2183982"/>
            <a:ext cx="2615159" cy="2667618"/>
          </a:xfrm>
          <a:prstGeom prst="rect">
            <a:avLst/>
          </a:prstGeom>
        </p:spPr>
      </p:pic>
      <p:pic>
        <p:nvPicPr>
          <p:cNvPr id="18" name="Imagen 17" descr="Un periódico con la imagen de una persona&#10;&#10;El contenido generado por IA puede ser incorrecto.">
            <a:extLst>
              <a:ext uri="{FF2B5EF4-FFF2-40B4-BE49-F238E27FC236}">
                <a16:creationId xmlns:a16="http://schemas.microsoft.com/office/drawing/2014/main" id="{539E6EF8-28B9-7676-31BE-AD848C436B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9" t="1436" r="1838" b="1079"/>
          <a:stretch>
            <a:fillRect/>
          </a:stretch>
        </p:blipFill>
        <p:spPr>
          <a:xfrm>
            <a:off x="8613423" y="2100097"/>
            <a:ext cx="2282718" cy="3571806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01BE3EFE-BB1A-1E2D-50FF-D38683A65829}"/>
              </a:ext>
            </a:extLst>
          </p:cNvPr>
          <p:cNvSpPr txBox="1"/>
          <p:nvPr/>
        </p:nvSpPr>
        <p:spPr>
          <a:xfrm>
            <a:off x="485152" y="4676495"/>
            <a:ext cx="32150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chemeClr val="bg1"/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Tratados</a:t>
            </a:r>
            <a:r>
              <a:rPr lang="en-US" b="1">
                <a:solidFill>
                  <a:schemeClr val="bg1"/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y </a:t>
            </a:r>
            <a:r>
              <a:rPr lang="en-US" b="1" err="1">
                <a:solidFill>
                  <a:schemeClr val="bg1"/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métodos</a:t>
            </a:r>
            <a:r>
              <a:rPr lang="en-US" b="1">
                <a:solidFill>
                  <a:schemeClr val="bg1"/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musicales</a:t>
            </a:r>
            <a:endParaRPr lang="en-US" b="1">
              <a:solidFill>
                <a:schemeClr val="bg1"/>
              </a:solidFill>
              <a:ea typeface="Calibri"/>
              <a:cs typeface="Calibri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61E30B8-6D20-47E4-863B-81ED3B206630}"/>
              </a:ext>
            </a:extLst>
          </p:cNvPr>
          <p:cNvSpPr txBox="1"/>
          <p:nvPr/>
        </p:nvSpPr>
        <p:spPr>
          <a:xfrm>
            <a:off x="5523662" y="4946353"/>
            <a:ext cx="11446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chemeClr val="bg1"/>
                </a:solidFill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Partituras</a:t>
            </a:r>
            <a:endParaRPr lang="en-US" b="1">
              <a:solidFill>
                <a:schemeClr val="bg1"/>
              </a:solidFill>
              <a:ea typeface="Calibri"/>
              <a:cs typeface="Calibri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79CABAB-8EEB-CFD2-565F-079F92A20ED6}"/>
              </a:ext>
            </a:extLst>
          </p:cNvPr>
          <p:cNvSpPr txBox="1"/>
          <p:nvPr/>
        </p:nvSpPr>
        <p:spPr>
          <a:xfrm>
            <a:off x="8783847" y="5705535"/>
            <a:ext cx="21122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chemeClr val="bg1"/>
                </a:solidFill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Llibretos</a:t>
            </a:r>
            <a:r>
              <a:rPr lang="en-US" b="1">
                <a:solidFill>
                  <a:schemeClr val="bg1"/>
                </a:solidFill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b="1" err="1">
                <a:solidFill>
                  <a:schemeClr val="bg1"/>
                </a:solidFill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música</a:t>
            </a:r>
            <a:endParaRPr lang="en-US" b="1">
              <a:solidFill>
                <a:schemeClr val="bg1"/>
              </a:solidFill>
              <a:ea typeface="Calibri"/>
              <a:cs typeface="Calibri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58731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66DD22CB-243A-7AC8-5855-C71B0BE70F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9" t="971" r="909" b="2427"/>
          <a:stretch>
            <a:fillRect/>
          </a:stretch>
        </p:blipFill>
        <p:spPr>
          <a:xfrm>
            <a:off x="5043166" y="231397"/>
            <a:ext cx="3007853" cy="781110"/>
          </a:xfrm>
          <a:prstGeom prst="rect">
            <a:avLst/>
          </a:prstGeom>
        </p:spPr>
      </p:pic>
      <p:pic>
        <p:nvPicPr>
          <p:cNvPr id="5" name="Imagen 4" descr="Imagen que contiene texto, libro, pájaro, pasto&#10;&#10;El contenido generado por IA puede ser incorrecto.">
            <a:extLst>
              <a:ext uri="{FF2B5EF4-FFF2-40B4-BE49-F238E27FC236}">
                <a16:creationId xmlns:a16="http://schemas.microsoft.com/office/drawing/2014/main" id="{528582E0-20A7-0A95-4631-DFCD8DB0E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924" y="2623197"/>
            <a:ext cx="2591955" cy="206795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8833893-CED3-BBB5-87CD-14AE5456C75D}"/>
              </a:ext>
            </a:extLst>
          </p:cNvPr>
          <p:cNvSpPr/>
          <p:nvPr/>
        </p:nvSpPr>
        <p:spPr>
          <a:xfrm>
            <a:off x="320240" y="2453588"/>
            <a:ext cx="3896280" cy="75660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8C88C-3F5F-0FEB-DC2E-DA5AA967A902}"/>
              </a:ext>
            </a:extLst>
          </p:cNvPr>
          <p:cNvSpPr/>
          <p:nvPr/>
        </p:nvSpPr>
        <p:spPr>
          <a:xfrm>
            <a:off x="301561" y="4021086"/>
            <a:ext cx="3870881" cy="925408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A61BD67-EE27-F480-F32B-D69B8E383E25}"/>
              </a:ext>
            </a:extLst>
          </p:cNvPr>
          <p:cNvSpPr txBox="1"/>
          <p:nvPr/>
        </p:nvSpPr>
        <p:spPr>
          <a:xfrm>
            <a:off x="307026" y="4136707"/>
            <a:ext cx="3860242" cy="707886"/>
          </a:xfrm>
          <a:prstGeom prst="rect">
            <a:avLst/>
          </a:prstGeom>
          <a:solidFill>
            <a:srgbClr val="5484A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66 registros bibliográficos </a:t>
            </a:r>
          </a:p>
          <a:p>
            <a:pPr algn="ctr"/>
            <a:r>
              <a:rPr lang="es-ES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173 registros de ejemplar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B3B8911-2A7E-6815-93EE-AC9472B5EE82}"/>
              </a:ext>
            </a:extLst>
          </p:cNvPr>
          <p:cNvSpPr/>
          <p:nvPr/>
        </p:nvSpPr>
        <p:spPr>
          <a:xfrm>
            <a:off x="7160306" y="2475670"/>
            <a:ext cx="4753530" cy="756603"/>
          </a:xfrm>
          <a:prstGeom prst="rect">
            <a:avLst/>
          </a:prstGeom>
          <a:solidFill>
            <a:srgbClr val="5484A4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720D3AF-7C7E-5C1F-8315-94C4AA723126}"/>
              </a:ext>
            </a:extLst>
          </p:cNvPr>
          <p:cNvSpPr/>
          <p:nvPr/>
        </p:nvSpPr>
        <p:spPr>
          <a:xfrm>
            <a:off x="7163852" y="4045575"/>
            <a:ext cx="4748238" cy="92593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BFF57E3-88DE-CC3D-0F74-2AF031B8FEC9}"/>
              </a:ext>
            </a:extLst>
          </p:cNvPr>
          <p:cNvSpPr txBox="1"/>
          <p:nvPr/>
        </p:nvSpPr>
        <p:spPr>
          <a:xfrm>
            <a:off x="7308413" y="2624930"/>
            <a:ext cx="478414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655 de género/forma = Métodos (Música)</a:t>
            </a:r>
            <a:r>
              <a:rPr lang="es-ES" sz="1200" b="1">
                <a:solidFill>
                  <a:schemeClr val="bg1"/>
                </a:solidFill>
                <a:latin typeface="Arial"/>
              </a:rPr>
              <a:t> </a:t>
            </a:r>
            <a:endParaRPr lang="es-ES" sz="12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DF6E86-7461-BB8E-A17E-114F9809AD02}"/>
              </a:ext>
            </a:extLst>
          </p:cNvPr>
          <p:cNvSpPr txBox="1"/>
          <p:nvPr/>
        </p:nvSpPr>
        <p:spPr>
          <a:xfrm>
            <a:off x="7443154" y="4156417"/>
            <a:ext cx="451086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15 registros bibliográficos </a:t>
            </a:r>
            <a:endParaRPr lang="es-ES" sz="2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s-ES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24 ejemplares</a:t>
            </a:r>
            <a:endParaRPr lang="es-ES" sz="2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C3A76779-9E51-DA1A-B431-CF86D5229984}"/>
              </a:ext>
            </a:extLst>
          </p:cNvPr>
          <p:cNvSpPr/>
          <p:nvPr/>
        </p:nvSpPr>
        <p:spPr>
          <a:xfrm>
            <a:off x="2046007" y="3292793"/>
            <a:ext cx="269965" cy="627017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A6A99EA6-2FE4-9E6E-29F1-060FF9C64E07}"/>
              </a:ext>
            </a:extLst>
          </p:cNvPr>
          <p:cNvSpPr/>
          <p:nvPr/>
        </p:nvSpPr>
        <p:spPr>
          <a:xfrm>
            <a:off x="9503347" y="3292793"/>
            <a:ext cx="269965" cy="627017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A6FD039-3A97-7142-8C3D-2A5A01EE1849}"/>
              </a:ext>
            </a:extLst>
          </p:cNvPr>
          <p:cNvSpPr txBox="1"/>
          <p:nvPr/>
        </p:nvSpPr>
        <p:spPr>
          <a:xfrm>
            <a:off x="610645" y="2604369"/>
            <a:ext cx="321501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650 de materia = Teoría musical</a:t>
            </a:r>
            <a:endParaRPr lang="en-US"/>
          </a:p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DB1842C-9B16-DE25-7D72-44AEFD39AAA3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840CE20-E699-55BD-3BF1-B05DAC1EBB7B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E636A3AC-389D-6D37-6C7A-75C4EC929E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" t="960" r="601" b="4985"/>
          <a:stretch>
            <a:fillRect/>
          </a:stretch>
        </p:blipFill>
        <p:spPr>
          <a:xfrm>
            <a:off x="5341929" y="778213"/>
            <a:ext cx="4425477" cy="47584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221FEDA-7A80-32D3-1228-D696CA5C9C04}"/>
              </a:ext>
            </a:extLst>
          </p:cNvPr>
          <p:cNvSpPr txBox="1"/>
          <p:nvPr/>
        </p:nvSpPr>
        <p:spPr>
          <a:xfrm>
            <a:off x="433285" y="360681"/>
            <a:ext cx="46522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Colección especial (I)</a:t>
            </a:r>
            <a:r>
              <a:rPr lang="ca-ES" sz="36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063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82BD441E-49FC-30E6-F9EB-3362A47D7E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09"/>
          <a:stretch>
            <a:fillRect/>
          </a:stretch>
        </p:blipFill>
        <p:spPr>
          <a:xfrm>
            <a:off x="5051454" y="260788"/>
            <a:ext cx="1317243" cy="720256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00B6BFD-D771-2A79-7E71-E7FB04EA2A06}"/>
              </a:ext>
            </a:extLst>
          </p:cNvPr>
          <p:cNvSpPr/>
          <p:nvPr/>
        </p:nvSpPr>
        <p:spPr>
          <a:xfrm>
            <a:off x="301783" y="1967918"/>
            <a:ext cx="5764746" cy="699581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760FB4D-FC4D-02EF-0619-DA1D521848DA}"/>
              </a:ext>
            </a:extLst>
          </p:cNvPr>
          <p:cNvSpPr txBox="1"/>
          <p:nvPr/>
        </p:nvSpPr>
        <p:spPr>
          <a:xfrm>
            <a:off x="348280" y="2060439"/>
            <a:ext cx="567846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4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PARTITURA (impresas) – código </a:t>
            </a:r>
            <a:r>
              <a:rPr lang="es-ES" sz="14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c </a:t>
            </a:r>
            <a:r>
              <a:rPr lang="es-ES" sz="14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 tipo de registro en la cabecera </a:t>
            </a:r>
            <a:endParaRPr lang="en-US" sz="14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s-ES" sz="14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36 registros bibliográficos – 73 registros de ejemplar</a:t>
            </a:r>
            <a:r>
              <a:rPr lang="ca-ES" sz="14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 </a:t>
            </a:r>
            <a:endParaRPr lang="en-US" sz="14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200">
              <a:solidFill>
                <a:srgbClr val="FFFFFF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6AFC602-49CF-86EF-0851-3F93DDC6D83C}"/>
              </a:ext>
            </a:extLst>
          </p:cNvPr>
          <p:cNvSpPr/>
          <p:nvPr/>
        </p:nvSpPr>
        <p:spPr>
          <a:xfrm>
            <a:off x="6181219" y="1957920"/>
            <a:ext cx="5764746" cy="699581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CAA2E61-AAC3-2C2A-BA0C-59F95DD9834C}"/>
              </a:ext>
            </a:extLst>
          </p:cNvPr>
          <p:cNvSpPr txBox="1"/>
          <p:nvPr/>
        </p:nvSpPr>
        <p:spPr>
          <a:xfrm>
            <a:off x="6182562" y="2050441"/>
            <a:ext cx="57631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PARTITURA MANUSCRITA – código </a:t>
            </a:r>
            <a:r>
              <a:rPr lang="es-ES" sz="14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d </a:t>
            </a:r>
            <a:r>
              <a:rPr lang="es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 tipo de registro en la cabecera  </a:t>
            </a:r>
            <a:endParaRPr lang="es-ES"/>
          </a:p>
          <a:p>
            <a:pPr algn="ctr"/>
            <a:r>
              <a:rPr lang="es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18 registros</a:t>
            </a:r>
            <a:r>
              <a:rPr lang="ca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 bibliográficos</a:t>
            </a:r>
            <a:endParaRPr lang="es-ES" sz="16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4FA7F2B-10F5-463F-133B-1A30DCE6531E}"/>
              </a:ext>
            </a:extLst>
          </p:cNvPr>
          <p:cNvSpPr txBox="1"/>
          <p:nvPr/>
        </p:nvSpPr>
        <p:spPr>
          <a:xfrm>
            <a:off x="427303" y="3584439"/>
            <a:ext cx="5678466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16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endParaRPr lang="es-ES" sz="1400">
              <a:solidFill>
                <a:srgbClr val="FFFFFF"/>
              </a:solidFill>
              <a:latin typeface="Arial"/>
              <a:ea typeface="Calibri"/>
              <a:cs typeface="Arial"/>
            </a:endParaRPr>
          </a:p>
          <a:p>
            <a:r>
              <a:rPr lang="es-ES" sz="140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PARTITURA (impresas) – código c de tipo de registro en la cabecera </a:t>
            </a:r>
            <a:endParaRPr lang="en-US" sz="1400">
              <a:solidFill>
                <a:srgbClr val="FFFFFF"/>
              </a:solidFill>
              <a:latin typeface="Arial"/>
              <a:ea typeface="Calibri"/>
              <a:cs typeface="Arial"/>
            </a:endParaRPr>
          </a:p>
          <a:p>
            <a:r>
              <a:rPr lang="es-ES" sz="1400">
                <a:solidFill>
                  <a:srgbClr val="FFFFFF"/>
                </a:solidFill>
                <a:latin typeface="Arial"/>
                <a:ea typeface="Calibri"/>
                <a:cs typeface="Arial"/>
              </a:rPr>
              <a:t>36 registros bibliográficos – 73 registros de ejemplar</a:t>
            </a:r>
            <a:r>
              <a:rPr lang="ca-ES" sz="1400">
                <a:solidFill>
                  <a:srgbClr val="FFFFFF"/>
                </a:solidFill>
                <a:latin typeface="Arial"/>
                <a:ea typeface="Calibri"/>
                <a:cs typeface="Arial"/>
              </a:rPr>
              <a:t> </a:t>
            </a:r>
            <a:endParaRPr lang="en-US" sz="1400">
              <a:solidFill>
                <a:srgbClr val="FFFFFF"/>
              </a:solidFill>
              <a:latin typeface="Arial"/>
              <a:ea typeface="Calibri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98D3324-5FB9-08A1-2BFD-FF4FDA60A505}"/>
              </a:ext>
            </a:extLst>
          </p:cNvPr>
          <p:cNvSpPr/>
          <p:nvPr/>
        </p:nvSpPr>
        <p:spPr>
          <a:xfrm>
            <a:off x="4355111" y="1350480"/>
            <a:ext cx="3347854" cy="528788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36" name="CuadroTexto 33">
            <a:extLst>
              <a:ext uri="{FF2B5EF4-FFF2-40B4-BE49-F238E27FC236}">
                <a16:creationId xmlns:a16="http://schemas.microsoft.com/office/drawing/2014/main" id="{1593D45B-C65D-56F6-5D02-8E70ABCB56A9}"/>
              </a:ext>
            </a:extLst>
          </p:cNvPr>
          <p:cNvSpPr txBox="1"/>
          <p:nvPr/>
        </p:nvSpPr>
        <p:spPr>
          <a:xfrm>
            <a:off x="4350484" y="1390051"/>
            <a:ext cx="3461318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655 de género/forma = Partituras 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052297CF-8401-AA67-ED68-B2599A5B7F2C}"/>
              </a:ext>
            </a:extLst>
          </p:cNvPr>
          <p:cNvSpPr/>
          <p:nvPr/>
        </p:nvSpPr>
        <p:spPr>
          <a:xfrm>
            <a:off x="300584" y="3970845"/>
            <a:ext cx="5764746" cy="93664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79C3F4C-EAB3-08E7-ED39-5FE8A6971A21}"/>
              </a:ext>
            </a:extLst>
          </p:cNvPr>
          <p:cNvSpPr txBox="1"/>
          <p:nvPr/>
        </p:nvSpPr>
        <p:spPr>
          <a:xfrm>
            <a:off x="301927" y="4035144"/>
            <a:ext cx="5763132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LIBRO – partituras incluidas en monografías impresas - </a:t>
            </a:r>
            <a:endParaRPr lang="es-E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s-ES" sz="12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código </a:t>
            </a:r>
            <a:r>
              <a:rPr lang="es-ES" sz="12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s-ES" sz="12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de tipo de registro en la cabecera  </a:t>
            </a:r>
            <a:endParaRPr lang="es-E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s-ES" sz="12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91 registros bibliográficos (26 de los cuales también se encuentran en el</a:t>
            </a:r>
          </a:p>
          <a:p>
            <a:pPr algn="ctr"/>
            <a:r>
              <a:rPr lang="es-ES" sz="12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conjunto de tratados y métodos)</a:t>
            </a:r>
            <a:r>
              <a:rPr lang="ca-ES" sz="12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 - </a:t>
            </a:r>
            <a:r>
              <a:rPr lang="es-ES" sz="12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137 registros de ejemplar</a:t>
            </a:r>
            <a:endParaRPr lang="es-ES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endParaRPr lang="es-ES" sz="14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1" name="Imagen 40" descr="Imagen que contiene Escala de tiempo&#10;&#10;El contenido generado por IA puede ser incorrecto.">
            <a:extLst>
              <a:ext uri="{FF2B5EF4-FFF2-40B4-BE49-F238E27FC236}">
                <a16:creationId xmlns:a16="http://schemas.microsoft.com/office/drawing/2014/main" id="{E4741F3A-0B35-C681-1ADB-B84941D35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4837" y="174862"/>
            <a:ext cx="1644393" cy="1670756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06DFCF1F-98EB-BB39-0CFF-25A609185C84}"/>
              </a:ext>
            </a:extLst>
          </p:cNvPr>
          <p:cNvSpPr txBox="1"/>
          <p:nvPr/>
        </p:nvSpPr>
        <p:spPr>
          <a:xfrm>
            <a:off x="6319227" y="3564003"/>
            <a:ext cx="5678466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16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endParaRPr lang="es-ES" sz="1400">
              <a:solidFill>
                <a:srgbClr val="FFFFFF"/>
              </a:solidFill>
              <a:latin typeface="Arial"/>
              <a:ea typeface="Calibri"/>
              <a:cs typeface="Arial"/>
            </a:endParaRPr>
          </a:p>
          <a:p>
            <a:r>
              <a:rPr lang="es-ES" sz="140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PARTITURA (impresas) – código c de tipo de registro en la cabecera </a:t>
            </a:r>
            <a:endParaRPr lang="en-US" sz="1400">
              <a:solidFill>
                <a:srgbClr val="FFFFFF"/>
              </a:solidFill>
              <a:latin typeface="Arial"/>
              <a:ea typeface="Calibri"/>
              <a:cs typeface="Arial"/>
            </a:endParaRPr>
          </a:p>
          <a:p>
            <a:r>
              <a:rPr lang="es-ES" sz="1400">
                <a:solidFill>
                  <a:srgbClr val="FFFFFF"/>
                </a:solidFill>
                <a:latin typeface="Arial"/>
                <a:ea typeface="Calibri"/>
                <a:cs typeface="Arial"/>
              </a:rPr>
              <a:t>36 registros bibliográficos – 73 registros de ejemplar</a:t>
            </a:r>
            <a:r>
              <a:rPr lang="ca-ES" sz="1400">
                <a:solidFill>
                  <a:srgbClr val="FFFFFF"/>
                </a:solidFill>
                <a:latin typeface="Arial"/>
                <a:ea typeface="Calibri"/>
                <a:cs typeface="Arial"/>
              </a:rPr>
              <a:t> </a:t>
            </a:r>
            <a:endParaRPr lang="en-US" sz="1400">
              <a:solidFill>
                <a:srgbClr val="FFFFFF"/>
              </a:solidFill>
              <a:latin typeface="Arial"/>
              <a:ea typeface="Calibri"/>
              <a:cs typeface="Arial"/>
            </a:endParaRPr>
          </a:p>
          <a:p>
            <a:endParaRPr lang="en-US" sz="1200">
              <a:solidFill>
                <a:srgbClr val="FFFFFF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503277B7-DBCC-B698-7251-34E4AAB83C47}"/>
              </a:ext>
            </a:extLst>
          </p:cNvPr>
          <p:cNvSpPr/>
          <p:nvPr/>
        </p:nvSpPr>
        <p:spPr>
          <a:xfrm>
            <a:off x="6192508" y="3950409"/>
            <a:ext cx="5764746" cy="93664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DF7A89DB-5BFA-272C-E938-07F788C06ED4}"/>
              </a:ext>
            </a:extLst>
          </p:cNvPr>
          <p:cNvSpPr txBox="1"/>
          <p:nvPr/>
        </p:nvSpPr>
        <p:spPr>
          <a:xfrm>
            <a:off x="6199495" y="4031641"/>
            <a:ext cx="576313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MANUSCRITO – partituras incluidas en monografías manuscritas</a:t>
            </a:r>
          </a:p>
          <a:p>
            <a:pPr algn="ctr"/>
            <a:r>
              <a:rPr lang="es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código </a:t>
            </a:r>
            <a:r>
              <a:rPr lang="es-ES" sz="14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 </a:t>
            </a:r>
            <a:r>
              <a:rPr lang="es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 tipo de registro en la cabecera  </a:t>
            </a:r>
          </a:p>
          <a:p>
            <a:pPr algn="ctr"/>
            <a:r>
              <a:rPr lang="es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16 registros bibliográficos</a:t>
            </a:r>
          </a:p>
          <a:p>
            <a:pPr algn="ctr"/>
            <a:endParaRPr lang="es-ES" sz="1200">
              <a:solidFill>
                <a:schemeClr val="bg1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D711855-FCF3-BDDA-D735-639633EAB97D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A616E50-4B29-D29B-53FE-23E6108D7B66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pic>
        <p:nvPicPr>
          <p:cNvPr id="11" name="Imagen 10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D6CDAB43-E3C8-7A87-76ED-9AA340DC43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" t="960" r="601" b="4985"/>
          <a:stretch>
            <a:fillRect/>
          </a:stretch>
        </p:blipFill>
        <p:spPr>
          <a:xfrm>
            <a:off x="5341929" y="778213"/>
            <a:ext cx="4425477" cy="47584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04F337B-E679-6BCC-6479-6C1B03FEB450}"/>
              </a:ext>
            </a:extLst>
          </p:cNvPr>
          <p:cNvSpPr txBox="1"/>
          <p:nvPr/>
        </p:nvSpPr>
        <p:spPr>
          <a:xfrm>
            <a:off x="433285" y="360681"/>
            <a:ext cx="46522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Colección especial (II)</a:t>
            </a:r>
            <a:r>
              <a:rPr lang="ca-ES" sz="36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78512E-70E2-319D-ED66-670F1768A0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4" t="4175" r="-66" b="4698"/>
          <a:stretch>
            <a:fillRect/>
          </a:stretch>
        </p:blipFill>
        <p:spPr>
          <a:xfrm>
            <a:off x="326554" y="2759949"/>
            <a:ext cx="5723276" cy="1069314"/>
          </a:xfrm>
          <a:prstGeom prst="rect">
            <a:avLst/>
          </a:prstGeom>
        </p:spPr>
      </p:pic>
      <p:pic>
        <p:nvPicPr>
          <p:cNvPr id="14" name="Imagen 13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E93FCB0D-D207-B650-18D2-FB2E819B717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3" t="-215" r="25" b="1220"/>
          <a:stretch>
            <a:fillRect/>
          </a:stretch>
        </p:blipFill>
        <p:spPr>
          <a:xfrm>
            <a:off x="6184774" y="2762101"/>
            <a:ext cx="5770170" cy="1055319"/>
          </a:xfrm>
          <a:prstGeom prst="rect">
            <a:avLst/>
          </a:prstGeom>
        </p:spPr>
      </p:pic>
      <p:pic>
        <p:nvPicPr>
          <p:cNvPr id="16" name="Imagen 15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C2038F6E-114E-1698-EAA2-DC002DF4C2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7" t="1704" r="7" b="7159"/>
          <a:stretch>
            <a:fillRect/>
          </a:stretch>
        </p:blipFill>
        <p:spPr>
          <a:xfrm>
            <a:off x="304693" y="5048553"/>
            <a:ext cx="5763108" cy="1290733"/>
          </a:xfrm>
          <a:prstGeom prst="rect">
            <a:avLst/>
          </a:prstGeom>
        </p:spPr>
      </p:pic>
      <p:pic>
        <p:nvPicPr>
          <p:cNvPr id="18" name="Imagen 17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38027BEF-0FF1-35B3-C6CD-421259CA6F0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15" t="257" r="540"/>
          <a:stretch>
            <a:fillRect/>
          </a:stretch>
        </p:blipFill>
        <p:spPr>
          <a:xfrm>
            <a:off x="6175122" y="5045227"/>
            <a:ext cx="5798326" cy="129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09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A7A6D3FF-FEDA-1E57-E6E0-E6A10663E2D9}"/>
              </a:ext>
            </a:extLst>
          </p:cNvPr>
          <p:cNvSpPr/>
          <p:nvPr/>
        </p:nvSpPr>
        <p:spPr>
          <a:xfrm>
            <a:off x="1510212" y="3690532"/>
            <a:ext cx="2648896" cy="2572876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3C12BFC-7A1D-7F9F-426D-D095A241204C}"/>
              </a:ext>
            </a:extLst>
          </p:cNvPr>
          <p:cNvSpPr/>
          <p:nvPr/>
        </p:nvSpPr>
        <p:spPr>
          <a:xfrm>
            <a:off x="3227322" y="1065284"/>
            <a:ext cx="1939089" cy="2473712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7C89A7C-A8B9-240D-4045-9A1E2E03D777}"/>
              </a:ext>
            </a:extLst>
          </p:cNvPr>
          <p:cNvSpPr/>
          <p:nvPr/>
        </p:nvSpPr>
        <p:spPr>
          <a:xfrm>
            <a:off x="5836911" y="1101819"/>
            <a:ext cx="1939089" cy="2473712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1D58096-854A-92B7-A58A-069B3FE454DB}"/>
              </a:ext>
            </a:extLst>
          </p:cNvPr>
          <p:cNvSpPr/>
          <p:nvPr/>
        </p:nvSpPr>
        <p:spPr>
          <a:xfrm>
            <a:off x="5116666" y="3732286"/>
            <a:ext cx="2320089" cy="252068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31AAB53-C4C0-EC07-D5CF-A8766B812652}"/>
              </a:ext>
            </a:extLst>
          </p:cNvPr>
          <p:cNvSpPr/>
          <p:nvPr/>
        </p:nvSpPr>
        <p:spPr>
          <a:xfrm>
            <a:off x="654267" y="1028750"/>
            <a:ext cx="1939089" cy="2473712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AF24DC4-5ABB-43F4-1120-BE7757E96E95}"/>
              </a:ext>
            </a:extLst>
          </p:cNvPr>
          <p:cNvSpPr/>
          <p:nvPr/>
        </p:nvSpPr>
        <p:spPr>
          <a:xfrm>
            <a:off x="8154228" y="1409751"/>
            <a:ext cx="3468307" cy="4420464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4A39BEF-8AD3-F03D-ED8A-F87493A5F003}"/>
              </a:ext>
            </a:extLst>
          </p:cNvPr>
          <p:cNvSpPr txBox="1"/>
          <p:nvPr/>
        </p:nvSpPr>
        <p:spPr>
          <a:xfrm>
            <a:off x="433285" y="360681"/>
            <a:ext cx="848482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Encuadernaciones con notación musical</a:t>
            </a:r>
            <a:endParaRPr lang="ca-ES" sz="3600">
              <a:solidFill>
                <a:srgbClr val="5484A4"/>
              </a:solidFill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70E80FA-73F5-0D99-CD87-CC088F297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280000">
            <a:off x="4972537" y="3932639"/>
            <a:ext cx="2488850" cy="21137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078A08-AF54-3625-92E2-4116A5538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5656" y="866383"/>
            <a:ext cx="3460316" cy="2567836"/>
          </a:xfrm>
          <a:prstGeom prst="rect">
            <a:avLst/>
          </a:prstGeom>
        </p:spPr>
      </p:pic>
      <p:pic>
        <p:nvPicPr>
          <p:cNvPr id="6" name="Imagen 5" descr="Texto&#10;&#10;El contenido generado por IA puede ser incorrecto.">
            <a:extLst>
              <a:ext uri="{FF2B5EF4-FFF2-40B4-BE49-F238E27FC236}">
                <a16:creationId xmlns:a16="http://schemas.microsoft.com/office/drawing/2014/main" id="{53D5A7E8-0826-84C3-6096-81EB102A0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229616" y="965547"/>
            <a:ext cx="3355932" cy="25104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CEF99D-59BA-51E3-092A-F19A97CAD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018924" y="1305470"/>
            <a:ext cx="5742159" cy="439203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CAC0DF-673E-342D-5D0E-6A4F57F049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7966" y="128575"/>
            <a:ext cx="2867938" cy="39186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313B071-E778-FE7B-9C30-FA26F8D3FE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774" y="3057954"/>
            <a:ext cx="2789941" cy="3771825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5940BA2A-C4DB-3522-B578-565F6FF70CF8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49AC991-1DAB-0145-E4A5-CCC9A117C3E1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3745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E610E663-D8C7-42DF-9913-3BD09827A8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28" t="8136" r="13056" b="17119"/>
          <a:stretch>
            <a:fillRect/>
          </a:stretch>
        </p:blipFill>
        <p:spPr>
          <a:xfrm>
            <a:off x="4970183" y="235265"/>
            <a:ext cx="1915258" cy="783471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215E4B1-0215-8BBA-B292-55E49FA7FF26}"/>
              </a:ext>
            </a:extLst>
          </p:cNvPr>
          <p:cNvSpPr/>
          <p:nvPr/>
        </p:nvSpPr>
        <p:spPr>
          <a:xfrm>
            <a:off x="2958019" y="1901524"/>
            <a:ext cx="6521382" cy="80918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C1BCA5C-3506-E78F-A22A-ABF3A969B964}"/>
              </a:ext>
            </a:extLst>
          </p:cNvPr>
          <p:cNvSpPr txBox="1"/>
          <p:nvPr/>
        </p:nvSpPr>
        <p:spPr>
          <a:xfrm>
            <a:off x="2957606" y="1996625"/>
            <a:ext cx="6683376" cy="6922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1376"/>
              </a:lnSpc>
            </a:pPr>
            <a:r>
              <a:rPr lang="ca-ES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655: Libretos (Música)</a:t>
            </a:r>
            <a:r>
              <a:rPr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endParaRPr lang="es-ES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ts val="1376"/>
              </a:lnSpc>
            </a:pPr>
            <a:endParaRPr lang="ca-ES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rtl="0">
              <a:lnSpc>
                <a:spcPts val="1781"/>
              </a:lnSpc>
            </a:pPr>
            <a:r>
              <a:rPr lang="ca-ES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Tota</a:t>
            </a:r>
            <a:r>
              <a:rPr lang="ca-ES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l: 892 registros bibliográficos -2.295 registros de ejemplar</a:t>
            </a:r>
            <a:endParaRPr lang="es-ES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229F891-AA05-7210-7861-8648DA5E91E2}"/>
              </a:ext>
            </a:extLst>
          </p:cNvPr>
          <p:cNvSpPr/>
          <p:nvPr/>
        </p:nvSpPr>
        <p:spPr>
          <a:xfrm>
            <a:off x="683255" y="3596596"/>
            <a:ext cx="3050121" cy="243524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81C6B7C-63BA-3858-8E6C-1EA766C258DD}"/>
              </a:ext>
            </a:extLst>
          </p:cNvPr>
          <p:cNvSpPr/>
          <p:nvPr/>
        </p:nvSpPr>
        <p:spPr>
          <a:xfrm>
            <a:off x="4105948" y="3596596"/>
            <a:ext cx="3650325" cy="243524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5345A3D-576D-D90E-CAE6-C0C94EF5D2EC}"/>
              </a:ext>
            </a:extLst>
          </p:cNvPr>
          <p:cNvSpPr/>
          <p:nvPr/>
        </p:nvSpPr>
        <p:spPr>
          <a:xfrm>
            <a:off x="8144504" y="3596596"/>
            <a:ext cx="3050121" cy="2435247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376"/>
              </a:lnSpc>
            </a:pPr>
            <a:r>
              <a:rPr lang="ca-ES" sz="2000" b="1">
                <a:latin typeface="Calibri"/>
                <a:ea typeface="Calibri"/>
                <a:cs typeface="Calibri"/>
              </a:rPr>
              <a:t>Libretos de oratorios:</a:t>
            </a:r>
            <a:r>
              <a:rPr lang="ca-ES" sz="1400" b="1">
                <a:latin typeface="Calibri"/>
                <a:ea typeface="Calibri"/>
                <a:cs typeface="Calibri"/>
              </a:rPr>
              <a:t> </a:t>
            </a:r>
            <a:endParaRPr lang="es-ES">
              <a:ea typeface="Calibri" panose="020F0502020204030204"/>
              <a:cs typeface="Calibri" panose="020F0502020204030204"/>
            </a:endParaRPr>
          </a:p>
          <a:p>
            <a:pPr algn="ctr">
              <a:lnSpc>
                <a:spcPts val="1376"/>
              </a:lnSpc>
            </a:pPr>
            <a:endParaRPr lang="ca-ES" sz="1400" b="1">
              <a:latin typeface="Calibri"/>
              <a:ea typeface="Calibri"/>
              <a:cs typeface="Calibri"/>
            </a:endParaRPr>
          </a:p>
          <a:p>
            <a:pPr algn="ctr">
              <a:lnSpc>
                <a:spcPts val="1376"/>
              </a:lnSpc>
            </a:pPr>
            <a:r>
              <a:rPr lang="ca-ES" sz="1400">
                <a:latin typeface="Calibri"/>
                <a:ea typeface="Calibri"/>
                <a:cs typeface="Calibri"/>
              </a:rPr>
              <a:t>655: Llibrets (Música) + 655: Oratoris </a:t>
            </a:r>
            <a:endParaRPr lang="ca-ES" sz="1400">
              <a:ea typeface="Calibri" panose="020F0502020204030204"/>
              <a:cs typeface="Calibri" panose="020F0502020204030204"/>
            </a:endParaRPr>
          </a:p>
          <a:p>
            <a:pPr algn="ctr">
              <a:lnSpc>
                <a:spcPts val="1376"/>
              </a:lnSpc>
            </a:pPr>
            <a:endParaRPr lang="ca-ES" sz="1400">
              <a:latin typeface="Calibri"/>
              <a:ea typeface="Calibri"/>
              <a:cs typeface="Calibri"/>
            </a:endParaRPr>
          </a:p>
          <a:p>
            <a:pPr algn="ctr">
              <a:lnSpc>
                <a:spcPts val="1781"/>
              </a:lnSpc>
            </a:pPr>
            <a:r>
              <a:rPr lang="ca-ES">
                <a:latin typeface="Calibri"/>
                <a:ea typeface="Calibri"/>
                <a:cs typeface="Calibri"/>
              </a:rPr>
              <a:t>370 registros bibliográficos </a:t>
            </a:r>
            <a:endParaRPr lang="es-ES">
              <a:latin typeface="Calibri"/>
              <a:ea typeface="Calibri"/>
              <a:cs typeface="Calibri"/>
            </a:endParaRPr>
          </a:p>
          <a:p>
            <a:pPr algn="ctr">
              <a:lnSpc>
                <a:spcPts val="1780"/>
              </a:lnSpc>
            </a:pPr>
            <a:endParaRPr lang="ca-ES">
              <a:latin typeface="Calibri"/>
              <a:ea typeface="Calibri"/>
              <a:cs typeface="Calibri"/>
            </a:endParaRPr>
          </a:p>
          <a:p>
            <a:pPr algn="ctr">
              <a:lnSpc>
                <a:spcPts val="1780"/>
              </a:lnSpc>
            </a:pPr>
            <a:r>
              <a:rPr lang="ca-ES">
                <a:latin typeface="Calibri"/>
                <a:ea typeface="Calibri"/>
                <a:cs typeface="Calibri"/>
              </a:rPr>
              <a:t>1039 registros de ejemplar </a:t>
            </a:r>
            <a:endParaRPr lang="es-ES">
              <a:latin typeface="Calibri"/>
              <a:ea typeface="Calibri"/>
              <a:cs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27BCA8D-8D4C-5253-2D3E-7B8CDF591DE0}"/>
              </a:ext>
            </a:extLst>
          </p:cNvPr>
          <p:cNvSpPr txBox="1"/>
          <p:nvPr/>
        </p:nvSpPr>
        <p:spPr>
          <a:xfrm>
            <a:off x="780341" y="4043414"/>
            <a:ext cx="2859456" cy="1831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376"/>
              </a:lnSpc>
            </a:pPr>
            <a:r>
              <a:rPr lang="ca-ES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Libretos de ópera</a:t>
            </a:r>
            <a:r>
              <a:rPr lang="ca-ES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</a:p>
          <a:p>
            <a:pPr algn="ctr">
              <a:lnSpc>
                <a:spcPts val="1376"/>
              </a:lnSpc>
            </a:pPr>
            <a:endParaRPr lang="ca-E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ts val="1376"/>
              </a:lnSpc>
            </a:pPr>
            <a:r>
              <a:rPr lang="ca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655: Llibrets (Música) + 655: Òperes </a:t>
            </a:r>
            <a:endParaRPr lang="ca-ES" sz="1400">
              <a:solidFill>
                <a:schemeClr val="bg1"/>
              </a:solidFill>
              <a:ea typeface="Calibri"/>
              <a:cs typeface="Calibri"/>
            </a:endParaRPr>
          </a:p>
          <a:p>
            <a:pPr algn="ctr">
              <a:lnSpc>
                <a:spcPts val="1781"/>
              </a:lnSpc>
            </a:pPr>
            <a:endParaRPr lang="ca-E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ts val="1780"/>
              </a:lnSpc>
            </a:pPr>
            <a:r>
              <a:rPr lang="ca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120 registros bibliográficos </a:t>
            </a:r>
          </a:p>
          <a:p>
            <a:pPr algn="ctr">
              <a:lnSpc>
                <a:spcPts val="1780"/>
              </a:lnSpc>
            </a:pPr>
            <a:endParaRPr lang="ca-E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ts val="1780"/>
              </a:lnSpc>
            </a:pPr>
            <a:r>
              <a:rPr lang="ca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145 registros de ejemplar </a:t>
            </a:r>
            <a:endParaRPr lang="ca-ES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A66BA5-680D-BF3E-DF3E-F52288A46232}"/>
              </a:ext>
            </a:extLst>
          </p:cNvPr>
          <p:cNvSpPr txBox="1"/>
          <p:nvPr/>
        </p:nvSpPr>
        <p:spPr>
          <a:xfrm>
            <a:off x="4107493" y="4044863"/>
            <a:ext cx="3653425" cy="17799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376"/>
              </a:lnSpc>
            </a:pPr>
            <a:r>
              <a:rPr lang="ca-ES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Libretos de villancicos: </a:t>
            </a:r>
            <a:endParaRPr lang="es-ES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ts val="1376"/>
              </a:lnSpc>
            </a:pPr>
            <a:endParaRPr lang="ca-ES" sz="2000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ts val="1376"/>
              </a:lnSpc>
            </a:pPr>
            <a:r>
              <a:rPr lang="ca-ES" sz="1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655: Llibrets (Música) + 655: Villancets (Música)</a:t>
            </a:r>
          </a:p>
          <a:p>
            <a:pPr algn="ctr">
              <a:lnSpc>
                <a:spcPts val="1376"/>
              </a:lnSpc>
            </a:pPr>
            <a:endParaRPr>
              <a:solidFill>
                <a:schemeClr val="bg1"/>
              </a:solidFill>
            </a:endParaRPr>
          </a:p>
          <a:p>
            <a:pPr algn="ctr">
              <a:lnSpc>
                <a:spcPts val="1781"/>
              </a:lnSpc>
            </a:pPr>
            <a:r>
              <a:rPr lang="ca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397 registros bibliográficos </a:t>
            </a:r>
          </a:p>
          <a:p>
            <a:pPr algn="ctr">
              <a:lnSpc>
                <a:spcPts val="1780"/>
              </a:lnSpc>
            </a:pPr>
            <a:endParaRPr lang="ca-E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ts val="1780"/>
              </a:lnSpc>
            </a:pPr>
            <a:r>
              <a:rPr lang="ca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1108 registros de ejemplar</a:t>
            </a:r>
            <a:r>
              <a:rPr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algn="ctr"/>
            <a:endParaRPr lang="es-ES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73E19F4D-5465-2964-D693-B1103BBAFC7C}"/>
              </a:ext>
            </a:extLst>
          </p:cNvPr>
          <p:cNvSpPr/>
          <p:nvPr/>
        </p:nvSpPr>
        <p:spPr>
          <a:xfrm>
            <a:off x="5934294" y="3042273"/>
            <a:ext cx="259527" cy="553949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31FB63B9-F336-6CE8-6DD1-AAA0D1105563}"/>
              </a:ext>
            </a:extLst>
          </p:cNvPr>
          <p:cNvSpPr/>
          <p:nvPr/>
        </p:nvSpPr>
        <p:spPr>
          <a:xfrm>
            <a:off x="9540745" y="3042272"/>
            <a:ext cx="259527" cy="553949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39796F7B-C9BD-C606-D9A4-52300C8ECD5A}"/>
              </a:ext>
            </a:extLst>
          </p:cNvPr>
          <p:cNvSpPr/>
          <p:nvPr/>
        </p:nvSpPr>
        <p:spPr>
          <a:xfrm>
            <a:off x="2077321" y="3042272"/>
            <a:ext cx="259527" cy="553949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9241F5A3-9511-AF75-FB7D-5F2852C0A0AC}"/>
              </a:ext>
            </a:extLst>
          </p:cNvPr>
          <p:cNvSpPr/>
          <p:nvPr/>
        </p:nvSpPr>
        <p:spPr>
          <a:xfrm>
            <a:off x="2140958" y="2953662"/>
            <a:ext cx="7597422" cy="126251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4F6D6DB-BBC7-38AD-E13F-62AC688D2E76}"/>
              </a:ext>
            </a:extLst>
          </p:cNvPr>
          <p:cNvSpPr/>
          <p:nvPr/>
        </p:nvSpPr>
        <p:spPr>
          <a:xfrm rot="5400000">
            <a:off x="5805384" y="2891300"/>
            <a:ext cx="516576" cy="122656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CC0079D8-8690-AD1E-290B-9A5C9FFD26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3" r="1047"/>
          <a:stretch>
            <a:fillRect/>
          </a:stretch>
        </p:blipFill>
        <p:spPr>
          <a:xfrm>
            <a:off x="9956986" y="244078"/>
            <a:ext cx="1625507" cy="2583657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B205BFDB-2DAE-EDB0-8E05-9CF35AD5E426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5221AA6-4181-B5A7-1EE1-3300333A98B1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85A9C2-767A-CC06-02D0-FA57766839A9}"/>
              </a:ext>
            </a:extLst>
          </p:cNvPr>
          <p:cNvSpPr txBox="1"/>
          <p:nvPr/>
        </p:nvSpPr>
        <p:spPr>
          <a:xfrm>
            <a:off x="433285" y="360681"/>
            <a:ext cx="46522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Colección especial (III)</a:t>
            </a:r>
            <a:r>
              <a:rPr lang="ca-ES" sz="36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15" name="Imagen 14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1D4060FF-C0AD-8965-3123-10B771359D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" t="960" r="601" b="4985"/>
          <a:stretch>
            <a:fillRect/>
          </a:stretch>
        </p:blipFill>
        <p:spPr>
          <a:xfrm>
            <a:off x="5341929" y="778213"/>
            <a:ext cx="4425477" cy="47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1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06F17-09DA-ABCF-F8A5-EC7BA1770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59D002D-2B4D-A8CD-676F-0BA4608DF152}"/>
              </a:ext>
            </a:extLst>
          </p:cNvPr>
          <p:cNvSpPr/>
          <p:nvPr/>
        </p:nvSpPr>
        <p:spPr>
          <a:xfrm>
            <a:off x="599449" y="1835000"/>
            <a:ext cx="4253525" cy="3681802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E4B1051-D8AE-9BF5-BCEA-439BD2B74C25}"/>
              </a:ext>
            </a:extLst>
          </p:cNvPr>
          <p:cNvSpPr txBox="1"/>
          <p:nvPr/>
        </p:nvSpPr>
        <p:spPr>
          <a:xfrm>
            <a:off x="683701" y="1948244"/>
            <a:ext cx="416756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245 Título</a:t>
            </a:r>
            <a:r>
              <a:rPr lang="ca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endParaRPr lang="en-U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El Portentoso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Moysès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: oratorio que en sacra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alegoria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aplaude el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zelo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con que el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Moyses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de la ley de Gracia S. Antonio de Padua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ablandò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la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obstinacion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de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vn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tyrano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(segundo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Pharaon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) que con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iniquas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vexaciones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oprimia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al pueblo paduano, en el </a:t>
            </a:r>
            <a:r>
              <a:rPr lang="es-ES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Real convento de S. Francisco de Barcelona 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... /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ló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cantó la </a:t>
            </a:r>
            <a:r>
              <a:rPr lang="es-ES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Capilla de S. </a:t>
            </a:r>
            <a:r>
              <a:rPr lang="es-ES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Maria</a:t>
            </a:r>
            <a:r>
              <a:rPr lang="es-ES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del Mar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siendo su maestro ... </a:t>
            </a:r>
            <a:r>
              <a:rPr lang="es-ES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Salvador Figuera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 </a:t>
            </a:r>
            <a:r>
              <a:rPr lang="es-ES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dia</a:t>
            </a:r>
            <a:r>
              <a:rPr lang="es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26 de junio 1740</a:t>
            </a:r>
            <a:r>
              <a:rPr lang="ca-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CAC08C08-29B0-5B10-8F0D-9523198828B8}"/>
              </a:ext>
            </a:extLst>
          </p:cNvPr>
          <p:cNvSpPr/>
          <p:nvPr/>
        </p:nvSpPr>
        <p:spPr>
          <a:xfrm>
            <a:off x="2077321" y="3042272"/>
            <a:ext cx="259527" cy="553949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3987577-1888-E295-AC92-0116BEAB82FD}"/>
              </a:ext>
            </a:extLst>
          </p:cNvPr>
          <p:cNvSpPr/>
          <p:nvPr/>
        </p:nvSpPr>
        <p:spPr>
          <a:xfrm>
            <a:off x="4765194" y="3514204"/>
            <a:ext cx="516576" cy="122656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53C91D2-5086-5C8C-2AAC-5A3280438942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C6978C9-C86B-FB3A-FEB4-67D454BFF337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C44AD1-A1E3-454E-041E-D104C19D84B2}"/>
              </a:ext>
            </a:extLst>
          </p:cNvPr>
          <p:cNvSpPr txBox="1"/>
          <p:nvPr/>
        </p:nvSpPr>
        <p:spPr>
          <a:xfrm>
            <a:off x="433285" y="360681"/>
            <a:ext cx="112864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Entradas secundarias específicas para oratorios y villancicos</a:t>
            </a:r>
            <a:r>
              <a:rPr lang="ca-ES" sz="36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01A6BE4-EDE8-5EBE-0B5F-1985DED904C2}"/>
              </a:ext>
            </a:extLst>
          </p:cNvPr>
          <p:cNvSpPr/>
          <p:nvPr/>
        </p:nvSpPr>
        <p:spPr>
          <a:xfrm>
            <a:off x="6095614" y="2544308"/>
            <a:ext cx="5416231" cy="99591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s-ES" b="1">
                <a:solidFill>
                  <a:schemeClr val="bg1"/>
                </a:solidFill>
                <a:ea typeface="Calibri"/>
                <a:cs typeface="Calibri"/>
              </a:rPr>
              <a:t>710 Capilla musical - 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Santa </a:t>
            </a:r>
            <a:r>
              <a:rPr lang="es-ES" err="1">
                <a:solidFill>
                  <a:schemeClr val="bg1"/>
                </a:solidFill>
                <a:ea typeface="Calibri"/>
                <a:cs typeface="Calibri"/>
              </a:rPr>
              <a:t>Maria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 del Mar (</a:t>
            </a:r>
            <a:r>
              <a:rPr lang="es-ES" err="1">
                <a:solidFill>
                  <a:schemeClr val="bg1"/>
                </a:solidFill>
                <a:ea typeface="Calibri"/>
                <a:cs typeface="Calibri"/>
              </a:rPr>
              <a:t>Església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 : Barcelona, Catalunya). Capella de Música.</a:t>
            </a:r>
          </a:p>
          <a:p>
            <a:pPr algn="ctr"/>
            <a:endParaRPr lang="es-ES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BD9CDDE3-2753-AB88-1E78-C5D572F3EF21}"/>
              </a:ext>
            </a:extLst>
          </p:cNvPr>
          <p:cNvSpPr/>
          <p:nvPr/>
        </p:nvSpPr>
        <p:spPr>
          <a:xfrm>
            <a:off x="6077470" y="1449688"/>
            <a:ext cx="5416231" cy="99591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s-ES" b="1">
                <a:solidFill>
                  <a:schemeClr val="bg1"/>
                </a:solidFill>
                <a:ea typeface="Calibri"/>
                <a:cs typeface="Calibri"/>
              </a:rPr>
              <a:t>700 Maestro de capilla - 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Figueres, Salvador</a:t>
            </a:r>
            <a:r>
              <a:rPr lang="ca-ES">
                <a:solidFill>
                  <a:schemeClr val="bg1"/>
                </a:solidFill>
                <a:ea typeface="Calibri"/>
                <a:cs typeface="Calibri"/>
              </a:rPr>
              <a:t> </a:t>
            </a:r>
            <a:endParaRPr lang="es-ES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EDB06E5D-599E-EF09-5C5D-72945F775254}"/>
              </a:ext>
            </a:extLst>
          </p:cNvPr>
          <p:cNvSpPr/>
          <p:nvPr/>
        </p:nvSpPr>
        <p:spPr>
          <a:xfrm>
            <a:off x="6095613" y="3675212"/>
            <a:ext cx="5416231" cy="99591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b="1">
                <a:solidFill>
                  <a:schemeClr val="bg1"/>
                </a:solidFill>
                <a:ea typeface="Calibri"/>
                <a:cs typeface="Calibri"/>
              </a:rPr>
              <a:t>710 Lugar especifico de celebración - </a:t>
            </a:r>
            <a:r>
              <a:rPr lang="es-ES" err="1">
                <a:solidFill>
                  <a:schemeClr val="bg1"/>
                </a:solidFill>
                <a:ea typeface="Calibri"/>
                <a:cs typeface="Calibri"/>
              </a:rPr>
              <a:t>Convent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 de Sant Francesc </a:t>
            </a:r>
            <a:r>
              <a:rPr lang="es-ES" err="1">
                <a:solidFill>
                  <a:schemeClr val="bg1"/>
                </a:solidFill>
                <a:ea typeface="Calibri"/>
                <a:cs typeface="Calibri"/>
              </a:rPr>
              <a:t>d'Assís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 (Barcelona, Catalunya)</a:t>
            </a:r>
            <a:r>
              <a:rPr lang="ca-ES">
                <a:solidFill>
                  <a:schemeClr val="bg1"/>
                </a:solidFill>
                <a:ea typeface="Calibri"/>
                <a:cs typeface="Calibri"/>
              </a:rPr>
              <a:t> 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EACD2CD6-F18E-2B12-D75B-2FB814C67AD2}"/>
              </a:ext>
            </a:extLst>
          </p:cNvPr>
          <p:cNvSpPr/>
          <p:nvPr/>
        </p:nvSpPr>
        <p:spPr>
          <a:xfrm>
            <a:off x="6095613" y="4787974"/>
            <a:ext cx="5416231" cy="99591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s-ES" b="1">
                <a:solidFill>
                  <a:schemeClr val="bg1"/>
                </a:solidFill>
                <a:ea typeface="Calibri"/>
                <a:cs typeface="Calibri"/>
              </a:rPr>
              <a:t>751 Población donde se ha cantado -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 Barcelona (Catalunya), </a:t>
            </a:r>
            <a:r>
              <a:rPr lang="es-ES" err="1">
                <a:solidFill>
                  <a:schemeClr val="bg1"/>
                </a:solidFill>
                <a:ea typeface="Calibri"/>
                <a:cs typeface="Calibri"/>
              </a:rPr>
              <a:t>lloc</a:t>
            </a:r>
            <a:r>
              <a:rPr lang="es-ES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s-ES" err="1">
                <a:solidFill>
                  <a:schemeClr val="bg1"/>
                </a:solidFill>
                <a:ea typeface="Calibri"/>
                <a:cs typeface="Calibri"/>
              </a:rPr>
              <a:t>d'esdeveniment</a:t>
            </a:r>
            <a:r>
              <a:rPr lang="ca-ES">
                <a:solidFill>
                  <a:schemeClr val="bg1"/>
                </a:solidFill>
                <a:ea typeface="Calibri"/>
                <a:cs typeface="Calibri"/>
              </a:rPr>
              <a:t> </a:t>
            </a:r>
            <a:endParaRPr lang="es-E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s-ES">
              <a:ea typeface="Calibri"/>
              <a:cs typeface="Calibri"/>
            </a:endParaRPr>
          </a:p>
        </p:txBody>
      </p:sp>
      <p:sp>
        <p:nvSpPr>
          <p:cNvPr id="31" name="Flecha: hacia abajo 30">
            <a:extLst>
              <a:ext uri="{FF2B5EF4-FFF2-40B4-BE49-F238E27FC236}">
                <a16:creationId xmlns:a16="http://schemas.microsoft.com/office/drawing/2014/main" id="{C950DFF0-E849-C3D6-D300-42BCF2CED1F3}"/>
              </a:ext>
            </a:extLst>
          </p:cNvPr>
          <p:cNvSpPr/>
          <p:nvPr/>
        </p:nvSpPr>
        <p:spPr>
          <a:xfrm rot="-5400000">
            <a:off x="5544223" y="1539441"/>
            <a:ext cx="265575" cy="795853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Flecha: hacia abajo 31">
            <a:extLst>
              <a:ext uri="{FF2B5EF4-FFF2-40B4-BE49-F238E27FC236}">
                <a16:creationId xmlns:a16="http://schemas.microsoft.com/office/drawing/2014/main" id="{6E1CDF04-A8E7-EDAF-B8A4-D956E56B5F49}"/>
              </a:ext>
            </a:extLst>
          </p:cNvPr>
          <p:cNvSpPr/>
          <p:nvPr/>
        </p:nvSpPr>
        <p:spPr>
          <a:xfrm rot="-5400000">
            <a:off x="5541199" y="2649177"/>
            <a:ext cx="283717" cy="783758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Flecha: hacia abajo 32">
            <a:extLst>
              <a:ext uri="{FF2B5EF4-FFF2-40B4-BE49-F238E27FC236}">
                <a16:creationId xmlns:a16="http://schemas.microsoft.com/office/drawing/2014/main" id="{18D529D5-1867-30F6-D23C-74B5A45C3356}"/>
              </a:ext>
            </a:extLst>
          </p:cNvPr>
          <p:cNvSpPr/>
          <p:nvPr/>
        </p:nvSpPr>
        <p:spPr>
          <a:xfrm rot="-5400000">
            <a:off x="5553293" y="3780082"/>
            <a:ext cx="271622" cy="771663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Flecha: hacia abajo 33">
            <a:extLst>
              <a:ext uri="{FF2B5EF4-FFF2-40B4-BE49-F238E27FC236}">
                <a16:creationId xmlns:a16="http://schemas.microsoft.com/office/drawing/2014/main" id="{C6263772-F168-6595-E7A9-148C39D8E522}"/>
              </a:ext>
            </a:extLst>
          </p:cNvPr>
          <p:cNvSpPr/>
          <p:nvPr/>
        </p:nvSpPr>
        <p:spPr>
          <a:xfrm rot="-5400000">
            <a:off x="5526080" y="4907962"/>
            <a:ext cx="289764" cy="759568"/>
          </a:xfrm>
          <a:prstGeom prst="downArrow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B3B217D1-85AB-8E35-5461-741BEFC20C31}"/>
              </a:ext>
            </a:extLst>
          </p:cNvPr>
          <p:cNvSpPr/>
          <p:nvPr/>
        </p:nvSpPr>
        <p:spPr>
          <a:xfrm rot="5400000">
            <a:off x="3579861" y="3580727"/>
            <a:ext cx="3461766" cy="92419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4276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10EF7BA-51BB-A4DA-A981-A64A9105313D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1771E0A-2DAF-365A-C521-7D866FE7D6C5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FCB3D24-63D8-06C3-99F4-738ECB1CD530}"/>
              </a:ext>
            </a:extLst>
          </p:cNvPr>
          <p:cNvSpPr txBox="1"/>
          <p:nvPr/>
        </p:nvSpPr>
        <p:spPr>
          <a:xfrm>
            <a:off x="447902" y="448753"/>
            <a:ext cx="6950592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0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Acciones en la difusión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8C84801-3DA0-29B0-F83B-7A0AFDAD02F4}"/>
              </a:ext>
            </a:extLst>
          </p:cNvPr>
          <p:cNvSpPr/>
          <p:nvPr/>
        </p:nvSpPr>
        <p:spPr>
          <a:xfrm>
            <a:off x="446723" y="1424153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Colecciones editoriales: </a:t>
            </a:r>
          </a:p>
          <a:p>
            <a:pPr algn="ctr"/>
            <a:r>
              <a:rPr lang="es-ES" err="1">
                <a:latin typeface="Calibri"/>
                <a:ea typeface="Calibri"/>
                <a:cs typeface="Calibri"/>
              </a:rPr>
              <a:t>Consonantia</a:t>
            </a:r>
            <a:r>
              <a:rPr lang="es-ES">
                <a:latin typeface="Calibri"/>
                <a:ea typeface="Calibri"/>
                <a:cs typeface="Calibri"/>
              </a:rPr>
              <a:t> y </a:t>
            </a:r>
          </a:p>
          <a:p>
            <a:pPr algn="ctr"/>
            <a:r>
              <a:rPr lang="es-ES" err="1">
                <a:latin typeface="Calibri"/>
                <a:ea typeface="Calibri"/>
                <a:cs typeface="Calibri"/>
              </a:rPr>
              <a:t>Consonantia</a:t>
            </a:r>
            <a:r>
              <a:rPr lang="es-ES">
                <a:latin typeface="Calibri"/>
                <a:ea typeface="Calibri"/>
                <a:cs typeface="Calibri"/>
              </a:rPr>
              <a:t> Digital</a:t>
            </a:r>
            <a:r>
              <a:rPr lang="ca-ES" sz="1600">
                <a:latin typeface="Calibri"/>
                <a:ea typeface="Calibri"/>
                <a:cs typeface="Calibri"/>
              </a:rPr>
              <a:t> </a:t>
            </a:r>
            <a:endParaRPr lang="es-ES" sz="1600">
              <a:latin typeface="Calibri"/>
              <a:ea typeface="Calibri"/>
              <a:cs typeface="Calibri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9B26D3D-9848-F99E-D5C2-8157265B8E2A}"/>
              </a:ext>
            </a:extLst>
          </p:cNvPr>
          <p:cNvSpPr/>
          <p:nvPr/>
        </p:nvSpPr>
        <p:spPr>
          <a:xfrm>
            <a:off x="3302811" y="1424153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Jornadas </a:t>
            </a:r>
            <a:r>
              <a:rPr lang="ca-ES">
                <a:latin typeface="Calibri"/>
                <a:ea typeface="Calibri"/>
                <a:cs typeface="Calibri"/>
              </a:rPr>
              <a:t> </a:t>
            </a:r>
            <a:endParaRPr lang="es-ES">
              <a:latin typeface="Calibri"/>
              <a:ea typeface="Calibri"/>
              <a:cs typeface="Calibri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58A37F8-FA05-5647-411C-5554641CAA99}"/>
              </a:ext>
            </a:extLst>
          </p:cNvPr>
          <p:cNvSpPr/>
          <p:nvPr/>
        </p:nvSpPr>
        <p:spPr>
          <a:xfrm>
            <a:off x="6102456" y="1424152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" sz="1200">
              <a:solidFill>
                <a:schemeClr val="bg1"/>
              </a:solidFill>
              <a:latin typeface="Aptos"/>
              <a:ea typeface="Calibri"/>
              <a:cs typeface="Calibri"/>
            </a:endParaRPr>
          </a:p>
          <a:p>
            <a:pPr algn="ctr"/>
            <a:endParaRPr lang="es" sz="1200">
              <a:solidFill>
                <a:schemeClr val="bg1"/>
              </a:solidFill>
              <a:latin typeface="Aptos"/>
              <a:ea typeface="Calibri"/>
              <a:cs typeface="Calibri"/>
            </a:endParaRPr>
          </a:p>
          <a:p>
            <a:pPr algn="ctr"/>
            <a:endParaRPr lang="es" sz="1200">
              <a:solidFill>
                <a:schemeClr val="bg1"/>
              </a:solidFill>
              <a:latin typeface="Aptos"/>
              <a:ea typeface="Calibri"/>
              <a:cs typeface="Calibri"/>
            </a:endParaRPr>
          </a:p>
          <a:p>
            <a:pPr algn="ctr"/>
            <a:endParaRPr lang="es" sz="1200">
              <a:solidFill>
                <a:schemeClr val="bg1"/>
              </a:solidFill>
              <a:latin typeface="Aptos"/>
              <a:ea typeface="Calibri"/>
              <a:cs typeface="Calibri"/>
            </a:endParaRPr>
          </a:p>
          <a:p>
            <a:pPr algn="ctr"/>
            <a:endParaRPr lang="es" sz="1200">
              <a:solidFill>
                <a:schemeClr val="bg1"/>
              </a:solidFill>
              <a:latin typeface="Aptos"/>
              <a:ea typeface="Calibri"/>
              <a:cs typeface="Calibri"/>
            </a:endParaRPr>
          </a:p>
          <a:p>
            <a:pPr algn="ctr"/>
            <a:r>
              <a:rPr lang="es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Exposiciones</a:t>
            </a:r>
            <a:endParaRPr lang="ca-E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8787168-C987-FA3C-A095-12D83D6C08CD}"/>
              </a:ext>
            </a:extLst>
          </p:cNvPr>
          <p:cNvSpPr/>
          <p:nvPr/>
        </p:nvSpPr>
        <p:spPr>
          <a:xfrm>
            <a:off x="8924678" y="1424152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Prácticas de los </a:t>
            </a:r>
          </a:p>
          <a:p>
            <a:pPr algn="ctr"/>
            <a:r>
              <a:rPr lang="es-ES">
                <a:ea typeface="Calibri"/>
                <a:cs typeface="Calibri"/>
              </a:rPr>
              <a:t>alumnos de la ESMUC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83AE8A21-1FCF-C3B4-E50F-FFCAAFDCB11C}"/>
              </a:ext>
            </a:extLst>
          </p:cNvPr>
          <p:cNvSpPr/>
          <p:nvPr/>
        </p:nvSpPr>
        <p:spPr>
          <a:xfrm>
            <a:off x="6097392" y="3727086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Conciertos</a:t>
            </a:r>
            <a:r>
              <a:rPr lang="ca-ES">
                <a:latin typeface="Calibri"/>
                <a:ea typeface="Calibri"/>
                <a:cs typeface="Calibri"/>
              </a:rPr>
              <a:t> </a:t>
            </a:r>
            <a:endParaRPr lang="es-ES">
              <a:latin typeface="Calibri"/>
              <a:ea typeface="Calibri"/>
              <a:cs typeface="Calibri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4A8350D-F1A3-16C6-F64D-60CC6AAA25C5}"/>
              </a:ext>
            </a:extLst>
          </p:cNvPr>
          <p:cNvSpPr/>
          <p:nvPr/>
        </p:nvSpPr>
        <p:spPr>
          <a:xfrm>
            <a:off x="8902100" y="3727085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Página web </a:t>
            </a:r>
            <a:endParaRPr lang="ca-ES">
              <a:latin typeface="Calibri"/>
              <a:ea typeface="Calibri"/>
              <a:cs typeface="Calibri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28D6DA8-157E-B030-5A69-6FFDD0A55994}"/>
              </a:ext>
            </a:extLst>
          </p:cNvPr>
          <p:cNvSpPr/>
          <p:nvPr/>
        </p:nvSpPr>
        <p:spPr>
          <a:xfrm>
            <a:off x="448733" y="3725809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Recuperación y </a:t>
            </a:r>
          </a:p>
          <a:p>
            <a:pPr algn="ctr"/>
            <a:r>
              <a:rPr lang="es-ES">
                <a:latin typeface="Calibri"/>
                <a:ea typeface="Calibri"/>
                <a:cs typeface="Calibri"/>
              </a:rPr>
              <a:t>grabación de piezas musicales</a:t>
            </a:r>
            <a:r>
              <a:rPr lang="ca-ES" sz="1200">
                <a:latin typeface="WordVisiPilcrow_MSFontService"/>
                <a:ea typeface="Aptos"/>
                <a:cs typeface="Aptos"/>
              </a:rPr>
              <a:t> </a:t>
            </a:r>
            <a:endParaRPr lang="es-ES">
              <a:ea typeface="Calibri"/>
              <a:cs typeface="Calibri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DEB48C5-AF21-95D3-2D2E-2F92DE89765B}"/>
              </a:ext>
            </a:extLst>
          </p:cNvPr>
          <p:cNvSpPr/>
          <p:nvPr/>
        </p:nvSpPr>
        <p:spPr>
          <a:xfrm>
            <a:off x="3303623" y="3725808"/>
            <a:ext cx="2600185" cy="201372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>
                <a:latin typeface="Calibri"/>
                <a:ea typeface="Calibri"/>
                <a:cs typeface="Calibri"/>
              </a:rPr>
              <a:t>Difusión de las piezas recuper</a:t>
            </a:r>
            <a:r>
              <a:rPr lang="es-ES"/>
              <a:t>adas y grabadas</a:t>
            </a:r>
          </a:p>
        </p:txBody>
      </p:sp>
    </p:spTree>
    <p:extLst>
      <p:ext uri="{BB962C8B-B14F-4D97-AF65-F5344CB8AC3E}">
        <p14:creationId xmlns:p14="http://schemas.microsoft.com/office/powerpoint/2010/main" val="763452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3754818-8E94-EDFD-1DD6-3B9C2C100DCA}"/>
              </a:ext>
            </a:extLst>
          </p:cNvPr>
          <p:cNvSpPr txBox="1"/>
          <p:nvPr/>
        </p:nvSpPr>
        <p:spPr>
          <a:xfrm>
            <a:off x="4122185" y="638194"/>
            <a:ext cx="336637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0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Exposiciones d fondo musical</a:t>
            </a:r>
            <a:endParaRPr lang="es-ES" sz="2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38FE477-0AD2-E4DB-DD5A-5C0119710CB1}"/>
              </a:ext>
            </a:extLst>
          </p:cNvPr>
          <p:cNvSpPr txBox="1"/>
          <p:nvPr/>
        </p:nvSpPr>
        <p:spPr>
          <a:xfrm>
            <a:off x="443723" y="360681"/>
            <a:ext cx="46522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Colección</a:t>
            </a:r>
            <a:r>
              <a:rPr lang="ca-ES" sz="36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ca-ES" sz="3600">
                <a:solidFill>
                  <a:srgbClr val="5484A4"/>
                </a:solidFill>
                <a:latin typeface="Calibri"/>
                <a:ea typeface="Calibri"/>
                <a:cs typeface="Calibri"/>
              </a:rPr>
              <a:t>Consonantia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3CE7A85-84FE-CAFC-EB80-48CCF5294F87}"/>
              </a:ext>
            </a:extLst>
          </p:cNvPr>
          <p:cNvSpPr/>
          <p:nvPr/>
        </p:nvSpPr>
        <p:spPr>
          <a:xfrm>
            <a:off x="246787" y="1438206"/>
            <a:ext cx="2809956" cy="416765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82839AE-5CA7-75F2-91F6-B9AB4600EED9}"/>
              </a:ext>
            </a:extLst>
          </p:cNvPr>
          <p:cNvSpPr/>
          <p:nvPr/>
        </p:nvSpPr>
        <p:spPr>
          <a:xfrm>
            <a:off x="3161172" y="1438206"/>
            <a:ext cx="2863533" cy="416765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EAEA620-8CA9-04DB-43B3-D40625904560}"/>
              </a:ext>
            </a:extLst>
          </p:cNvPr>
          <p:cNvSpPr/>
          <p:nvPr/>
        </p:nvSpPr>
        <p:spPr>
          <a:xfrm>
            <a:off x="6123182" y="1438206"/>
            <a:ext cx="2881392" cy="416765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C930702-2955-5AD5-1E40-780964706A41}"/>
              </a:ext>
            </a:extLst>
          </p:cNvPr>
          <p:cNvSpPr/>
          <p:nvPr/>
        </p:nvSpPr>
        <p:spPr>
          <a:xfrm>
            <a:off x="9111650" y="1438205"/>
            <a:ext cx="2839721" cy="4167655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 sz="20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ES"/>
          </a:p>
        </p:txBody>
      </p:sp>
      <p:pic>
        <p:nvPicPr>
          <p:cNvPr id="23" name="Imagen 22" descr="Mapa&#10;&#10;El contenido generado por IA puede ser incorrecto.">
            <a:extLst>
              <a:ext uri="{FF2B5EF4-FFF2-40B4-BE49-F238E27FC236}">
                <a16:creationId xmlns:a16="http://schemas.microsoft.com/office/drawing/2014/main" id="{3E343850-DF98-BDE2-BBBC-622853992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47" y="1605875"/>
            <a:ext cx="2485172" cy="3792141"/>
          </a:xfrm>
          <a:prstGeom prst="rect">
            <a:avLst/>
          </a:prstGeom>
        </p:spPr>
      </p:pic>
      <p:pic>
        <p:nvPicPr>
          <p:cNvPr id="24" name="Imagen 23" descr="Mapa&#10;&#10;El contenido generado por IA puede ser incorrecto.">
            <a:extLst>
              <a:ext uri="{FF2B5EF4-FFF2-40B4-BE49-F238E27FC236}">
                <a16:creationId xmlns:a16="http://schemas.microsoft.com/office/drawing/2014/main" id="{DED32447-7707-DF29-3441-6B7D2EDC2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130" y="1617780"/>
            <a:ext cx="2485647" cy="3792141"/>
          </a:xfrm>
          <a:prstGeom prst="rect">
            <a:avLst/>
          </a:prstGeom>
        </p:spPr>
      </p:pic>
      <p:pic>
        <p:nvPicPr>
          <p:cNvPr id="25" name="Imagen 24" descr="Mapa&#10;&#10;El contenido generado por IA puede ser incorrecto.">
            <a:extLst>
              <a:ext uri="{FF2B5EF4-FFF2-40B4-BE49-F238E27FC236}">
                <a16:creationId xmlns:a16="http://schemas.microsoft.com/office/drawing/2014/main" id="{D9F314C7-773A-0A4D-495A-A30023F67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4368" y="1605875"/>
            <a:ext cx="2499373" cy="3792141"/>
          </a:xfrm>
          <a:prstGeom prst="rect">
            <a:avLst/>
          </a:prstGeom>
        </p:spPr>
      </p:pic>
      <p:pic>
        <p:nvPicPr>
          <p:cNvPr id="26" name="Imagen 25" descr="Mapa&#10;&#10;El contenido generado por IA puede ser incorrecto.">
            <a:extLst>
              <a:ext uri="{FF2B5EF4-FFF2-40B4-BE49-F238E27FC236}">
                <a16:creationId xmlns:a16="http://schemas.microsoft.com/office/drawing/2014/main" id="{CC0045F1-B224-483F-1425-0EF89BA80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028" y="1617781"/>
            <a:ext cx="2480734" cy="379214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3725296-1156-AF75-C672-56A140053130}"/>
              </a:ext>
            </a:extLst>
          </p:cNvPr>
          <p:cNvSpPr/>
          <p:nvPr/>
        </p:nvSpPr>
        <p:spPr>
          <a:xfrm>
            <a:off x="11289" y="6423377"/>
            <a:ext cx="12169422" cy="270933"/>
          </a:xfrm>
          <a:prstGeom prst="rect">
            <a:avLst/>
          </a:prstGeom>
          <a:solidFill>
            <a:srgbClr val="548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ED53120-E17C-4310-2BD1-E01717F78800}"/>
              </a:ext>
            </a:extLst>
          </p:cNvPr>
          <p:cNvSpPr txBox="1"/>
          <p:nvPr/>
        </p:nvSpPr>
        <p:spPr>
          <a:xfrm>
            <a:off x="8613423" y="6426200"/>
            <a:ext cx="32229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baseline="0">
                <a:solidFill>
                  <a:schemeClr val="bg1"/>
                </a:solidFill>
                <a:latin typeface="Calibri"/>
              </a:rPr>
              <a:t>V Jornadas de Gestión del Patrimonio Bibliográfico REBIUN</a:t>
            </a:r>
            <a:endParaRPr lang="es-ES" sz="1000">
              <a:solidFill>
                <a:schemeClr val="bg1"/>
              </a:solidFill>
            </a:endParaRPr>
          </a:p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28862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e62f-8909-4e64-a3f9-5eafc4c8ed3e" xsi:nil="true"/>
    <lcf76f155ced4ddcb4097134ff3c332f xmlns="a752e01c-04bd-41f2-ac56-46c23207d59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7DF4A6-7AF7-486F-8588-F34B68AF1A79}">
  <ds:schemaRefs>
    <ds:schemaRef ds:uri="02438a32-e18b-4eac-be57-1917724db1f8"/>
    <ds:schemaRef ds:uri="f335d21d-08a9-4b49-a854-63fbf993f17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7DF4F8-0B8E-4C4C-B090-BF68475796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CE8E98-5A7A-4FA9-A267-30B179D51115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Pantalla panoràmica</PresentationFormat>
  <Slides>19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19</vt:i4>
      </vt:variant>
    </vt:vector>
  </HeadingPairs>
  <TitlesOfParts>
    <vt:vector size="20" baseType="lpstr"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Neus Verger</dc:creator>
  <cp:revision>62</cp:revision>
  <dcterms:created xsi:type="dcterms:W3CDTF">2026-02-23T11:01:56Z</dcterms:created>
  <dcterms:modified xsi:type="dcterms:W3CDTF">2026-04-13T14:22:36Z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