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97" r:id="rId2"/>
    <p:sldId id="257" r:id="rId3"/>
    <p:sldId id="324" r:id="rId4"/>
    <p:sldId id="261" r:id="rId5"/>
    <p:sldId id="330" r:id="rId6"/>
    <p:sldId id="329" r:id="rId7"/>
    <p:sldId id="332" r:id="rId8"/>
    <p:sldId id="331" r:id="rId9"/>
    <p:sldId id="263" r:id="rId10"/>
    <p:sldId id="335" r:id="rId11"/>
    <p:sldId id="336" r:id="rId12"/>
    <p:sldId id="337" r:id="rId13"/>
    <p:sldId id="334" r:id="rId14"/>
    <p:sldId id="326" r:id="rId15"/>
    <p:sldId id="333" r:id="rId16"/>
    <p:sldId id="338" r:id="rId17"/>
    <p:sldId id="339" r:id="rId18"/>
    <p:sldId id="262" r:id="rId19"/>
    <p:sldId id="267" r:id="rId20"/>
    <p:sldId id="266" r:id="rId21"/>
    <p:sldId id="272" r:id="rId22"/>
    <p:sldId id="273" r:id="rId23"/>
    <p:sldId id="268" r:id="rId24"/>
    <p:sldId id="269" r:id="rId25"/>
    <p:sldId id="274" r:id="rId26"/>
    <p:sldId id="325" r:id="rId27"/>
    <p:sldId id="287" r:id="rId28"/>
    <p:sldId id="323" r:id="rId29"/>
    <p:sldId id="289" r:id="rId30"/>
    <p:sldId id="340" r:id="rId31"/>
    <p:sldId id="341" r:id="rId32"/>
    <p:sldId id="342" r:id="rId33"/>
    <p:sldId id="343" r:id="rId3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/>
    <p:restoredTop sz="89115"/>
  </p:normalViewPr>
  <p:slideViewPr>
    <p:cSldViewPr snapToGrid="0" snapToObjects="1">
      <p:cViewPr>
        <p:scale>
          <a:sx n="89" d="100"/>
          <a:sy n="89" d="100"/>
        </p:scale>
        <p:origin x="-1176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D9097-99C7-7842-9883-472F67E1E99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44351A5-31BA-7A4D-9FA1-14942EEA3E25}">
      <dgm:prSet phldrT="[Tekst]"/>
      <dgm:spPr/>
      <dgm:t>
        <a:bodyPr/>
        <a:lstStyle/>
        <a:p>
          <a:r>
            <a:rPr lang="nl-NL" dirty="0"/>
            <a:t>2015-2016</a:t>
          </a:r>
        </a:p>
      </dgm:t>
    </dgm:pt>
    <dgm:pt modelId="{3A423692-9F15-AE41-B4A5-10E0C790AFCA}" type="parTrans" cxnId="{11F71B16-70FB-024D-AE3C-492130126A73}">
      <dgm:prSet/>
      <dgm:spPr/>
      <dgm:t>
        <a:bodyPr/>
        <a:lstStyle/>
        <a:p>
          <a:endParaRPr lang="nl-NL"/>
        </a:p>
      </dgm:t>
    </dgm:pt>
    <dgm:pt modelId="{A3C72153-02AD-124D-ADBB-DB69EB29BE73}" type="sibTrans" cxnId="{11F71B16-70FB-024D-AE3C-492130126A73}">
      <dgm:prSet/>
      <dgm:spPr/>
      <dgm:t>
        <a:bodyPr/>
        <a:lstStyle/>
        <a:p>
          <a:endParaRPr lang="nl-NL"/>
        </a:p>
      </dgm:t>
    </dgm:pt>
    <dgm:pt modelId="{DDD442DF-F012-AD4B-A1C3-54A7B06237DA}">
      <dgm:prSet phldrT="[Tekst]"/>
      <dgm:spPr/>
      <dgm:t>
        <a:bodyPr/>
        <a:lstStyle/>
        <a:p>
          <a:pPr>
            <a:buNone/>
          </a:pPr>
          <a:r>
            <a:rPr lang="en-US" dirty="0"/>
            <a:t>Future Electronic Learning Environment Committee</a:t>
          </a:r>
          <a:endParaRPr lang="nl-NL" dirty="0"/>
        </a:p>
      </dgm:t>
    </dgm:pt>
    <dgm:pt modelId="{2EB51E37-FCDC-A047-BB6D-F11C46C76310}" type="parTrans" cxnId="{E553D5EE-D45C-EC47-8146-63B107237509}">
      <dgm:prSet/>
      <dgm:spPr/>
      <dgm:t>
        <a:bodyPr/>
        <a:lstStyle/>
        <a:p>
          <a:endParaRPr lang="nl-NL"/>
        </a:p>
      </dgm:t>
    </dgm:pt>
    <dgm:pt modelId="{FBA22CB6-5EA1-1146-931C-DE488754646F}" type="sibTrans" cxnId="{E553D5EE-D45C-EC47-8146-63B107237509}">
      <dgm:prSet/>
      <dgm:spPr/>
      <dgm:t>
        <a:bodyPr/>
        <a:lstStyle/>
        <a:p>
          <a:endParaRPr lang="nl-NL"/>
        </a:p>
      </dgm:t>
    </dgm:pt>
    <dgm:pt modelId="{6910FB80-BE98-514D-A28A-281D9E147070}">
      <dgm:prSet phldrT="[Tekst]"/>
      <dgm:spPr/>
      <dgm:t>
        <a:bodyPr/>
        <a:lstStyle/>
        <a:p>
          <a:r>
            <a:rPr lang="nl-NL" dirty="0"/>
            <a:t>2016-2017</a:t>
          </a:r>
        </a:p>
      </dgm:t>
    </dgm:pt>
    <dgm:pt modelId="{EC93FDD3-7500-E249-A7E4-DB2059C1B4E8}" type="parTrans" cxnId="{F8BB4787-5B72-1C43-8974-B6B10B95E102}">
      <dgm:prSet/>
      <dgm:spPr/>
      <dgm:t>
        <a:bodyPr/>
        <a:lstStyle/>
        <a:p>
          <a:endParaRPr lang="nl-NL"/>
        </a:p>
      </dgm:t>
    </dgm:pt>
    <dgm:pt modelId="{ADF7D46B-0C4D-8849-A555-E24ED2B97535}" type="sibTrans" cxnId="{F8BB4787-5B72-1C43-8974-B6B10B95E102}">
      <dgm:prSet/>
      <dgm:spPr/>
      <dgm:t>
        <a:bodyPr/>
        <a:lstStyle/>
        <a:p>
          <a:endParaRPr lang="nl-NL"/>
        </a:p>
      </dgm:t>
    </dgm:pt>
    <dgm:pt modelId="{D2C48563-2490-E445-AEFE-3E96A9E1B32A}">
      <dgm:prSet phldrT="[Tekst]"/>
      <dgm:spPr/>
      <dgm:t>
        <a:bodyPr/>
        <a:lstStyle/>
        <a:p>
          <a:pPr>
            <a:buNone/>
          </a:pPr>
          <a:r>
            <a:rPr lang="en-US" dirty="0"/>
            <a:t>UvA choose LMS-Canvas</a:t>
          </a:r>
          <a:endParaRPr lang="nl-NL" dirty="0"/>
        </a:p>
      </dgm:t>
    </dgm:pt>
    <dgm:pt modelId="{53BCF845-C2C3-754A-B708-994F4D4C3BBF}" type="parTrans" cxnId="{1ED804B1-66DA-7A4A-97EA-80482E017120}">
      <dgm:prSet/>
      <dgm:spPr/>
      <dgm:t>
        <a:bodyPr/>
        <a:lstStyle/>
        <a:p>
          <a:endParaRPr lang="nl-NL"/>
        </a:p>
      </dgm:t>
    </dgm:pt>
    <dgm:pt modelId="{C67ED679-4F4E-D74C-B418-2DF7794E1F2F}" type="sibTrans" cxnId="{1ED804B1-66DA-7A4A-97EA-80482E017120}">
      <dgm:prSet/>
      <dgm:spPr/>
      <dgm:t>
        <a:bodyPr/>
        <a:lstStyle/>
        <a:p>
          <a:endParaRPr lang="nl-NL"/>
        </a:p>
      </dgm:t>
    </dgm:pt>
    <dgm:pt modelId="{56A0CBAA-1C50-3E44-A8CB-3D420237AC13}">
      <dgm:prSet phldrT="[Tekst]"/>
      <dgm:spPr/>
      <dgm:t>
        <a:bodyPr/>
        <a:lstStyle/>
        <a:p>
          <a:r>
            <a:rPr lang="nl-NL" dirty="0"/>
            <a:t>2017-2018</a:t>
          </a:r>
        </a:p>
      </dgm:t>
    </dgm:pt>
    <dgm:pt modelId="{5AF70B60-D9A0-9248-9E19-0B45FDD0DB03}" type="parTrans" cxnId="{3D4E998C-B306-294C-8F3F-9944AA681A41}">
      <dgm:prSet/>
      <dgm:spPr/>
      <dgm:t>
        <a:bodyPr/>
        <a:lstStyle/>
        <a:p>
          <a:endParaRPr lang="nl-NL"/>
        </a:p>
      </dgm:t>
    </dgm:pt>
    <dgm:pt modelId="{6BB10CFF-8BBF-F84F-B3D6-D3281639BC32}" type="sibTrans" cxnId="{3D4E998C-B306-294C-8F3F-9944AA681A41}">
      <dgm:prSet/>
      <dgm:spPr/>
      <dgm:t>
        <a:bodyPr/>
        <a:lstStyle/>
        <a:p>
          <a:endParaRPr lang="nl-NL"/>
        </a:p>
      </dgm:t>
    </dgm:pt>
    <dgm:pt modelId="{CCBC4AC9-D6C1-2846-A404-04F42B6FC81C}">
      <dgm:prSet phldrT="[Tekst]"/>
      <dgm:spPr/>
      <dgm:t>
        <a:bodyPr/>
        <a:lstStyle/>
        <a:p>
          <a:pPr>
            <a:buNone/>
          </a:pPr>
          <a:r>
            <a:rPr lang="en-US" dirty="0"/>
            <a:t>Implementation (Jan '19 Pilots 2000 students)</a:t>
          </a:r>
          <a:endParaRPr lang="nl-NL" dirty="0"/>
        </a:p>
      </dgm:t>
    </dgm:pt>
    <dgm:pt modelId="{0BC904AA-8482-A340-A2D5-52A91CE66F95}" type="parTrans" cxnId="{F57E6AA7-B455-8D49-8400-774BE8127882}">
      <dgm:prSet/>
      <dgm:spPr/>
      <dgm:t>
        <a:bodyPr/>
        <a:lstStyle/>
        <a:p>
          <a:endParaRPr lang="nl-NL"/>
        </a:p>
      </dgm:t>
    </dgm:pt>
    <dgm:pt modelId="{BD1E1E6C-B7B7-5044-8A26-1EB2D78CF147}" type="sibTrans" cxnId="{F57E6AA7-B455-8D49-8400-774BE8127882}">
      <dgm:prSet/>
      <dgm:spPr/>
      <dgm:t>
        <a:bodyPr/>
        <a:lstStyle/>
        <a:p>
          <a:endParaRPr lang="nl-NL"/>
        </a:p>
      </dgm:t>
    </dgm:pt>
    <dgm:pt modelId="{2991681A-7D56-1141-8131-35D98280557B}">
      <dgm:prSet phldrT="[Tekst]"/>
      <dgm:spPr/>
      <dgm:t>
        <a:bodyPr/>
        <a:lstStyle/>
        <a:p>
          <a:r>
            <a:rPr lang="nl-NL" dirty="0"/>
            <a:t>2018-2019</a:t>
          </a:r>
        </a:p>
      </dgm:t>
    </dgm:pt>
    <dgm:pt modelId="{F6176716-9CF5-E949-AA23-4DD621735B5B}" type="parTrans" cxnId="{7F7E2019-C393-2348-8032-C49F4FD01361}">
      <dgm:prSet/>
      <dgm:spPr/>
      <dgm:t>
        <a:bodyPr/>
        <a:lstStyle/>
        <a:p>
          <a:endParaRPr lang="nl-NL"/>
        </a:p>
      </dgm:t>
    </dgm:pt>
    <dgm:pt modelId="{29C04F7C-FC40-724C-A5DB-5364F7F80B33}" type="sibTrans" cxnId="{7F7E2019-C393-2348-8032-C49F4FD01361}">
      <dgm:prSet/>
      <dgm:spPr/>
      <dgm:t>
        <a:bodyPr/>
        <a:lstStyle/>
        <a:p>
          <a:endParaRPr lang="nl-NL"/>
        </a:p>
      </dgm:t>
    </dgm:pt>
    <dgm:pt modelId="{87E0F89D-2612-B64C-8DE1-59603096E2CF}">
      <dgm:prSet phldrT="[Tekst]"/>
      <dgm:spPr/>
      <dgm:t>
        <a:bodyPr/>
        <a:lstStyle/>
        <a:p>
          <a:pPr>
            <a:buNone/>
          </a:pPr>
          <a:r>
            <a:rPr lang="nl-NL" dirty="0"/>
            <a:t>1 September </a:t>
          </a:r>
          <a:r>
            <a:rPr lang="nl-NL" dirty="0" err="1"/>
            <a:t>Launch</a:t>
          </a:r>
          <a:endParaRPr lang="nl-NL" dirty="0"/>
        </a:p>
      </dgm:t>
    </dgm:pt>
    <dgm:pt modelId="{7D0BC467-2E42-CA4F-801F-68FF9547E016}" type="parTrans" cxnId="{FE484BE2-9411-164A-9947-FDD4F1F2692B}">
      <dgm:prSet/>
      <dgm:spPr/>
      <dgm:t>
        <a:bodyPr/>
        <a:lstStyle/>
        <a:p>
          <a:endParaRPr lang="nl-NL"/>
        </a:p>
      </dgm:t>
    </dgm:pt>
    <dgm:pt modelId="{8BC6EC56-5BAA-F14D-8B8C-5ED367A81DF3}" type="sibTrans" cxnId="{FE484BE2-9411-164A-9947-FDD4F1F2692B}">
      <dgm:prSet/>
      <dgm:spPr/>
      <dgm:t>
        <a:bodyPr/>
        <a:lstStyle/>
        <a:p>
          <a:endParaRPr lang="nl-NL"/>
        </a:p>
      </dgm:t>
    </dgm:pt>
    <dgm:pt modelId="{71744215-43BE-AD44-A53D-DE5990F317FC}" type="pres">
      <dgm:prSet presAssocID="{94DD9097-99C7-7842-9883-472F67E1E9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973EA9-36BB-D04B-B15C-E4329A558887}" type="pres">
      <dgm:prSet presAssocID="{F44351A5-31BA-7A4D-9FA1-14942EEA3E25}" presName="composite" presStyleCnt="0"/>
      <dgm:spPr/>
    </dgm:pt>
    <dgm:pt modelId="{D40B3154-F04D-8845-A396-116CC9EE2533}" type="pres">
      <dgm:prSet presAssocID="{F44351A5-31BA-7A4D-9FA1-14942EEA3E25}" presName="parentText" presStyleLbl="alignNode1" presStyleIdx="0" presStyleCnt="4" custLinFactNeighborX="0" custLinFactNeighborY="-119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515EC6-994B-BC41-A432-CBCED439C36B}" type="pres">
      <dgm:prSet presAssocID="{F44351A5-31BA-7A4D-9FA1-14942EEA3E25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32D343-C202-214E-85F0-81E9D1007C5E}" type="pres">
      <dgm:prSet presAssocID="{A3C72153-02AD-124D-ADBB-DB69EB29BE73}" presName="sp" presStyleCnt="0"/>
      <dgm:spPr/>
    </dgm:pt>
    <dgm:pt modelId="{A573DBA9-124E-5845-B634-B7FD0554EF9F}" type="pres">
      <dgm:prSet presAssocID="{6910FB80-BE98-514D-A28A-281D9E147070}" presName="composite" presStyleCnt="0"/>
      <dgm:spPr/>
    </dgm:pt>
    <dgm:pt modelId="{635E1AE3-0A2C-7340-82B8-1BE9A802DFAA}" type="pres">
      <dgm:prSet presAssocID="{6910FB80-BE98-514D-A28A-281D9E147070}" presName="parentText" presStyleLbl="alignNode1" presStyleIdx="1" presStyleCnt="4" custLinFactNeighborX="0" custLinFactNeighborY="-119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E5F867-A31C-4848-A7BA-C4D41F1E135B}" type="pres">
      <dgm:prSet presAssocID="{6910FB80-BE98-514D-A28A-281D9E147070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675F04-063C-A545-8B89-177E9C75B7C5}" type="pres">
      <dgm:prSet presAssocID="{ADF7D46B-0C4D-8849-A555-E24ED2B97535}" presName="sp" presStyleCnt="0"/>
      <dgm:spPr/>
    </dgm:pt>
    <dgm:pt modelId="{9878007D-83AC-AE4E-A65B-8CDE73682EAC}" type="pres">
      <dgm:prSet presAssocID="{56A0CBAA-1C50-3E44-A8CB-3D420237AC13}" presName="composite" presStyleCnt="0"/>
      <dgm:spPr/>
    </dgm:pt>
    <dgm:pt modelId="{25EDC63C-C668-8C49-9335-D10363B03303}" type="pres">
      <dgm:prSet presAssocID="{56A0CBAA-1C50-3E44-A8CB-3D420237AC13}" presName="parentText" presStyleLbl="alignNode1" presStyleIdx="2" presStyleCnt="4" custLinFactNeighborX="0" custLinFactNeighborY="-119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216CC3-F405-D940-99C8-D8F6B07CC768}" type="pres">
      <dgm:prSet presAssocID="{56A0CBAA-1C50-3E44-A8CB-3D420237AC1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F307C-96EC-3442-9059-244B50D32E05}" type="pres">
      <dgm:prSet presAssocID="{6BB10CFF-8BBF-F84F-B3D6-D3281639BC32}" presName="sp" presStyleCnt="0"/>
      <dgm:spPr/>
    </dgm:pt>
    <dgm:pt modelId="{7BFC3575-88E6-CF40-95D9-73B584DD4301}" type="pres">
      <dgm:prSet presAssocID="{2991681A-7D56-1141-8131-35D98280557B}" presName="composite" presStyleCnt="0"/>
      <dgm:spPr/>
    </dgm:pt>
    <dgm:pt modelId="{4C22C4CE-2314-4A4A-8672-327E74A3BAA0}" type="pres">
      <dgm:prSet presAssocID="{2991681A-7D56-1141-8131-35D98280557B}" presName="parentText" presStyleLbl="alignNode1" presStyleIdx="3" presStyleCnt="4" custLinFactNeighborX="0" custLinFactNeighborY="-119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A4C2EE-7ABB-7D49-AAAB-3BA60E2FEDE6}" type="pres">
      <dgm:prSet presAssocID="{2991681A-7D56-1141-8131-35D98280557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3F1B2E3-536C-3840-AC4D-BE7215888637}" type="presOf" srcId="{94DD9097-99C7-7842-9883-472F67E1E994}" destId="{71744215-43BE-AD44-A53D-DE5990F317FC}" srcOrd="0" destOrd="0" presId="urn:microsoft.com/office/officeart/2005/8/layout/chevron2"/>
    <dgm:cxn modelId="{3D4E998C-B306-294C-8F3F-9944AA681A41}" srcId="{94DD9097-99C7-7842-9883-472F67E1E994}" destId="{56A0CBAA-1C50-3E44-A8CB-3D420237AC13}" srcOrd="2" destOrd="0" parTransId="{5AF70B60-D9A0-9248-9E19-0B45FDD0DB03}" sibTransId="{6BB10CFF-8BBF-F84F-B3D6-D3281639BC32}"/>
    <dgm:cxn modelId="{11F71B16-70FB-024D-AE3C-492130126A73}" srcId="{94DD9097-99C7-7842-9883-472F67E1E994}" destId="{F44351A5-31BA-7A4D-9FA1-14942EEA3E25}" srcOrd="0" destOrd="0" parTransId="{3A423692-9F15-AE41-B4A5-10E0C790AFCA}" sibTransId="{A3C72153-02AD-124D-ADBB-DB69EB29BE73}"/>
    <dgm:cxn modelId="{F57E6AA7-B455-8D49-8400-774BE8127882}" srcId="{56A0CBAA-1C50-3E44-A8CB-3D420237AC13}" destId="{CCBC4AC9-D6C1-2846-A404-04F42B6FC81C}" srcOrd="0" destOrd="0" parTransId="{0BC904AA-8482-A340-A2D5-52A91CE66F95}" sibTransId="{BD1E1E6C-B7B7-5044-8A26-1EB2D78CF147}"/>
    <dgm:cxn modelId="{F8BB4787-5B72-1C43-8974-B6B10B95E102}" srcId="{94DD9097-99C7-7842-9883-472F67E1E994}" destId="{6910FB80-BE98-514D-A28A-281D9E147070}" srcOrd="1" destOrd="0" parTransId="{EC93FDD3-7500-E249-A7E4-DB2059C1B4E8}" sibTransId="{ADF7D46B-0C4D-8849-A555-E24ED2B97535}"/>
    <dgm:cxn modelId="{7F7E2019-C393-2348-8032-C49F4FD01361}" srcId="{94DD9097-99C7-7842-9883-472F67E1E994}" destId="{2991681A-7D56-1141-8131-35D98280557B}" srcOrd="3" destOrd="0" parTransId="{F6176716-9CF5-E949-AA23-4DD621735B5B}" sibTransId="{29C04F7C-FC40-724C-A5DB-5364F7F80B33}"/>
    <dgm:cxn modelId="{FE484BE2-9411-164A-9947-FDD4F1F2692B}" srcId="{2991681A-7D56-1141-8131-35D98280557B}" destId="{87E0F89D-2612-B64C-8DE1-59603096E2CF}" srcOrd="0" destOrd="0" parTransId="{7D0BC467-2E42-CA4F-801F-68FF9547E016}" sibTransId="{8BC6EC56-5BAA-F14D-8B8C-5ED367A81DF3}"/>
    <dgm:cxn modelId="{ED643518-0980-8942-9418-70CE8E14FE4F}" type="presOf" srcId="{CCBC4AC9-D6C1-2846-A404-04F42B6FC81C}" destId="{67216CC3-F405-D940-99C8-D8F6B07CC768}" srcOrd="0" destOrd="0" presId="urn:microsoft.com/office/officeart/2005/8/layout/chevron2"/>
    <dgm:cxn modelId="{EF4D9EAC-8901-7A4B-B697-57303913249A}" type="presOf" srcId="{87E0F89D-2612-B64C-8DE1-59603096E2CF}" destId="{7BA4C2EE-7ABB-7D49-AAAB-3BA60E2FEDE6}" srcOrd="0" destOrd="0" presId="urn:microsoft.com/office/officeart/2005/8/layout/chevron2"/>
    <dgm:cxn modelId="{F8786960-EC50-4848-A822-65F7C4B66C2C}" type="presOf" srcId="{F44351A5-31BA-7A4D-9FA1-14942EEA3E25}" destId="{D40B3154-F04D-8845-A396-116CC9EE2533}" srcOrd="0" destOrd="0" presId="urn:microsoft.com/office/officeart/2005/8/layout/chevron2"/>
    <dgm:cxn modelId="{1ED804B1-66DA-7A4A-97EA-80482E017120}" srcId="{6910FB80-BE98-514D-A28A-281D9E147070}" destId="{D2C48563-2490-E445-AEFE-3E96A9E1B32A}" srcOrd="0" destOrd="0" parTransId="{53BCF845-C2C3-754A-B708-994F4D4C3BBF}" sibTransId="{C67ED679-4F4E-D74C-B418-2DF7794E1F2F}"/>
    <dgm:cxn modelId="{7068A915-644A-7F41-867F-3A2C16A8FB53}" type="presOf" srcId="{D2C48563-2490-E445-AEFE-3E96A9E1B32A}" destId="{78E5F867-A31C-4848-A7BA-C4D41F1E135B}" srcOrd="0" destOrd="0" presId="urn:microsoft.com/office/officeart/2005/8/layout/chevron2"/>
    <dgm:cxn modelId="{4C8EACC8-4053-0146-9560-8C5C96A41228}" type="presOf" srcId="{6910FB80-BE98-514D-A28A-281D9E147070}" destId="{635E1AE3-0A2C-7340-82B8-1BE9A802DFAA}" srcOrd="0" destOrd="0" presId="urn:microsoft.com/office/officeart/2005/8/layout/chevron2"/>
    <dgm:cxn modelId="{E553D5EE-D45C-EC47-8146-63B107237509}" srcId="{F44351A5-31BA-7A4D-9FA1-14942EEA3E25}" destId="{DDD442DF-F012-AD4B-A1C3-54A7B06237DA}" srcOrd="0" destOrd="0" parTransId="{2EB51E37-FCDC-A047-BB6D-F11C46C76310}" sibTransId="{FBA22CB6-5EA1-1146-931C-DE488754646F}"/>
    <dgm:cxn modelId="{AC232993-BC36-D443-8B03-83C7397FF5DC}" type="presOf" srcId="{2991681A-7D56-1141-8131-35D98280557B}" destId="{4C22C4CE-2314-4A4A-8672-327E74A3BAA0}" srcOrd="0" destOrd="0" presId="urn:microsoft.com/office/officeart/2005/8/layout/chevron2"/>
    <dgm:cxn modelId="{F048A10C-7CC6-3448-8F7A-E88FA174DEA6}" type="presOf" srcId="{56A0CBAA-1C50-3E44-A8CB-3D420237AC13}" destId="{25EDC63C-C668-8C49-9335-D10363B03303}" srcOrd="0" destOrd="0" presId="urn:microsoft.com/office/officeart/2005/8/layout/chevron2"/>
    <dgm:cxn modelId="{F49F78AF-001D-3F49-91C8-631560D51828}" type="presOf" srcId="{DDD442DF-F012-AD4B-A1C3-54A7B06237DA}" destId="{50515EC6-994B-BC41-A432-CBCED439C36B}" srcOrd="0" destOrd="0" presId="urn:microsoft.com/office/officeart/2005/8/layout/chevron2"/>
    <dgm:cxn modelId="{2E01DF2F-C4F6-5645-AD60-53561582F2BF}" type="presParOf" srcId="{71744215-43BE-AD44-A53D-DE5990F317FC}" destId="{27973EA9-36BB-D04B-B15C-E4329A558887}" srcOrd="0" destOrd="0" presId="urn:microsoft.com/office/officeart/2005/8/layout/chevron2"/>
    <dgm:cxn modelId="{537B5C8F-7B1D-1C4A-815B-9A24DA0F2087}" type="presParOf" srcId="{27973EA9-36BB-D04B-B15C-E4329A558887}" destId="{D40B3154-F04D-8845-A396-116CC9EE2533}" srcOrd="0" destOrd="0" presId="urn:microsoft.com/office/officeart/2005/8/layout/chevron2"/>
    <dgm:cxn modelId="{9AFF678F-125A-3348-A557-80A5D4938F9F}" type="presParOf" srcId="{27973EA9-36BB-D04B-B15C-E4329A558887}" destId="{50515EC6-994B-BC41-A432-CBCED439C36B}" srcOrd="1" destOrd="0" presId="urn:microsoft.com/office/officeart/2005/8/layout/chevron2"/>
    <dgm:cxn modelId="{AA614178-6474-484B-81CB-CAA913C8F3FE}" type="presParOf" srcId="{71744215-43BE-AD44-A53D-DE5990F317FC}" destId="{4132D343-C202-214E-85F0-81E9D1007C5E}" srcOrd="1" destOrd="0" presId="urn:microsoft.com/office/officeart/2005/8/layout/chevron2"/>
    <dgm:cxn modelId="{9B3158D4-FF91-3C46-8933-6833B8D42108}" type="presParOf" srcId="{71744215-43BE-AD44-A53D-DE5990F317FC}" destId="{A573DBA9-124E-5845-B634-B7FD0554EF9F}" srcOrd="2" destOrd="0" presId="urn:microsoft.com/office/officeart/2005/8/layout/chevron2"/>
    <dgm:cxn modelId="{FED19215-F0CB-A447-BFE4-623ED1C31786}" type="presParOf" srcId="{A573DBA9-124E-5845-B634-B7FD0554EF9F}" destId="{635E1AE3-0A2C-7340-82B8-1BE9A802DFAA}" srcOrd="0" destOrd="0" presId="urn:microsoft.com/office/officeart/2005/8/layout/chevron2"/>
    <dgm:cxn modelId="{78983787-E491-354F-A0B9-3C2FFDC9E80C}" type="presParOf" srcId="{A573DBA9-124E-5845-B634-B7FD0554EF9F}" destId="{78E5F867-A31C-4848-A7BA-C4D41F1E135B}" srcOrd="1" destOrd="0" presId="urn:microsoft.com/office/officeart/2005/8/layout/chevron2"/>
    <dgm:cxn modelId="{922C77AD-25B2-AE47-8D5D-81F3A66F523E}" type="presParOf" srcId="{71744215-43BE-AD44-A53D-DE5990F317FC}" destId="{E6675F04-063C-A545-8B89-177E9C75B7C5}" srcOrd="3" destOrd="0" presId="urn:microsoft.com/office/officeart/2005/8/layout/chevron2"/>
    <dgm:cxn modelId="{526EF111-526B-DF49-B115-5B502A0B6478}" type="presParOf" srcId="{71744215-43BE-AD44-A53D-DE5990F317FC}" destId="{9878007D-83AC-AE4E-A65B-8CDE73682EAC}" srcOrd="4" destOrd="0" presId="urn:microsoft.com/office/officeart/2005/8/layout/chevron2"/>
    <dgm:cxn modelId="{676C61D5-285E-CF4E-B019-A6908C310083}" type="presParOf" srcId="{9878007D-83AC-AE4E-A65B-8CDE73682EAC}" destId="{25EDC63C-C668-8C49-9335-D10363B03303}" srcOrd="0" destOrd="0" presId="urn:microsoft.com/office/officeart/2005/8/layout/chevron2"/>
    <dgm:cxn modelId="{60B0C8D9-E0E9-CB49-AB0B-5EE9E6B29FBD}" type="presParOf" srcId="{9878007D-83AC-AE4E-A65B-8CDE73682EAC}" destId="{67216CC3-F405-D940-99C8-D8F6B07CC768}" srcOrd="1" destOrd="0" presId="urn:microsoft.com/office/officeart/2005/8/layout/chevron2"/>
    <dgm:cxn modelId="{80B8C85B-91BF-E94B-8775-74E94A7B7FF8}" type="presParOf" srcId="{71744215-43BE-AD44-A53D-DE5990F317FC}" destId="{31EF307C-96EC-3442-9059-244B50D32E05}" srcOrd="5" destOrd="0" presId="urn:microsoft.com/office/officeart/2005/8/layout/chevron2"/>
    <dgm:cxn modelId="{990432D8-8243-0E4D-A242-8DEFC1C57ED4}" type="presParOf" srcId="{71744215-43BE-AD44-A53D-DE5990F317FC}" destId="{7BFC3575-88E6-CF40-95D9-73B584DD4301}" srcOrd="6" destOrd="0" presId="urn:microsoft.com/office/officeart/2005/8/layout/chevron2"/>
    <dgm:cxn modelId="{15B9513A-C6B8-2D47-A1C1-1875E0D8C6E1}" type="presParOf" srcId="{7BFC3575-88E6-CF40-95D9-73B584DD4301}" destId="{4C22C4CE-2314-4A4A-8672-327E74A3BAA0}" srcOrd="0" destOrd="0" presId="urn:microsoft.com/office/officeart/2005/8/layout/chevron2"/>
    <dgm:cxn modelId="{C81CAE71-8A1F-DB4A-8E34-D85D09E4773F}" type="presParOf" srcId="{7BFC3575-88E6-CF40-95D9-73B584DD4301}" destId="{7BA4C2EE-7ABB-7D49-AAAB-3BA60E2FED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4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5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5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5A2C451-E408-6D49-8AA8-0ABAE8059B02}" type="doc">
      <dgm:prSet loTypeId="urn:microsoft.com/office/officeart/2005/8/layout/venn3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nl-NL"/>
        </a:p>
      </dgm:t>
    </dgm:pt>
    <dgm:pt modelId="{7085F611-4541-404A-9F43-63FF8B3360CE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1</a:t>
          </a:r>
        </a:p>
      </dgm:t>
    </dgm:pt>
    <dgm:pt modelId="{DA9622FE-171A-0C40-AD9E-4E7F49018AF6}" type="parTrans" cxnId="{2F7B2460-4960-9644-B993-520F8D1C04B1}">
      <dgm:prSet/>
      <dgm:spPr/>
      <dgm:t>
        <a:bodyPr/>
        <a:lstStyle/>
        <a:p>
          <a:endParaRPr lang="nl-NL"/>
        </a:p>
      </dgm:t>
    </dgm:pt>
    <dgm:pt modelId="{57DC72C9-8564-6B4A-86ED-1178BAA94CF1}" type="sibTrans" cxnId="{2F7B2460-4960-9644-B993-520F8D1C04B1}">
      <dgm:prSet/>
      <dgm:spPr/>
      <dgm:t>
        <a:bodyPr/>
        <a:lstStyle/>
        <a:p>
          <a:endParaRPr lang="nl-NL"/>
        </a:p>
      </dgm:t>
    </dgm:pt>
    <dgm:pt modelId="{8AEAA361-C649-DA4A-9C3A-4F9ACDF28C6C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2</a:t>
          </a:r>
        </a:p>
      </dgm:t>
    </dgm:pt>
    <dgm:pt modelId="{20D8948C-3E0C-1247-BCC3-4D0363109804}" type="parTrans" cxnId="{A8E66644-5A86-0D4D-8278-6B533B7511DD}">
      <dgm:prSet/>
      <dgm:spPr/>
      <dgm:t>
        <a:bodyPr/>
        <a:lstStyle/>
        <a:p>
          <a:endParaRPr lang="nl-NL"/>
        </a:p>
      </dgm:t>
    </dgm:pt>
    <dgm:pt modelId="{BD485A1A-06A8-9446-8647-A465E2074E04}" type="sibTrans" cxnId="{A8E66644-5A86-0D4D-8278-6B533B7511DD}">
      <dgm:prSet/>
      <dgm:spPr/>
      <dgm:t>
        <a:bodyPr/>
        <a:lstStyle/>
        <a:p>
          <a:endParaRPr lang="nl-NL"/>
        </a:p>
      </dgm:t>
    </dgm:pt>
    <dgm:pt modelId="{8E0C127A-03F0-F540-A1AA-CE96FE5EA71D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3</a:t>
          </a:r>
        </a:p>
      </dgm:t>
    </dgm:pt>
    <dgm:pt modelId="{F3010A9C-6A96-BE4D-BA31-E8D477566343}" type="parTrans" cxnId="{D17F7789-DCC3-4647-88D8-83BC36FA2A90}">
      <dgm:prSet/>
      <dgm:spPr/>
      <dgm:t>
        <a:bodyPr/>
        <a:lstStyle/>
        <a:p>
          <a:endParaRPr lang="nl-NL"/>
        </a:p>
      </dgm:t>
    </dgm:pt>
    <dgm:pt modelId="{49EBAD9D-0FD4-B84E-AE88-8102CC80AAA1}" type="sibTrans" cxnId="{D17F7789-DCC3-4647-88D8-83BC36FA2A90}">
      <dgm:prSet/>
      <dgm:spPr/>
      <dgm:t>
        <a:bodyPr/>
        <a:lstStyle/>
        <a:p>
          <a:endParaRPr lang="nl-NL"/>
        </a:p>
      </dgm:t>
    </dgm:pt>
    <dgm:pt modelId="{C308AC4B-ABD2-6C4F-A8ED-14A008591C82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4</a:t>
          </a:r>
        </a:p>
      </dgm:t>
    </dgm:pt>
    <dgm:pt modelId="{88CDDA04-4DB8-9748-BC8D-E9C662347699}" type="parTrans" cxnId="{B2A7A346-76C5-E14D-B871-E9EF46E75F52}">
      <dgm:prSet/>
      <dgm:spPr/>
      <dgm:t>
        <a:bodyPr/>
        <a:lstStyle/>
        <a:p>
          <a:endParaRPr lang="nl-NL"/>
        </a:p>
      </dgm:t>
    </dgm:pt>
    <dgm:pt modelId="{E43AA45A-3316-AA48-9689-C9886847D793}" type="sibTrans" cxnId="{B2A7A346-76C5-E14D-B871-E9EF46E75F52}">
      <dgm:prSet/>
      <dgm:spPr/>
      <dgm:t>
        <a:bodyPr/>
        <a:lstStyle/>
        <a:p>
          <a:endParaRPr lang="nl-NL"/>
        </a:p>
      </dgm:t>
    </dgm:pt>
    <dgm:pt modelId="{5765DA7B-06DA-A549-A79D-EFE4E87C265E}" type="pres">
      <dgm:prSet presAssocID="{75A2C451-E408-6D49-8AA8-0ABAE8059B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DB6B22-B2C5-0E4B-AE5A-795AF9163483}" type="pres">
      <dgm:prSet presAssocID="{7085F611-4541-404A-9F43-63FF8B3360CE}" presName="Name5" presStyleLbl="vennNode1" presStyleIdx="0" presStyleCnt="4" custLinFactNeighborX="99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0BB241-EBD8-444F-A926-FDBDD1F0845C}" type="pres">
      <dgm:prSet presAssocID="{57DC72C9-8564-6B4A-86ED-1178BAA94CF1}" presName="space" presStyleCnt="0"/>
      <dgm:spPr/>
    </dgm:pt>
    <dgm:pt modelId="{87C3F48A-1493-5848-B6E4-45BB0A50173A}" type="pres">
      <dgm:prSet presAssocID="{8AEAA361-C649-DA4A-9C3A-4F9ACDF28C6C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B70C17-F8D1-EE4E-BE51-564A29AA7DDD}" type="pres">
      <dgm:prSet presAssocID="{BD485A1A-06A8-9446-8647-A465E2074E04}" presName="space" presStyleCnt="0"/>
      <dgm:spPr/>
    </dgm:pt>
    <dgm:pt modelId="{73EF2467-07AC-3342-B3CB-9B76FF9F761D}" type="pres">
      <dgm:prSet presAssocID="{8E0C127A-03F0-F540-A1AA-CE96FE5EA71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1BE95E-C00A-004D-80D3-E42FED8413CC}" type="pres">
      <dgm:prSet presAssocID="{49EBAD9D-0FD4-B84E-AE88-8102CC80AAA1}" presName="space" presStyleCnt="0"/>
      <dgm:spPr/>
    </dgm:pt>
    <dgm:pt modelId="{3A18ABAD-F28E-4D47-8886-965E555F6B43}" type="pres">
      <dgm:prSet presAssocID="{C308AC4B-ABD2-6C4F-A8ED-14A008591C8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43588E7-C8D6-154D-A771-98AAAA92A651}" type="presOf" srcId="{8E0C127A-03F0-F540-A1AA-CE96FE5EA71D}" destId="{73EF2467-07AC-3342-B3CB-9B76FF9F761D}" srcOrd="0" destOrd="0" presId="urn:microsoft.com/office/officeart/2005/8/layout/venn3"/>
    <dgm:cxn modelId="{B2A7A346-76C5-E14D-B871-E9EF46E75F52}" srcId="{75A2C451-E408-6D49-8AA8-0ABAE8059B02}" destId="{C308AC4B-ABD2-6C4F-A8ED-14A008591C82}" srcOrd="3" destOrd="0" parTransId="{88CDDA04-4DB8-9748-BC8D-E9C662347699}" sibTransId="{E43AA45A-3316-AA48-9689-C9886847D793}"/>
    <dgm:cxn modelId="{41380A54-BDAA-E549-8E65-5B4C88C7857C}" type="presOf" srcId="{C308AC4B-ABD2-6C4F-A8ED-14A008591C82}" destId="{3A18ABAD-F28E-4D47-8886-965E555F6B43}" srcOrd="0" destOrd="0" presId="urn:microsoft.com/office/officeart/2005/8/layout/venn3"/>
    <dgm:cxn modelId="{7AF42353-134E-0D43-A855-076E00DF90A0}" type="presOf" srcId="{8AEAA361-C649-DA4A-9C3A-4F9ACDF28C6C}" destId="{87C3F48A-1493-5848-B6E4-45BB0A50173A}" srcOrd="0" destOrd="0" presId="urn:microsoft.com/office/officeart/2005/8/layout/venn3"/>
    <dgm:cxn modelId="{2F7B2460-4960-9644-B993-520F8D1C04B1}" srcId="{75A2C451-E408-6D49-8AA8-0ABAE8059B02}" destId="{7085F611-4541-404A-9F43-63FF8B3360CE}" srcOrd="0" destOrd="0" parTransId="{DA9622FE-171A-0C40-AD9E-4E7F49018AF6}" sibTransId="{57DC72C9-8564-6B4A-86ED-1178BAA94CF1}"/>
    <dgm:cxn modelId="{55054C73-267F-D84F-B08D-B5F80B732A72}" type="presOf" srcId="{7085F611-4541-404A-9F43-63FF8B3360CE}" destId="{C2DB6B22-B2C5-0E4B-AE5A-795AF9163483}" srcOrd="0" destOrd="0" presId="urn:microsoft.com/office/officeart/2005/8/layout/venn3"/>
    <dgm:cxn modelId="{035CF636-81E8-3F48-A680-5C3A8F395C1C}" type="presOf" srcId="{75A2C451-E408-6D49-8AA8-0ABAE8059B02}" destId="{5765DA7B-06DA-A549-A79D-EFE4E87C265E}" srcOrd="0" destOrd="0" presId="urn:microsoft.com/office/officeart/2005/8/layout/venn3"/>
    <dgm:cxn modelId="{D17F7789-DCC3-4647-88D8-83BC36FA2A90}" srcId="{75A2C451-E408-6D49-8AA8-0ABAE8059B02}" destId="{8E0C127A-03F0-F540-A1AA-CE96FE5EA71D}" srcOrd="2" destOrd="0" parTransId="{F3010A9C-6A96-BE4D-BA31-E8D477566343}" sibTransId="{49EBAD9D-0FD4-B84E-AE88-8102CC80AAA1}"/>
    <dgm:cxn modelId="{A8E66644-5A86-0D4D-8278-6B533B7511DD}" srcId="{75A2C451-E408-6D49-8AA8-0ABAE8059B02}" destId="{8AEAA361-C649-DA4A-9C3A-4F9ACDF28C6C}" srcOrd="1" destOrd="0" parTransId="{20D8948C-3E0C-1247-BCC3-4D0363109804}" sibTransId="{BD485A1A-06A8-9446-8647-A465E2074E04}"/>
    <dgm:cxn modelId="{3C528FFA-BD6B-3D48-9B00-864DB5CAB3BD}" type="presParOf" srcId="{5765DA7B-06DA-A549-A79D-EFE4E87C265E}" destId="{C2DB6B22-B2C5-0E4B-AE5A-795AF9163483}" srcOrd="0" destOrd="0" presId="urn:microsoft.com/office/officeart/2005/8/layout/venn3"/>
    <dgm:cxn modelId="{578ECCDF-EECF-7841-9372-91985A77D1AC}" type="presParOf" srcId="{5765DA7B-06DA-A549-A79D-EFE4E87C265E}" destId="{9B0BB241-EBD8-444F-A926-FDBDD1F0845C}" srcOrd="1" destOrd="0" presId="urn:microsoft.com/office/officeart/2005/8/layout/venn3"/>
    <dgm:cxn modelId="{11C40344-CBD8-8049-ACAF-CA5A1DFF0E99}" type="presParOf" srcId="{5765DA7B-06DA-A549-A79D-EFE4E87C265E}" destId="{87C3F48A-1493-5848-B6E4-45BB0A50173A}" srcOrd="2" destOrd="0" presId="urn:microsoft.com/office/officeart/2005/8/layout/venn3"/>
    <dgm:cxn modelId="{413CE01E-B6F6-FC49-9B33-0CA9BB577260}" type="presParOf" srcId="{5765DA7B-06DA-A549-A79D-EFE4E87C265E}" destId="{ACB70C17-F8D1-EE4E-BE51-564A29AA7DDD}" srcOrd="3" destOrd="0" presId="urn:microsoft.com/office/officeart/2005/8/layout/venn3"/>
    <dgm:cxn modelId="{35BA4244-09A0-0342-9460-A8FEDF4530A6}" type="presParOf" srcId="{5765DA7B-06DA-A549-A79D-EFE4E87C265E}" destId="{73EF2467-07AC-3342-B3CB-9B76FF9F761D}" srcOrd="4" destOrd="0" presId="urn:microsoft.com/office/officeart/2005/8/layout/venn3"/>
    <dgm:cxn modelId="{AAB5F712-2FC0-9E43-8001-269E9C1E3BC8}" type="presParOf" srcId="{5765DA7B-06DA-A549-A79D-EFE4E87C265E}" destId="{6C1BE95E-C00A-004D-80D3-E42FED8413CC}" srcOrd="5" destOrd="0" presId="urn:microsoft.com/office/officeart/2005/8/layout/venn3"/>
    <dgm:cxn modelId="{337620EE-BD5F-2F4E-B9E3-8E9FBEA97A31}" type="presParOf" srcId="{5765DA7B-06DA-A549-A79D-EFE4E87C265E}" destId="{3A18ABAD-F28E-4D47-8886-965E555F6B43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A2C451-E408-6D49-8AA8-0ABAE8059B02}" type="doc">
      <dgm:prSet loTypeId="urn:microsoft.com/office/officeart/2005/8/layout/venn3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nl-NL"/>
        </a:p>
      </dgm:t>
    </dgm:pt>
    <dgm:pt modelId="{7085F611-4541-404A-9F43-63FF8B3360CE}">
      <dgm:prSet phldrT="[Tekst]" custT="1"/>
      <dgm:spPr/>
      <dgm:t>
        <a:bodyPr/>
        <a:lstStyle/>
        <a:p>
          <a:r>
            <a:rPr lang="nl-NL" sz="1000" dirty="0"/>
            <a:t>Workgroup 1</a:t>
          </a:r>
        </a:p>
      </dgm:t>
    </dgm:pt>
    <dgm:pt modelId="{DA9622FE-171A-0C40-AD9E-4E7F49018AF6}" type="parTrans" cxnId="{2F7B2460-4960-9644-B993-520F8D1C04B1}">
      <dgm:prSet/>
      <dgm:spPr/>
      <dgm:t>
        <a:bodyPr/>
        <a:lstStyle/>
        <a:p>
          <a:endParaRPr lang="nl-NL"/>
        </a:p>
      </dgm:t>
    </dgm:pt>
    <dgm:pt modelId="{57DC72C9-8564-6B4A-86ED-1178BAA94CF1}" type="sibTrans" cxnId="{2F7B2460-4960-9644-B993-520F8D1C04B1}">
      <dgm:prSet/>
      <dgm:spPr/>
      <dgm:t>
        <a:bodyPr/>
        <a:lstStyle/>
        <a:p>
          <a:endParaRPr lang="nl-NL"/>
        </a:p>
      </dgm:t>
    </dgm:pt>
    <dgm:pt modelId="{100A9773-A972-F541-B07E-FF82F2A21532}">
      <dgm:prSet phldrT="[Tekst]" custT="1"/>
      <dgm:spPr/>
      <dgm:t>
        <a:bodyPr/>
        <a:lstStyle/>
        <a:p>
          <a:r>
            <a:rPr lang="nl-NL" sz="1000" dirty="0"/>
            <a:t>Workgroup 2</a:t>
          </a:r>
        </a:p>
      </dgm:t>
    </dgm:pt>
    <dgm:pt modelId="{15BC09F0-DCE2-5F4F-91DB-9071306A8027}" type="parTrans" cxnId="{3AD2B0CE-95CC-A540-A0DF-CF0FA29CCFFF}">
      <dgm:prSet/>
      <dgm:spPr/>
      <dgm:t>
        <a:bodyPr/>
        <a:lstStyle/>
        <a:p>
          <a:endParaRPr lang="nl-NL"/>
        </a:p>
      </dgm:t>
    </dgm:pt>
    <dgm:pt modelId="{73450EC7-6D6B-B846-893D-B9E9948E5FFF}" type="sibTrans" cxnId="{3AD2B0CE-95CC-A540-A0DF-CF0FA29CCFFF}">
      <dgm:prSet/>
      <dgm:spPr/>
      <dgm:t>
        <a:bodyPr/>
        <a:lstStyle/>
        <a:p>
          <a:endParaRPr lang="nl-NL"/>
        </a:p>
      </dgm:t>
    </dgm:pt>
    <dgm:pt modelId="{332FEE63-F2EE-9A46-9B70-B7F9180468BC}">
      <dgm:prSet phldrT="[Tekst]" custT="1"/>
      <dgm:spPr/>
      <dgm:t>
        <a:bodyPr/>
        <a:lstStyle/>
        <a:p>
          <a:r>
            <a:rPr lang="nl-NL" sz="1000" dirty="0"/>
            <a:t>Workgroup 3</a:t>
          </a:r>
        </a:p>
      </dgm:t>
    </dgm:pt>
    <dgm:pt modelId="{99F0E2B7-C53C-464B-BCB6-5963CA3987D6}" type="parTrans" cxnId="{A7C34ADD-7955-0E44-9408-B4C918254F3A}">
      <dgm:prSet/>
      <dgm:spPr/>
      <dgm:t>
        <a:bodyPr/>
        <a:lstStyle/>
        <a:p>
          <a:endParaRPr lang="nl-NL"/>
        </a:p>
      </dgm:t>
    </dgm:pt>
    <dgm:pt modelId="{165CA259-DC7F-FE42-A359-BBFBEA222F00}" type="sibTrans" cxnId="{A7C34ADD-7955-0E44-9408-B4C918254F3A}">
      <dgm:prSet/>
      <dgm:spPr/>
      <dgm:t>
        <a:bodyPr/>
        <a:lstStyle/>
        <a:p>
          <a:endParaRPr lang="nl-NL"/>
        </a:p>
      </dgm:t>
    </dgm:pt>
    <dgm:pt modelId="{BA450D7B-26C1-4844-803E-24058DDF391B}">
      <dgm:prSet phldrT="[Tekst]" custT="1"/>
      <dgm:spPr/>
      <dgm:t>
        <a:bodyPr/>
        <a:lstStyle/>
        <a:p>
          <a:r>
            <a:rPr lang="nl-NL" sz="1000" dirty="0"/>
            <a:t>Workgroup 4</a:t>
          </a:r>
        </a:p>
      </dgm:t>
    </dgm:pt>
    <dgm:pt modelId="{2C6D587F-389D-7B43-B282-D3149EA16B1A}" type="parTrans" cxnId="{744050E2-FEC4-A848-A5D3-F229E1FA4B03}">
      <dgm:prSet/>
      <dgm:spPr/>
      <dgm:t>
        <a:bodyPr/>
        <a:lstStyle/>
        <a:p>
          <a:endParaRPr lang="nl-NL"/>
        </a:p>
      </dgm:t>
    </dgm:pt>
    <dgm:pt modelId="{EFA5BD96-03E0-3642-A979-A18B23D99E56}" type="sibTrans" cxnId="{744050E2-FEC4-A848-A5D3-F229E1FA4B03}">
      <dgm:prSet/>
      <dgm:spPr/>
      <dgm:t>
        <a:bodyPr/>
        <a:lstStyle/>
        <a:p>
          <a:endParaRPr lang="nl-NL"/>
        </a:p>
      </dgm:t>
    </dgm:pt>
    <dgm:pt modelId="{5765DA7B-06DA-A549-A79D-EFE4E87C265E}" type="pres">
      <dgm:prSet presAssocID="{75A2C451-E408-6D49-8AA8-0ABAE8059B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DB6B22-B2C5-0E4B-AE5A-795AF9163483}" type="pres">
      <dgm:prSet presAssocID="{7085F611-4541-404A-9F43-63FF8B3360CE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5B2781-1B87-B649-A3CF-5B313B4DFF08}" type="pres">
      <dgm:prSet presAssocID="{57DC72C9-8564-6B4A-86ED-1178BAA94CF1}" presName="space" presStyleCnt="0"/>
      <dgm:spPr/>
    </dgm:pt>
    <dgm:pt modelId="{B83141F0-B7D5-2B46-BD19-E87CA2EFAC9B}" type="pres">
      <dgm:prSet presAssocID="{100A9773-A972-F541-B07E-FF82F2A2153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97F54B-D99E-CD46-BCD5-A6EED59BA70D}" type="pres">
      <dgm:prSet presAssocID="{73450EC7-6D6B-B846-893D-B9E9948E5FFF}" presName="space" presStyleCnt="0"/>
      <dgm:spPr/>
    </dgm:pt>
    <dgm:pt modelId="{712AF91A-4A6C-7547-95DC-546AE275566F}" type="pres">
      <dgm:prSet presAssocID="{332FEE63-F2EE-9A46-9B70-B7F9180468B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BD244B-2E77-9C44-97F7-0576E9EF0D41}" type="pres">
      <dgm:prSet presAssocID="{165CA259-DC7F-FE42-A359-BBFBEA222F00}" presName="space" presStyleCnt="0"/>
      <dgm:spPr/>
    </dgm:pt>
    <dgm:pt modelId="{EDB88CC9-1EA9-5140-89FB-82AD476189DD}" type="pres">
      <dgm:prSet presAssocID="{BA450D7B-26C1-4844-803E-24058DDF391B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7C34ADD-7955-0E44-9408-B4C918254F3A}" srcId="{75A2C451-E408-6D49-8AA8-0ABAE8059B02}" destId="{332FEE63-F2EE-9A46-9B70-B7F9180468BC}" srcOrd="2" destOrd="0" parTransId="{99F0E2B7-C53C-464B-BCB6-5963CA3987D6}" sibTransId="{165CA259-DC7F-FE42-A359-BBFBEA222F00}"/>
    <dgm:cxn modelId="{744050E2-FEC4-A848-A5D3-F229E1FA4B03}" srcId="{75A2C451-E408-6D49-8AA8-0ABAE8059B02}" destId="{BA450D7B-26C1-4844-803E-24058DDF391B}" srcOrd="3" destOrd="0" parTransId="{2C6D587F-389D-7B43-B282-D3149EA16B1A}" sibTransId="{EFA5BD96-03E0-3642-A979-A18B23D99E56}"/>
    <dgm:cxn modelId="{9F5BBEB3-3CD5-6147-8760-C127217E6697}" type="presOf" srcId="{332FEE63-F2EE-9A46-9B70-B7F9180468BC}" destId="{712AF91A-4A6C-7547-95DC-546AE275566F}" srcOrd="0" destOrd="0" presId="urn:microsoft.com/office/officeart/2005/8/layout/venn3"/>
    <dgm:cxn modelId="{2F7B2460-4960-9644-B993-520F8D1C04B1}" srcId="{75A2C451-E408-6D49-8AA8-0ABAE8059B02}" destId="{7085F611-4541-404A-9F43-63FF8B3360CE}" srcOrd="0" destOrd="0" parTransId="{DA9622FE-171A-0C40-AD9E-4E7F49018AF6}" sibTransId="{57DC72C9-8564-6B4A-86ED-1178BAA94CF1}"/>
    <dgm:cxn modelId="{0454E4C5-F49E-BF40-878B-41E14F355B70}" type="presOf" srcId="{BA450D7B-26C1-4844-803E-24058DDF391B}" destId="{EDB88CC9-1EA9-5140-89FB-82AD476189DD}" srcOrd="0" destOrd="0" presId="urn:microsoft.com/office/officeart/2005/8/layout/venn3"/>
    <dgm:cxn modelId="{2C04E95A-C448-5B43-823E-7937B5547C9C}" type="presOf" srcId="{100A9773-A972-F541-B07E-FF82F2A21532}" destId="{B83141F0-B7D5-2B46-BD19-E87CA2EFAC9B}" srcOrd="0" destOrd="0" presId="urn:microsoft.com/office/officeart/2005/8/layout/venn3"/>
    <dgm:cxn modelId="{3AD2B0CE-95CC-A540-A0DF-CF0FA29CCFFF}" srcId="{75A2C451-E408-6D49-8AA8-0ABAE8059B02}" destId="{100A9773-A972-F541-B07E-FF82F2A21532}" srcOrd="1" destOrd="0" parTransId="{15BC09F0-DCE2-5F4F-91DB-9071306A8027}" sibTransId="{73450EC7-6D6B-B846-893D-B9E9948E5FFF}"/>
    <dgm:cxn modelId="{55054C73-267F-D84F-B08D-B5F80B732A72}" type="presOf" srcId="{7085F611-4541-404A-9F43-63FF8B3360CE}" destId="{C2DB6B22-B2C5-0E4B-AE5A-795AF9163483}" srcOrd="0" destOrd="0" presId="urn:microsoft.com/office/officeart/2005/8/layout/venn3"/>
    <dgm:cxn modelId="{035CF636-81E8-3F48-A680-5C3A8F395C1C}" type="presOf" srcId="{75A2C451-E408-6D49-8AA8-0ABAE8059B02}" destId="{5765DA7B-06DA-A549-A79D-EFE4E87C265E}" srcOrd="0" destOrd="0" presId="urn:microsoft.com/office/officeart/2005/8/layout/venn3"/>
    <dgm:cxn modelId="{3C528FFA-BD6B-3D48-9B00-864DB5CAB3BD}" type="presParOf" srcId="{5765DA7B-06DA-A549-A79D-EFE4E87C265E}" destId="{C2DB6B22-B2C5-0E4B-AE5A-795AF9163483}" srcOrd="0" destOrd="0" presId="urn:microsoft.com/office/officeart/2005/8/layout/venn3"/>
    <dgm:cxn modelId="{B0FA2C1E-156A-2A4D-8DF3-2340240043CD}" type="presParOf" srcId="{5765DA7B-06DA-A549-A79D-EFE4E87C265E}" destId="{1C5B2781-1B87-B649-A3CF-5B313B4DFF08}" srcOrd="1" destOrd="0" presId="urn:microsoft.com/office/officeart/2005/8/layout/venn3"/>
    <dgm:cxn modelId="{A4A0B188-BADA-5A46-8F1B-AD7638832797}" type="presParOf" srcId="{5765DA7B-06DA-A549-A79D-EFE4E87C265E}" destId="{B83141F0-B7D5-2B46-BD19-E87CA2EFAC9B}" srcOrd="2" destOrd="0" presId="urn:microsoft.com/office/officeart/2005/8/layout/venn3"/>
    <dgm:cxn modelId="{52BA94A2-6EE3-864A-8738-CE8620888AB3}" type="presParOf" srcId="{5765DA7B-06DA-A549-A79D-EFE4E87C265E}" destId="{D497F54B-D99E-CD46-BCD5-A6EED59BA70D}" srcOrd="3" destOrd="0" presId="urn:microsoft.com/office/officeart/2005/8/layout/venn3"/>
    <dgm:cxn modelId="{155841EC-C391-864F-8E4D-14D1A65FF45A}" type="presParOf" srcId="{5765DA7B-06DA-A549-A79D-EFE4E87C265E}" destId="{712AF91A-4A6C-7547-95DC-546AE275566F}" srcOrd="4" destOrd="0" presId="urn:microsoft.com/office/officeart/2005/8/layout/venn3"/>
    <dgm:cxn modelId="{A85E8E48-BBA1-F247-AEF5-410A9011F262}" type="presParOf" srcId="{5765DA7B-06DA-A549-A79D-EFE4E87C265E}" destId="{1FBD244B-2E77-9C44-97F7-0576E9EF0D41}" srcOrd="5" destOrd="0" presId="urn:microsoft.com/office/officeart/2005/8/layout/venn3"/>
    <dgm:cxn modelId="{633E95A9-C09E-6546-AE98-03CDF23C01A6}" type="presParOf" srcId="{5765DA7B-06DA-A549-A79D-EFE4E87C265E}" destId="{EDB88CC9-1EA9-5140-89FB-82AD476189D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A2C451-E408-6D49-8AA8-0ABAE8059B02}" type="doc">
      <dgm:prSet loTypeId="urn:microsoft.com/office/officeart/2005/8/layout/venn3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nl-NL"/>
        </a:p>
      </dgm:t>
    </dgm:pt>
    <dgm:pt modelId="{7085F611-4541-404A-9F43-63FF8B3360CE}">
      <dgm:prSet phldrT="[Tekst]"/>
      <dgm:spPr/>
      <dgm:t>
        <a:bodyPr/>
        <a:lstStyle/>
        <a:p>
          <a:r>
            <a:rPr lang="nl-NL" dirty="0"/>
            <a:t>W activiteit 1</a:t>
          </a:r>
        </a:p>
      </dgm:t>
    </dgm:pt>
    <dgm:pt modelId="{DA9622FE-171A-0C40-AD9E-4E7F49018AF6}" type="parTrans" cxnId="{2F7B2460-4960-9644-B993-520F8D1C04B1}">
      <dgm:prSet/>
      <dgm:spPr/>
      <dgm:t>
        <a:bodyPr/>
        <a:lstStyle/>
        <a:p>
          <a:endParaRPr lang="nl-NL"/>
        </a:p>
      </dgm:t>
    </dgm:pt>
    <dgm:pt modelId="{57DC72C9-8564-6B4A-86ED-1178BAA94CF1}" type="sibTrans" cxnId="{2F7B2460-4960-9644-B993-520F8D1C04B1}">
      <dgm:prSet/>
      <dgm:spPr/>
      <dgm:t>
        <a:bodyPr/>
        <a:lstStyle/>
        <a:p>
          <a:endParaRPr lang="nl-NL"/>
        </a:p>
      </dgm:t>
    </dgm:pt>
    <dgm:pt modelId="{8AEAA361-C649-DA4A-9C3A-4F9ACDF28C6C}">
      <dgm:prSet phldrT="[Tekst]"/>
      <dgm:spPr/>
      <dgm:t>
        <a:bodyPr/>
        <a:lstStyle/>
        <a:p>
          <a:r>
            <a:rPr lang="nl-NL" dirty="0"/>
            <a:t>W activiteit 2</a:t>
          </a:r>
        </a:p>
      </dgm:t>
    </dgm:pt>
    <dgm:pt modelId="{20D8948C-3E0C-1247-BCC3-4D0363109804}" type="parTrans" cxnId="{A8E66644-5A86-0D4D-8278-6B533B7511DD}">
      <dgm:prSet/>
      <dgm:spPr/>
      <dgm:t>
        <a:bodyPr/>
        <a:lstStyle/>
        <a:p>
          <a:endParaRPr lang="nl-NL"/>
        </a:p>
      </dgm:t>
    </dgm:pt>
    <dgm:pt modelId="{BD485A1A-06A8-9446-8647-A465E2074E04}" type="sibTrans" cxnId="{A8E66644-5A86-0D4D-8278-6B533B7511DD}">
      <dgm:prSet/>
      <dgm:spPr/>
      <dgm:t>
        <a:bodyPr/>
        <a:lstStyle/>
        <a:p>
          <a:endParaRPr lang="nl-NL"/>
        </a:p>
      </dgm:t>
    </dgm:pt>
    <dgm:pt modelId="{8E0C127A-03F0-F540-A1AA-CE96FE5EA71D}">
      <dgm:prSet phldrT="[Tekst]"/>
      <dgm:spPr/>
      <dgm:t>
        <a:bodyPr/>
        <a:lstStyle/>
        <a:p>
          <a:r>
            <a:rPr lang="nl-NL" dirty="0"/>
            <a:t>W activiteit 3</a:t>
          </a:r>
        </a:p>
      </dgm:t>
    </dgm:pt>
    <dgm:pt modelId="{F3010A9C-6A96-BE4D-BA31-E8D477566343}" type="parTrans" cxnId="{D17F7789-DCC3-4647-88D8-83BC36FA2A90}">
      <dgm:prSet/>
      <dgm:spPr/>
      <dgm:t>
        <a:bodyPr/>
        <a:lstStyle/>
        <a:p>
          <a:endParaRPr lang="nl-NL"/>
        </a:p>
      </dgm:t>
    </dgm:pt>
    <dgm:pt modelId="{49EBAD9D-0FD4-B84E-AE88-8102CC80AAA1}" type="sibTrans" cxnId="{D17F7789-DCC3-4647-88D8-83BC36FA2A90}">
      <dgm:prSet/>
      <dgm:spPr/>
      <dgm:t>
        <a:bodyPr/>
        <a:lstStyle/>
        <a:p>
          <a:endParaRPr lang="nl-NL"/>
        </a:p>
      </dgm:t>
    </dgm:pt>
    <dgm:pt modelId="{C308AC4B-ABD2-6C4F-A8ED-14A008591C82}">
      <dgm:prSet phldrT="[Tekst]"/>
      <dgm:spPr/>
      <dgm:t>
        <a:bodyPr/>
        <a:lstStyle/>
        <a:p>
          <a:r>
            <a:rPr lang="nl-NL" dirty="0"/>
            <a:t>W activiteit 4</a:t>
          </a:r>
        </a:p>
      </dgm:t>
    </dgm:pt>
    <dgm:pt modelId="{88CDDA04-4DB8-9748-BC8D-E9C662347699}" type="parTrans" cxnId="{B2A7A346-76C5-E14D-B871-E9EF46E75F52}">
      <dgm:prSet/>
      <dgm:spPr/>
      <dgm:t>
        <a:bodyPr/>
        <a:lstStyle/>
        <a:p>
          <a:endParaRPr lang="nl-NL"/>
        </a:p>
      </dgm:t>
    </dgm:pt>
    <dgm:pt modelId="{E43AA45A-3316-AA48-9689-C9886847D793}" type="sibTrans" cxnId="{B2A7A346-76C5-E14D-B871-E9EF46E75F52}">
      <dgm:prSet/>
      <dgm:spPr/>
      <dgm:t>
        <a:bodyPr/>
        <a:lstStyle/>
        <a:p>
          <a:endParaRPr lang="nl-NL"/>
        </a:p>
      </dgm:t>
    </dgm:pt>
    <dgm:pt modelId="{5765DA7B-06DA-A549-A79D-EFE4E87C265E}" type="pres">
      <dgm:prSet presAssocID="{75A2C451-E408-6D49-8AA8-0ABAE8059B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DB6B22-B2C5-0E4B-AE5A-795AF9163483}" type="pres">
      <dgm:prSet presAssocID="{7085F611-4541-404A-9F43-63FF8B3360CE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0BB241-EBD8-444F-A926-FDBDD1F0845C}" type="pres">
      <dgm:prSet presAssocID="{57DC72C9-8564-6B4A-86ED-1178BAA94CF1}" presName="space" presStyleCnt="0"/>
      <dgm:spPr/>
    </dgm:pt>
    <dgm:pt modelId="{87C3F48A-1493-5848-B6E4-45BB0A50173A}" type="pres">
      <dgm:prSet presAssocID="{8AEAA361-C649-DA4A-9C3A-4F9ACDF28C6C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B70C17-F8D1-EE4E-BE51-564A29AA7DDD}" type="pres">
      <dgm:prSet presAssocID="{BD485A1A-06A8-9446-8647-A465E2074E04}" presName="space" presStyleCnt="0"/>
      <dgm:spPr/>
    </dgm:pt>
    <dgm:pt modelId="{73EF2467-07AC-3342-B3CB-9B76FF9F761D}" type="pres">
      <dgm:prSet presAssocID="{8E0C127A-03F0-F540-A1AA-CE96FE5EA71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1BE95E-C00A-004D-80D3-E42FED8413CC}" type="pres">
      <dgm:prSet presAssocID="{49EBAD9D-0FD4-B84E-AE88-8102CC80AAA1}" presName="space" presStyleCnt="0"/>
      <dgm:spPr/>
    </dgm:pt>
    <dgm:pt modelId="{3A18ABAD-F28E-4D47-8886-965E555F6B43}" type="pres">
      <dgm:prSet presAssocID="{C308AC4B-ABD2-6C4F-A8ED-14A008591C8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43588E7-C8D6-154D-A771-98AAAA92A651}" type="presOf" srcId="{8E0C127A-03F0-F540-A1AA-CE96FE5EA71D}" destId="{73EF2467-07AC-3342-B3CB-9B76FF9F761D}" srcOrd="0" destOrd="0" presId="urn:microsoft.com/office/officeart/2005/8/layout/venn3"/>
    <dgm:cxn modelId="{B2A7A346-76C5-E14D-B871-E9EF46E75F52}" srcId="{75A2C451-E408-6D49-8AA8-0ABAE8059B02}" destId="{C308AC4B-ABD2-6C4F-A8ED-14A008591C82}" srcOrd="3" destOrd="0" parTransId="{88CDDA04-4DB8-9748-BC8D-E9C662347699}" sibTransId="{E43AA45A-3316-AA48-9689-C9886847D793}"/>
    <dgm:cxn modelId="{41380A54-BDAA-E549-8E65-5B4C88C7857C}" type="presOf" srcId="{C308AC4B-ABD2-6C4F-A8ED-14A008591C82}" destId="{3A18ABAD-F28E-4D47-8886-965E555F6B43}" srcOrd="0" destOrd="0" presId="urn:microsoft.com/office/officeart/2005/8/layout/venn3"/>
    <dgm:cxn modelId="{7AF42353-134E-0D43-A855-076E00DF90A0}" type="presOf" srcId="{8AEAA361-C649-DA4A-9C3A-4F9ACDF28C6C}" destId="{87C3F48A-1493-5848-B6E4-45BB0A50173A}" srcOrd="0" destOrd="0" presId="urn:microsoft.com/office/officeart/2005/8/layout/venn3"/>
    <dgm:cxn modelId="{2F7B2460-4960-9644-B993-520F8D1C04B1}" srcId="{75A2C451-E408-6D49-8AA8-0ABAE8059B02}" destId="{7085F611-4541-404A-9F43-63FF8B3360CE}" srcOrd="0" destOrd="0" parTransId="{DA9622FE-171A-0C40-AD9E-4E7F49018AF6}" sibTransId="{57DC72C9-8564-6B4A-86ED-1178BAA94CF1}"/>
    <dgm:cxn modelId="{55054C73-267F-D84F-B08D-B5F80B732A72}" type="presOf" srcId="{7085F611-4541-404A-9F43-63FF8B3360CE}" destId="{C2DB6B22-B2C5-0E4B-AE5A-795AF9163483}" srcOrd="0" destOrd="0" presId="urn:microsoft.com/office/officeart/2005/8/layout/venn3"/>
    <dgm:cxn modelId="{035CF636-81E8-3F48-A680-5C3A8F395C1C}" type="presOf" srcId="{75A2C451-E408-6D49-8AA8-0ABAE8059B02}" destId="{5765DA7B-06DA-A549-A79D-EFE4E87C265E}" srcOrd="0" destOrd="0" presId="urn:microsoft.com/office/officeart/2005/8/layout/venn3"/>
    <dgm:cxn modelId="{D17F7789-DCC3-4647-88D8-83BC36FA2A90}" srcId="{75A2C451-E408-6D49-8AA8-0ABAE8059B02}" destId="{8E0C127A-03F0-F540-A1AA-CE96FE5EA71D}" srcOrd="2" destOrd="0" parTransId="{F3010A9C-6A96-BE4D-BA31-E8D477566343}" sibTransId="{49EBAD9D-0FD4-B84E-AE88-8102CC80AAA1}"/>
    <dgm:cxn modelId="{A8E66644-5A86-0D4D-8278-6B533B7511DD}" srcId="{75A2C451-E408-6D49-8AA8-0ABAE8059B02}" destId="{8AEAA361-C649-DA4A-9C3A-4F9ACDF28C6C}" srcOrd="1" destOrd="0" parTransId="{20D8948C-3E0C-1247-BCC3-4D0363109804}" sibTransId="{BD485A1A-06A8-9446-8647-A465E2074E04}"/>
    <dgm:cxn modelId="{3C528FFA-BD6B-3D48-9B00-864DB5CAB3BD}" type="presParOf" srcId="{5765DA7B-06DA-A549-A79D-EFE4E87C265E}" destId="{C2DB6B22-B2C5-0E4B-AE5A-795AF9163483}" srcOrd="0" destOrd="0" presId="urn:microsoft.com/office/officeart/2005/8/layout/venn3"/>
    <dgm:cxn modelId="{578ECCDF-EECF-7841-9372-91985A77D1AC}" type="presParOf" srcId="{5765DA7B-06DA-A549-A79D-EFE4E87C265E}" destId="{9B0BB241-EBD8-444F-A926-FDBDD1F0845C}" srcOrd="1" destOrd="0" presId="urn:microsoft.com/office/officeart/2005/8/layout/venn3"/>
    <dgm:cxn modelId="{11C40344-CBD8-8049-ACAF-CA5A1DFF0E99}" type="presParOf" srcId="{5765DA7B-06DA-A549-A79D-EFE4E87C265E}" destId="{87C3F48A-1493-5848-B6E4-45BB0A50173A}" srcOrd="2" destOrd="0" presId="urn:microsoft.com/office/officeart/2005/8/layout/venn3"/>
    <dgm:cxn modelId="{413CE01E-B6F6-FC49-9B33-0CA9BB577260}" type="presParOf" srcId="{5765DA7B-06DA-A549-A79D-EFE4E87C265E}" destId="{ACB70C17-F8D1-EE4E-BE51-564A29AA7DDD}" srcOrd="3" destOrd="0" presId="urn:microsoft.com/office/officeart/2005/8/layout/venn3"/>
    <dgm:cxn modelId="{35BA4244-09A0-0342-9460-A8FEDF4530A6}" type="presParOf" srcId="{5765DA7B-06DA-A549-A79D-EFE4E87C265E}" destId="{73EF2467-07AC-3342-B3CB-9B76FF9F761D}" srcOrd="4" destOrd="0" presId="urn:microsoft.com/office/officeart/2005/8/layout/venn3"/>
    <dgm:cxn modelId="{AAB5F712-2FC0-9E43-8001-269E9C1E3BC8}" type="presParOf" srcId="{5765DA7B-06DA-A549-A79D-EFE4E87C265E}" destId="{6C1BE95E-C00A-004D-80D3-E42FED8413CC}" srcOrd="5" destOrd="0" presId="urn:microsoft.com/office/officeart/2005/8/layout/venn3"/>
    <dgm:cxn modelId="{337620EE-BD5F-2F4E-B9E3-8E9FBEA97A31}" type="presParOf" srcId="{5765DA7B-06DA-A549-A79D-EFE4E87C265E}" destId="{3A18ABAD-F28E-4D47-8886-965E555F6B43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A2C451-E408-6D49-8AA8-0ABAE8059B02}" type="doc">
      <dgm:prSet loTypeId="urn:microsoft.com/office/officeart/2005/8/layout/venn3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nl-NL"/>
        </a:p>
      </dgm:t>
    </dgm:pt>
    <dgm:pt modelId="{7085F611-4541-404A-9F43-63FF8B3360CE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1</a:t>
          </a:r>
        </a:p>
      </dgm:t>
    </dgm:pt>
    <dgm:pt modelId="{DA9622FE-171A-0C40-AD9E-4E7F49018AF6}" type="parTrans" cxnId="{2F7B2460-4960-9644-B993-520F8D1C04B1}">
      <dgm:prSet/>
      <dgm:spPr/>
      <dgm:t>
        <a:bodyPr/>
        <a:lstStyle/>
        <a:p>
          <a:endParaRPr lang="nl-NL"/>
        </a:p>
      </dgm:t>
    </dgm:pt>
    <dgm:pt modelId="{57DC72C9-8564-6B4A-86ED-1178BAA94CF1}" type="sibTrans" cxnId="{2F7B2460-4960-9644-B993-520F8D1C04B1}">
      <dgm:prSet/>
      <dgm:spPr/>
      <dgm:t>
        <a:bodyPr/>
        <a:lstStyle/>
        <a:p>
          <a:endParaRPr lang="nl-NL"/>
        </a:p>
      </dgm:t>
    </dgm:pt>
    <dgm:pt modelId="{C640EB55-986E-6149-B221-73CE2C574DE3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2</a:t>
          </a:r>
        </a:p>
      </dgm:t>
    </dgm:pt>
    <dgm:pt modelId="{400458CF-D430-C744-BB7F-3FE7F732550B}" type="parTrans" cxnId="{5F34DEE5-A34E-604D-9529-EEF52728008E}">
      <dgm:prSet/>
      <dgm:spPr/>
      <dgm:t>
        <a:bodyPr/>
        <a:lstStyle/>
        <a:p>
          <a:endParaRPr lang="nl-NL"/>
        </a:p>
      </dgm:t>
    </dgm:pt>
    <dgm:pt modelId="{0B90E354-67C1-954E-9392-F724064815EE}" type="sibTrans" cxnId="{5F34DEE5-A34E-604D-9529-EEF52728008E}">
      <dgm:prSet/>
      <dgm:spPr/>
      <dgm:t>
        <a:bodyPr/>
        <a:lstStyle/>
        <a:p>
          <a:endParaRPr lang="nl-NL"/>
        </a:p>
      </dgm:t>
    </dgm:pt>
    <dgm:pt modelId="{024F3404-12F5-244A-A8F9-A55EDCE04E5E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3</a:t>
          </a:r>
        </a:p>
      </dgm:t>
    </dgm:pt>
    <dgm:pt modelId="{117CFC3C-12DB-7F4C-91EC-D0551B7BE145}" type="parTrans" cxnId="{B93D8F42-323F-8D4A-9AD4-F6754355C287}">
      <dgm:prSet/>
      <dgm:spPr/>
      <dgm:t>
        <a:bodyPr/>
        <a:lstStyle/>
        <a:p>
          <a:endParaRPr lang="nl-NL"/>
        </a:p>
      </dgm:t>
    </dgm:pt>
    <dgm:pt modelId="{7DE83C25-87F3-4A4C-B4A6-2957D85090BF}" type="sibTrans" cxnId="{B93D8F42-323F-8D4A-9AD4-F6754355C287}">
      <dgm:prSet/>
      <dgm:spPr/>
      <dgm:t>
        <a:bodyPr/>
        <a:lstStyle/>
        <a:p>
          <a:endParaRPr lang="nl-NL"/>
        </a:p>
      </dgm:t>
    </dgm:pt>
    <dgm:pt modelId="{179320B0-F451-C84E-802B-E3F2E27EA445}">
      <dgm:prSet phldrT="[Tekst]"/>
      <dgm:spPr/>
      <dgm:t>
        <a:bodyPr/>
        <a:lstStyle/>
        <a:p>
          <a:r>
            <a:rPr lang="nl-NL" dirty="0" err="1"/>
            <a:t>Section</a:t>
          </a:r>
          <a:r>
            <a:rPr lang="nl-NL" dirty="0"/>
            <a:t> 4</a:t>
          </a:r>
        </a:p>
      </dgm:t>
    </dgm:pt>
    <dgm:pt modelId="{0FC1CFA5-B1DF-5244-9050-8D79603C52C2}" type="parTrans" cxnId="{EAF3B9BE-E7A8-5B45-BD7C-127E8202370C}">
      <dgm:prSet/>
      <dgm:spPr/>
      <dgm:t>
        <a:bodyPr/>
        <a:lstStyle/>
        <a:p>
          <a:endParaRPr lang="nl-NL"/>
        </a:p>
      </dgm:t>
    </dgm:pt>
    <dgm:pt modelId="{36513480-B8EE-8D4E-B2C2-C5F963A86B44}" type="sibTrans" cxnId="{EAF3B9BE-E7A8-5B45-BD7C-127E8202370C}">
      <dgm:prSet/>
      <dgm:spPr/>
      <dgm:t>
        <a:bodyPr/>
        <a:lstStyle/>
        <a:p>
          <a:endParaRPr lang="nl-NL"/>
        </a:p>
      </dgm:t>
    </dgm:pt>
    <dgm:pt modelId="{5765DA7B-06DA-A549-A79D-EFE4E87C265E}" type="pres">
      <dgm:prSet presAssocID="{75A2C451-E408-6D49-8AA8-0ABAE8059B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DB6B22-B2C5-0E4B-AE5A-795AF9163483}" type="pres">
      <dgm:prSet presAssocID="{7085F611-4541-404A-9F43-63FF8B3360CE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73B3F3-80D4-6B46-B216-9B58EEE2F975}" type="pres">
      <dgm:prSet presAssocID="{57DC72C9-8564-6B4A-86ED-1178BAA94CF1}" presName="space" presStyleCnt="0"/>
      <dgm:spPr/>
    </dgm:pt>
    <dgm:pt modelId="{1B3A0295-F329-2646-ACCC-BDC5FFD0687C}" type="pres">
      <dgm:prSet presAssocID="{C640EB55-986E-6149-B221-73CE2C574DE3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DC9D57-C6CD-6D40-9DAE-F5C27CA9E6D5}" type="pres">
      <dgm:prSet presAssocID="{0B90E354-67C1-954E-9392-F724064815EE}" presName="space" presStyleCnt="0"/>
      <dgm:spPr/>
    </dgm:pt>
    <dgm:pt modelId="{05467545-E8AD-6343-91F1-0780528A0820}" type="pres">
      <dgm:prSet presAssocID="{024F3404-12F5-244A-A8F9-A55EDCE04E5E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99A3FE-022D-7A4B-BFEF-CB70C3D8E780}" type="pres">
      <dgm:prSet presAssocID="{7DE83C25-87F3-4A4C-B4A6-2957D85090BF}" presName="space" presStyleCnt="0"/>
      <dgm:spPr/>
    </dgm:pt>
    <dgm:pt modelId="{2DF7C240-72AF-2545-93E4-15B386D2039B}" type="pres">
      <dgm:prSet presAssocID="{179320B0-F451-C84E-802B-E3F2E27EA445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A33B192-BB12-FC47-A041-B20B1D3C7F6C}" type="presOf" srcId="{024F3404-12F5-244A-A8F9-A55EDCE04E5E}" destId="{05467545-E8AD-6343-91F1-0780528A0820}" srcOrd="0" destOrd="0" presId="urn:microsoft.com/office/officeart/2005/8/layout/venn3"/>
    <dgm:cxn modelId="{D013A49B-6A00-CD4E-A69A-FEBD631B9EF5}" type="presOf" srcId="{179320B0-F451-C84E-802B-E3F2E27EA445}" destId="{2DF7C240-72AF-2545-93E4-15B386D2039B}" srcOrd="0" destOrd="0" presId="urn:microsoft.com/office/officeart/2005/8/layout/venn3"/>
    <dgm:cxn modelId="{DB848199-FC36-A04D-B6E1-3A0D0E49C012}" type="presOf" srcId="{C640EB55-986E-6149-B221-73CE2C574DE3}" destId="{1B3A0295-F329-2646-ACCC-BDC5FFD0687C}" srcOrd="0" destOrd="0" presId="urn:microsoft.com/office/officeart/2005/8/layout/venn3"/>
    <dgm:cxn modelId="{B93D8F42-323F-8D4A-9AD4-F6754355C287}" srcId="{75A2C451-E408-6D49-8AA8-0ABAE8059B02}" destId="{024F3404-12F5-244A-A8F9-A55EDCE04E5E}" srcOrd="2" destOrd="0" parTransId="{117CFC3C-12DB-7F4C-91EC-D0551B7BE145}" sibTransId="{7DE83C25-87F3-4A4C-B4A6-2957D85090BF}"/>
    <dgm:cxn modelId="{5F34DEE5-A34E-604D-9529-EEF52728008E}" srcId="{75A2C451-E408-6D49-8AA8-0ABAE8059B02}" destId="{C640EB55-986E-6149-B221-73CE2C574DE3}" srcOrd="1" destOrd="0" parTransId="{400458CF-D430-C744-BB7F-3FE7F732550B}" sibTransId="{0B90E354-67C1-954E-9392-F724064815EE}"/>
    <dgm:cxn modelId="{2F7B2460-4960-9644-B993-520F8D1C04B1}" srcId="{75A2C451-E408-6D49-8AA8-0ABAE8059B02}" destId="{7085F611-4541-404A-9F43-63FF8B3360CE}" srcOrd="0" destOrd="0" parTransId="{DA9622FE-171A-0C40-AD9E-4E7F49018AF6}" sibTransId="{57DC72C9-8564-6B4A-86ED-1178BAA94CF1}"/>
    <dgm:cxn modelId="{55054C73-267F-D84F-B08D-B5F80B732A72}" type="presOf" srcId="{7085F611-4541-404A-9F43-63FF8B3360CE}" destId="{C2DB6B22-B2C5-0E4B-AE5A-795AF9163483}" srcOrd="0" destOrd="0" presId="urn:microsoft.com/office/officeart/2005/8/layout/venn3"/>
    <dgm:cxn modelId="{035CF636-81E8-3F48-A680-5C3A8F395C1C}" type="presOf" srcId="{75A2C451-E408-6D49-8AA8-0ABAE8059B02}" destId="{5765DA7B-06DA-A549-A79D-EFE4E87C265E}" srcOrd="0" destOrd="0" presId="urn:microsoft.com/office/officeart/2005/8/layout/venn3"/>
    <dgm:cxn modelId="{EAF3B9BE-E7A8-5B45-BD7C-127E8202370C}" srcId="{75A2C451-E408-6D49-8AA8-0ABAE8059B02}" destId="{179320B0-F451-C84E-802B-E3F2E27EA445}" srcOrd="3" destOrd="0" parTransId="{0FC1CFA5-B1DF-5244-9050-8D79603C52C2}" sibTransId="{36513480-B8EE-8D4E-B2C2-C5F963A86B44}"/>
    <dgm:cxn modelId="{3C528FFA-BD6B-3D48-9B00-864DB5CAB3BD}" type="presParOf" srcId="{5765DA7B-06DA-A549-A79D-EFE4E87C265E}" destId="{C2DB6B22-B2C5-0E4B-AE5A-795AF9163483}" srcOrd="0" destOrd="0" presId="urn:microsoft.com/office/officeart/2005/8/layout/venn3"/>
    <dgm:cxn modelId="{91520E9A-019C-1643-9DAC-1534EC15865B}" type="presParOf" srcId="{5765DA7B-06DA-A549-A79D-EFE4E87C265E}" destId="{9D73B3F3-80D4-6B46-B216-9B58EEE2F975}" srcOrd="1" destOrd="0" presId="urn:microsoft.com/office/officeart/2005/8/layout/venn3"/>
    <dgm:cxn modelId="{B9BEC819-6693-0641-9516-2CE5043E5909}" type="presParOf" srcId="{5765DA7B-06DA-A549-A79D-EFE4E87C265E}" destId="{1B3A0295-F329-2646-ACCC-BDC5FFD0687C}" srcOrd="2" destOrd="0" presId="urn:microsoft.com/office/officeart/2005/8/layout/venn3"/>
    <dgm:cxn modelId="{CEC10D22-32A4-9E41-860E-F9FCDEA4E6BC}" type="presParOf" srcId="{5765DA7B-06DA-A549-A79D-EFE4E87C265E}" destId="{C1DC9D57-C6CD-6D40-9DAE-F5C27CA9E6D5}" srcOrd="3" destOrd="0" presId="urn:microsoft.com/office/officeart/2005/8/layout/venn3"/>
    <dgm:cxn modelId="{478FF0E0-64EC-9C45-8480-B9C1ABBE88D1}" type="presParOf" srcId="{5765DA7B-06DA-A549-A79D-EFE4E87C265E}" destId="{05467545-E8AD-6343-91F1-0780528A0820}" srcOrd="4" destOrd="0" presId="urn:microsoft.com/office/officeart/2005/8/layout/venn3"/>
    <dgm:cxn modelId="{5FAD0097-1E83-6E4F-B13D-B2E04710DB14}" type="presParOf" srcId="{5765DA7B-06DA-A549-A79D-EFE4E87C265E}" destId="{4499A3FE-022D-7A4B-BFEF-CB70C3D8E780}" srcOrd="5" destOrd="0" presId="urn:microsoft.com/office/officeart/2005/8/layout/venn3"/>
    <dgm:cxn modelId="{D13720DD-176B-DB47-8C55-6BD94F52101E}" type="presParOf" srcId="{5765DA7B-06DA-A549-A79D-EFE4E87C265E}" destId="{2DF7C240-72AF-2545-93E4-15B386D2039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53975">
          <a:solidFill>
            <a:srgbClr val="00B050"/>
          </a:solidFill>
        </a:ln>
      </dgm:spPr>
      <dgm:t>
        <a:bodyPr/>
        <a:lstStyle/>
        <a:p>
          <a:r>
            <a:rPr lang="nl-NL"/>
            <a:t>Group assignment 1</a:t>
          </a:r>
          <a:endParaRPr lang="nl-NL" dirty="0"/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53975">
          <a:solidFill>
            <a:srgbClr val="00B050"/>
          </a:solidFill>
        </a:ln>
      </dgm:spPr>
      <dgm:t>
        <a:bodyPr/>
        <a:lstStyle/>
        <a:p>
          <a:r>
            <a:rPr lang="nl-NL" dirty="0"/>
            <a:t>Group </a:t>
          </a:r>
          <a:r>
            <a:rPr lang="nl-NL" dirty="0" err="1"/>
            <a:t>assignment</a:t>
          </a:r>
          <a:r>
            <a:rPr lang="nl-NL" dirty="0"/>
            <a:t> 2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53975">
          <a:solidFill>
            <a:srgbClr val="00B050"/>
          </a:solidFill>
        </a:ln>
      </dgm:spPr>
      <dgm:t>
        <a:bodyPr/>
        <a:lstStyle/>
        <a:p>
          <a:r>
            <a:rPr lang="nl-NL" dirty="0"/>
            <a:t>Group </a:t>
          </a:r>
          <a:r>
            <a:rPr lang="nl-NL" dirty="0" err="1"/>
            <a:t>assignment</a:t>
          </a:r>
          <a:r>
            <a:rPr lang="nl-NL" dirty="0"/>
            <a:t> 3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53975">
          <a:solidFill>
            <a:srgbClr val="00B050"/>
          </a:solidFill>
        </a:ln>
      </dgm:spPr>
      <dgm:t>
        <a:bodyPr/>
        <a:lstStyle/>
        <a:p>
          <a:r>
            <a:rPr lang="nl-NL" dirty="0"/>
            <a:t>Group </a:t>
          </a:r>
          <a:r>
            <a:rPr lang="nl-NL" dirty="0" err="1"/>
            <a:t>assignment</a:t>
          </a:r>
          <a:r>
            <a:rPr lang="nl-NL" dirty="0"/>
            <a:t> 4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5047B337-024E-C145-83F1-7152F620B765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5CCDE29-B626-0E4D-8E4F-B362F97DC631}" type="parTrans" cxnId="{A7485D30-2AC2-1B45-BAE8-86120A325207}">
      <dgm:prSet/>
      <dgm:spPr/>
      <dgm:t>
        <a:bodyPr/>
        <a:lstStyle/>
        <a:p>
          <a:endParaRPr lang="nl-NL"/>
        </a:p>
      </dgm:t>
    </dgm:pt>
    <dgm:pt modelId="{B96C921F-405B-CD46-924E-7ED509A20E38}" type="sibTrans" cxnId="{A7485D30-2AC2-1B45-BAE8-86120A325207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F9BAFD-CB24-7246-9299-5B6A581BAF9C}" type="pres">
      <dgm:prSet presAssocID="{5047B337-024E-C145-83F1-7152F620B765}" presName="circ2" presStyleLbl="vennNode1" presStyleIdx="1" presStyleCnt="4"/>
      <dgm:spPr/>
      <dgm:t>
        <a:bodyPr/>
        <a:lstStyle/>
        <a:p>
          <a:endParaRPr lang="es-ES"/>
        </a:p>
      </dgm:t>
    </dgm:pt>
    <dgm:pt modelId="{8DC136A8-D03D-F446-8D30-5BF5A5B9D707}" type="pres">
      <dgm:prSet presAssocID="{5047B337-024E-C145-83F1-7152F620B76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136D8D-E0BF-FA40-949E-000D040BEBFD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532AA4FB-EAD1-4248-B8E4-5C432434E967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745F96-F400-784D-A3F7-C394DF813006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D65B5E19-67A0-8B4F-B755-8AB2E310AE90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DBA8863C-456D-5847-A892-AA2ED025E331}" type="presOf" srcId="{5047B337-024E-C145-83F1-7152F620B765}" destId="{8DC136A8-D03D-F446-8D30-5BF5A5B9D707}" srcOrd="1" destOrd="0" presId="urn:microsoft.com/office/officeart/2005/8/layout/venn1"/>
    <dgm:cxn modelId="{449D8590-A83D-114D-BD3F-DCCF47B6354C}" type="presOf" srcId="{FE5CF64B-EBFC-824E-A443-6C178639AFA6}" destId="{D65B5E19-67A0-8B4F-B755-8AB2E310AE90}" srcOrd="1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D8B7B987-EE78-E641-AB2D-BD21D16A06D9}" type="presOf" srcId="{5047B337-024E-C145-83F1-7152F620B765}" destId="{B7F9BAFD-CB24-7246-9299-5B6A581BAF9C}" srcOrd="0" destOrd="0" presId="urn:microsoft.com/office/officeart/2005/8/layout/venn1"/>
    <dgm:cxn modelId="{A7485D30-2AC2-1B45-BAE8-86120A325207}" srcId="{F52455BC-A221-1149-AB06-3991AE011208}" destId="{5047B337-024E-C145-83F1-7152F620B765}" srcOrd="1" destOrd="0" parTransId="{95CCDE29-B626-0E4D-8E4F-B362F97DC631}" sibTransId="{B96C921F-405B-CD46-924E-7ED509A20E38}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11E9B60-980F-4340-B9C1-489DAD75F143}" type="presOf" srcId="{98D961E0-F410-BC4E-B530-907C9545B0E0}" destId="{BF136D8D-E0BF-FA40-949E-000D040BEBFD}" srcOrd="0" destOrd="0" presId="urn:microsoft.com/office/officeart/2005/8/layout/venn1"/>
    <dgm:cxn modelId="{FFB3816E-016D-5F45-9917-41DF6E918BD1}" type="presOf" srcId="{98D961E0-F410-BC4E-B530-907C9545B0E0}" destId="{532AA4FB-EAD1-4248-B8E4-5C432434E967}" srcOrd="1" destOrd="0" presId="urn:microsoft.com/office/officeart/2005/8/layout/venn1"/>
    <dgm:cxn modelId="{F9F37C90-7591-4448-B149-DDE33897D8FF}" type="presOf" srcId="{FE5CF64B-EBFC-824E-A443-6C178639AFA6}" destId="{93745F96-F400-784D-A3F7-C394DF813006}" srcOrd="0" destOrd="0" presId="urn:microsoft.com/office/officeart/2005/8/layout/venn1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B76667C9-7E51-C54A-9AA9-A51F08485362}" type="presParOf" srcId="{42D058DD-DFDD-D141-946C-D8B1E702605A}" destId="{B7F9BAFD-CB24-7246-9299-5B6A581BAF9C}" srcOrd="2" destOrd="0" presId="urn:microsoft.com/office/officeart/2005/8/layout/venn1"/>
    <dgm:cxn modelId="{B3EDC268-2855-B745-9F3D-EA9E1E5F86F2}" type="presParOf" srcId="{42D058DD-DFDD-D141-946C-D8B1E702605A}" destId="{8DC136A8-D03D-F446-8D30-5BF5A5B9D707}" srcOrd="3" destOrd="0" presId="urn:microsoft.com/office/officeart/2005/8/layout/venn1"/>
    <dgm:cxn modelId="{80B5BB81-2EDC-F145-90CF-97C19911CF4B}" type="presParOf" srcId="{42D058DD-DFDD-D141-946C-D8B1E702605A}" destId="{BF136D8D-E0BF-FA40-949E-000D040BEBFD}" srcOrd="4" destOrd="0" presId="urn:microsoft.com/office/officeart/2005/8/layout/venn1"/>
    <dgm:cxn modelId="{D5B7E9A7-21B4-054D-8408-90F3CBD0183E}" type="presParOf" srcId="{42D058DD-DFDD-D141-946C-D8B1E702605A}" destId="{532AA4FB-EAD1-4248-B8E4-5C432434E967}" srcOrd="5" destOrd="0" presId="urn:microsoft.com/office/officeart/2005/8/layout/venn1"/>
    <dgm:cxn modelId="{49AA2990-734B-5647-82E5-F56E1A616FA8}" type="presParOf" srcId="{42D058DD-DFDD-D141-946C-D8B1E702605A}" destId="{93745F96-F400-784D-A3F7-C394DF813006}" srcOrd="6" destOrd="0" presId="urn:microsoft.com/office/officeart/2005/8/layout/venn1"/>
    <dgm:cxn modelId="{A139197F-D063-CA4C-A1D5-CB1313389245}" type="presParOf" srcId="{42D058DD-DFDD-D141-946C-D8B1E702605A}" destId="{D65B5E19-67A0-8B4F-B755-8AB2E310AE90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52455BC-A221-1149-AB06-3991AE011208}" type="doc">
      <dgm:prSet loTypeId="urn:microsoft.com/office/officeart/2005/8/layout/venn1" loCatId="hierarchy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nl-NL"/>
        </a:p>
      </dgm:t>
    </dgm:pt>
    <dgm:pt modelId="{C72AF660-F27E-C54F-BE50-50A89025F6A1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C48C0B57-575A-6144-A891-21B0617C89C9}" type="parTrans" cxnId="{A069E42E-8EC4-BF4B-A211-FEDB78648F3E}">
      <dgm:prSet/>
      <dgm:spPr/>
      <dgm:t>
        <a:bodyPr/>
        <a:lstStyle/>
        <a:p>
          <a:endParaRPr lang="nl-NL"/>
        </a:p>
      </dgm:t>
    </dgm:pt>
    <dgm:pt modelId="{CE1239FE-F1F4-9841-AEC8-27734516E75D}" type="sibTrans" cxnId="{A069E42E-8EC4-BF4B-A211-FEDB78648F3E}">
      <dgm:prSet/>
      <dgm:spPr/>
      <dgm:t>
        <a:bodyPr/>
        <a:lstStyle/>
        <a:p>
          <a:endParaRPr lang="nl-NL"/>
        </a:p>
      </dgm:t>
    </dgm:pt>
    <dgm:pt modelId="{655F9D17-E114-C14B-9D83-F5CA8CF9525A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0E640CD4-4717-8D4B-B139-C1D68F23248E}" type="parTrans" cxnId="{D775305A-B057-AB44-A959-5486F9D87A57}">
      <dgm:prSet/>
      <dgm:spPr/>
      <dgm:t>
        <a:bodyPr/>
        <a:lstStyle/>
        <a:p>
          <a:endParaRPr lang="nl-NL"/>
        </a:p>
      </dgm:t>
    </dgm:pt>
    <dgm:pt modelId="{33CEF701-8E8F-1A44-ABB1-BDCF1E162647}" type="sibTrans" cxnId="{D775305A-B057-AB44-A959-5486F9D87A57}">
      <dgm:prSet/>
      <dgm:spPr/>
      <dgm:t>
        <a:bodyPr/>
        <a:lstStyle/>
        <a:p>
          <a:endParaRPr lang="nl-NL"/>
        </a:p>
      </dgm:t>
    </dgm:pt>
    <dgm:pt modelId="{98D961E0-F410-BC4E-B530-907C9545B0E0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9C04F9F8-22BA-314A-A17F-BFD81685D58E}" type="parTrans" cxnId="{DFADAD04-EE95-9740-B5C4-08ED50116654}">
      <dgm:prSet/>
      <dgm:spPr/>
      <dgm:t>
        <a:bodyPr/>
        <a:lstStyle/>
        <a:p>
          <a:endParaRPr lang="nl-NL"/>
        </a:p>
      </dgm:t>
    </dgm:pt>
    <dgm:pt modelId="{C0AB2A10-5955-F84E-830F-8F3AC19BDEA7}" type="sibTrans" cxnId="{DFADAD04-EE95-9740-B5C4-08ED50116654}">
      <dgm:prSet/>
      <dgm:spPr/>
      <dgm:t>
        <a:bodyPr/>
        <a:lstStyle/>
        <a:p>
          <a:endParaRPr lang="nl-NL"/>
        </a:p>
      </dgm:t>
    </dgm:pt>
    <dgm:pt modelId="{FE5CF64B-EBFC-824E-A443-6C178639AFA6}">
      <dgm:prSet phldrT="[Tekst]"/>
      <dgm:spPr>
        <a:noFill/>
        <a:ln w="6350">
          <a:solidFill>
            <a:srgbClr val="00B050">
              <a:alpha val="60000"/>
            </a:srgbClr>
          </a:solidFill>
        </a:ln>
      </dgm:spPr>
      <dgm:t>
        <a:bodyPr/>
        <a:lstStyle/>
        <a:p>
          <a:r>
            <a:rPr lang="nl-NL" dirty="0"/>
            <a:t> </a:t>
          </a:r>
        </a:p>
      </dgm:t>
    </dgm:pt>
    <dgm:pt modelId="{E97C6A26-961D-C244-BB0A-61282AB8114E}" type="parTrans" cxnId="{FD612457-C95F-2A4A-A010-E44FEFB4B05A}">
      <dgm:prSet/>
      <dgm:spPr/>
      <dgm:t>
        <a:bodyPr/>
        <a:lstStyle/>
        <a:p>
          <a:endParaRPr lang="nl-NL"/>
        </a:p>
      </dgm:t>
    </dgm:pt>
    <dgm:pt modelId="{8DDCD78A-E312-D54F-9A58-0868AEA115B6}" type="sibTrans" cxnId="{FD612457-C95F-2A4A-A010-E44FEFB4B05A}">
      <dgm:prSet/>
      <dgm:spPr/>
      <dgm:t>
        <a:bodyPr/>
        <a:lstStyle/>
        <a:p>
          <a:endParaRPr lang="nl-NL"/>
        </a:p>
      </dgm:t>
    </dgm:pt>
    <dgm:pt modelId="{42D058DD-DFDD-D141-946C-D8B1E702605A}" type="pres">
      <dgm:prSet presAssocID="{F52455BC-A221-1149-AB06-3991AE0112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BE435E-D088-A34C-B22E-F67C74742F58}" type="pres">
      <dgm:prSet presAssocID="{C72AF660-F27E-C54F-BE50-50A89025F6A1}" presName="circ1" presStyleLbl="vennNode1" presStyleIdx="0" presStyleCnt="4"/>
      <dgm:spPr/>
      <dgm:t>
        <a:bodyPr/>
        <a:lstStyle/>
        <a:p>
          <a:endParaRPr lang="es-ES"/>
        </a:p>
      </dgm:t>
    </dgm:pt>
    <dgm:pt modelId="{7DC25600-7DEF-E14E-AA31-E2A75598699F}" type="pres">
      <dgm:prSet presAssocID="{C72AF660-F27E-C54F-BE50-50A89025F6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9F534-5AEF-1844-9E22-03BC62E2036A}" type="pres">
      <dgm:prSet presAssocID="{655F9D17-E114-C14B-9D83-F5CA8CF9525A}" presName="circ2" presStyleLbl="vennNode1" presStyleIdx="1" presStyleCnt="4"/>
      <dgm:spPr/>
      <dgm:t>
        <a:bodyPr/>
        <a:lstStyle/>
        <a:p>
          <a:endParaRPr lang="es-ES"/>
        </a:p>
      </dgm:t>
    </dgm:pt>
    <dgm:pt modelId="{3673044E-A5E2-0A46-93DB-89C02FE4FFE3}" type="pres">
      <dgm:prSet presAssocID="{655F9D17-E114-C14B-9D83-F5CA8CF9525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1FAA3-A325-C44E-B343-9F940CF8C39A}" type="pres">
      <dgm:prSet presAssocID="{98D961E0-F410-BC4E-B530-907C9545B0E0}" presName="circ3" presStyleLbl="vennNode1" presStyleIdx="2" presStyleCnt="4"/>
      <dgm:spPr/>
      <dgm:t>
        <a:bodyPr/>
        <a:lstStyle/>
        <a:p>
          <a:endParaRPr lang="es-ES"/>
        </a:p>
      </dgm:t>
    </dgm:pt>
    <dgm:pt modelId="{61F621A3-95A9-694F-A589-475D7F90E6B9}" type="pres">
      <dgm:prSet presAssocID="{98D961E0-F410-BC4E-B530-907C9545B0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87E12-C9D0-9A49-993E-A07CDC2F3E69}" type="pres">
      <dgm:prSet presAssocID="{FE5CF64B-EBFC-824E-A443-6C178639AFA6}" presName="circ4" presStyleLbl="vennNode1" presStyleIdx="3" presStyleCnt="4"/>
      <dgm:spPr/>
      <dgm:t>
        <a:bodyPr/>
        <a:lstStyle/>
        <a:p>
          <a:endParaRPr lang="es-ES"/>
        </a:p>
      </dgm:t>
    </dgm:pt>
    <dgm:pt modelId="{1A134EB9-243F-1A43-A747-4248E8AE80C7}" type="pres">
      <dgm:prSet presAssocID="{FE5CF64B-EBFC-824E-A443-6C178639AFA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19F9A7D-80E0-8849-BD9D-A8F4ED329693}" type="presOf" srcId="{FE5CF64B-EBFC-824E-A443-6C178639AFA6}" destId="{D9E87E12-C9D0-9A49-993E-A07CDC2F3E69}" srcOrd="0" destOrd="0" presId="urn:microsoft.com/office/officeart/2005/8/layout/venn1"/>
    <dgm:cxn modelId="{33A0F111-AC0D-D84E-910D-4AAB4B66A528}" type="presOf" srcId="{C72AF660-F27E-C54F-BE50-50A89025F6A1}" destId="{7DC25600-7DEF-E14E-AA31-E2A75598699F}" srcOrd="1" destOrd="0" presId="urn:microsoft.com/office/officeart/2005/8/layout/venn1"/>
    <dgm:cxn modelId="{A069E42E-8EC4-BF4B-A211-FEDB78648F3E}" srcId="{F52455BC-A221-1149-AB06-3991AE011208}" destId="{C72AF660-F27E-C54F-BE50-50A89025F6A1}" srcOrd="0" destOrd="0" parTransId="{C48C0B57-575A-6144-A891-21B0617C89C9}" sibTransId="{CE1239FE-F1F4-9841-AEC8-27734516E75D}"/>
    <dgm:cxn modelId="{9FC130F4-C0A9-E841-86DA-B14E37B172DC}" type="presOf" srcId="{FE5CF64B-EBFC-824E-A443-6C178639AFA6}" destId="{1A134EB9-243F-1A43-A747-4248E8AE80C7}" srcOrd="1" destOrd="0" presId="urn:microsoft.com/office/officeart/2005/8/layout/venn1"/>
    <dgm:cxn modelId="{DFADAD04-EE95-9740-B5C4-08ED50116654}" srcId="{F52455BC-A221-1149-AB06-3991AE011208}" destId="{98D961E0-F410-BC4E-B530-907C9545B0E0}" srcOrd="2" destOrd="0" parTransId="{9C04F9F8-22BA-314A-A17F-BFD81685D58E}" sibTransId="{C0AB2A10-5955-F84E-830F-8F3AC19BDEA7}"/>
    <dgm:cxn modelId="{29E135ED-1155-E24C-9D57-F2A1D28ABFFF}" type="presOf" srcId="{C72AF660-F27E-C54F-BE50-50A89025F6A1}" destId="{E4BE435E-D088-A34C-B22E-F67C74742F58}" srcOrd="0" destOrd="0" presId="urn:microsoft.com/office/officeart/2005/8/layout/venn1"/>
    <dgm:cxn modelId="{C49E7A94-972F-C148-ACD6-E9F76DA5386F}" type="presOf" srcId="{655F9D17-E114-C14B-9D83-F5CA8CF9525A}" destId="{3673044E-A5E2-0A46-93DB-89C02FE4FFE3}" srcOrd="1" destOrd="0" presId="urn:microsoft.com/office/officeart/2005/8/layout/venn1"/>
    <dgm:cxn modelId="{F76E7117-F1BB-1642-8B1B-7371A1BED694}" type="presOf" srcId="{98D961E0-F410-BC4E-B530-907C9545B0E0}" destId="{4321FAA3-A325-C44E-B343-9F940CF8C39A}" srcOrd="0" destOrd="0" presId="urn:microsoft.com/office/officeart/2005/8/layout/venn1"/>
    <dgm:cxn modelId="{3238D5D9-2187-C24A-AA8C-765BA476494E}" type="presOf" srcId="{F52455BC-A221-1149-AB06-3991AE011208}" destId="{42D058DD-DFDD-D141-946C-D8B1E702605A}" srcOrd="0" destOrd="0" presId="urn:microsoft.com/office/officeart/2005/8/layout/venn1"/>
    <dgm:cxn modelId="{5F75EBE5-E3A7-F34D-AAE5-197BAB52B5E4}" type="presOf" srcId="{98D961E0-F410-BC4E-B530-907C9545B0E0}" destId="{61F621A3-95A9-694F-A589-475D7F90E6B9}" srcOrd="1" destOrd="0" presId="urn:microsoft.com/office/officeart/2005/8/layout/venn1"/>
    <dgm:cxn modelId="{45988BB3-A7CE-0847-B2EF-154331B04585}" type="presOf" srcId="{655F9D17-E114-C14B-9D83-F5CA8CF9525A}" destId="{1749F534-5AEF-1844-9E22-03BC62E2036A}" srcOrd="0" destOrd="0" presId="urn:microsoft.com/office/officeart/2005/8/layout/venn1"/>
    <dgm:cxn modelId="{FD612457-C95F-2A4A-A010-E44FEFB4B05A}" srcId="{F52455BC-A221-1149-AB06-3991AE011208}" destId="{FE5CF64B-EBFC-824E-A443-6C178639AFA6}" srcOrd="3" destOrd="0" parTransId="{E97C6A26-961D-C244-BB0A-61282AB8114E}" sibTransId="{8DDCD78A-E312-D54F-9A58-0868AEA115B6}"/>
    <dgm:cxn modelId="{D775305A-B057-AB44-A959-5486F9D87A57}" srcId="{F52455BC-A221-1149-AB06-3991AE011208}" destId="{655F9D17-E114-C14B-9D83-F5CA8CF9525A}" srcOrd="1" destOrd="0" parTransId="{0E640CD4-4717-8D4B-B139-C1D68F23248E}" sibTransId="{33CEF701-8E8F-1A44-ABB1-BDCF1E162647}"/>
    <dgm:cxn modelId="{5F7D0291-F8C2-DC4D-B7A9-DE117B969558}" type="presParOf" srcId="{42D058DD-DFDD-D141-946C-D8B1E702605A}" destId="{E4BE435E-D088-A34C-B22E-F67C74742F58}" srcOrd="0" destOrd="0" presId="urn:microsoft.com/office/officeart/2005/8/layout/venn1"/>
    <dgm:cxn modelId="{666F25CB-C570-D945-9F3B-DB2581B44F1A}" type="presParOf" srcId="{42D058DD-DFDD-D141-946C-D8B1E702605A}" destId="{7DC25600-7DEF-E14E-AA31-E2A75598699F}" srcOrd="1" destOrd="0" presId="urn:microsoft.com/office/officeart/2005/8/layout/venn1"/>
    <dgm:cxn modelId="{7CA692E9-C8CF-2745-AED6-F3F3F89DE878}" type="presParOf" srcId="{42D058DD-DFDD-D141-946C-D8B1E702605A}" destId="{1749F534-5AEF-1844-9E22-03BC62E2036A}" srcOrd="2" destOrd="0" presId="urn:microsoft.com/office/officeart/2005/8/layout/venn1"/>
    <dgm:cxn modelId="{9142DF42-D05F-CE43-BE01-0D5061AEAD58}" type="presParOf" srcId="{42D058DD-DFDD-D141-946C-D8B1E702605A}" destId="{3673044E-A5E2-0A46-93DB-89C02FE4FFE3}" srcOrd="3" destOrd="0" presId="urn:microsoft.com/office/officeart/2005/8/layout/venn1"/>
    <dgm:cxn modelId="{E5278EF1-794C-2C46-9BD6-969AA38A3210}" type="presParOf" srcId="{42D058DD-DFDD-D141-946C-D8B1E702605A}" destId="{4321FAA3-A325-C44E-B343-9F940CF8C39A}" srcOrd="4" destOrd="0" presId="urn:microsoft.com/office/officeart/2005/8/layout/venn1"/>
    <dgm:cxn modelId="{66045229-C1CC-1D41-B1F2-5EE972F07B75}" type="presParOf" srcId="{42D058DD-DFDD-D141-946C-D8B1E702605A}" destId="{61F621A3-95A9-694F-A589-475D7F90E6B9}" srcOrd="5" destOrd="0" presId="urn:microsoft.com/office/officeart/2005/8/layout/venn1"/>
    <dgm:cxn modelId="{6E201A5E-859F-FA4A-9567-224C74325F3F}" type="presParOf" srcId="{42D058DD-DFDD-D141-946C-D8B1E702605A}" destId="{D9E87E12-C9D0-9A49-993E-A07CDC2F3E69}" srcOrd="6" destOrd="0" presId="urn:microsoft.com/office/officeart/2005/8/layout/venn1"/>
    <dgm:cxn modelId="{5D3A2B71-8877-9148-BAAB-87A28485EEE0}" type="presParOf" srcId="{42D058DD-DFDD-D141-946C-D8B1E702605A}" destId="{1A134EB9-243F-1A43-A747-4248E8AE80C7}" srcOrd="7" destOrd="0" presId="urn:microsoft.com/office/officeart/2005/8/layout/venn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B3154-F04D-8845-A396-116CC9EE2533}">
      <dsp:nvSpPr>
        <dsp:cNvPr id="0" name=""/>
        <dsp:cNvSpPr/>
      </dsp:nvSpPr>
      <dsp:spPr>
        <a:xfrm rot="5400000">
          <a:off x="-179747" y="179747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2015-2016</a:t>
          </a:r>
        </a:p>
      </dsp:txBody>
      <dsp:txXfrm rot="-5400000">
        <a:off x="1" y="419410"/>
        <a:ext cx="838822" cy="359495"/>
      </dsp:txXfrm>
    </dsp:sp>
    <dsp:sp modelId="{50515EC6-994B-BC41-A432-CBCED439C36B}">
      <dsp:nvSpPr>
        <dsp:cNvPr id="0" name=""/>
        <dsp:cNvSpPr/>
      </dsp:nvSpPr>
      <dsp:spPr>
        <a:xfrm rot="5400000">
          <a:off x="5287757" y="-4448620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/>
            <a:t>Future Electronic Learning Environment Committee</a:t>
          </a:r>
          <a:endParaRPr lang="nl-NL" sz="3400" kern="1200" dirty="0"/>
        </a:p>
      </dsp:txBody>
      <dsp:txXfrm rot="-5400000">
        <a:off x="838822" y="38338"/>
        <a:ext cx="9638754" cy="702860"/>
      </dsp:txXfrm>
    </dsp:sp>
    <dsp:sp modelId="{635E1AE3-0A2C-7340-82B8-1BE9A802DFAA}">
      <dsp:nvSpPr>
        <dsp:cNvPr id="0" name=""/>
        <dsp:cNvSpPr/>
      </dsp:nvSpPr>
      <dsp:spPr>
        <a:xfrm rot="5400000">
          <a:off x="-179747" y="1216575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2016-2017</a:t>
          </a:r>
        </a:p>
      </dsp:txBody>
      <dsp:txXfrm rot="-5400000">
        <a:off x="1" y="1456238"/>
        <a:ext cx="838822" cy="359495"/>
      </dsp:txXfrm>
    </dsp:sp>
    <dsp:sp modelId="{78E5F867-A31C-4848-A7BA-C4D41F1E135B}">
      <dsp:nvSpPr>
        <dsp:cNvPr id="0" name=""/>
        <dsp:cNvSpPr/>
      </dsp:nvSpPr>
      <dsp:spPr>
        <a:xfrm rot="5400000">
          <a:off x="5287757" y="-3397823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/>
            <a:t>UvA choose LMS-Canvas</a:t>
          </a:r>
          <a:endParaRPr lang="nl-NL" sz="3400" kern="1200" dirty="0"/>
        </a:p>
      </dsp:txBody>
      <dsp:txXfrm rot="-5400000">
        <a:off x="838822" y="1089135"/>
        <a:ext cx="9638754" cy="702860"/>
      </dsp:txXfrm>
    </dsp:sp>
    <dsp:sp modelId="{25EDC63C-C668-8C49-9335-D10363B03303}">
      <dsp:nvSpPr>
        <dsp:cNvPr id="0" name=""/>
        <dsp:cNvSpPr/>
      </dsp:nvSpPr>
      <dsp:spPr>
        <a:xfrm rot="5400000">
          <a:off x="-179747" y="2267372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2017-2018</a:t>
          </a:r>
        </a:p>
      </dsp:txBody>
      <dsp:txXfrm rot="-5400000">
        <a:off x="1" y="2507035"/>
        <a:ext cx="838822" cy="359495"/>
      </dsp:txXfrm>
    </dsp:sp>
    <dsp:sp modelId="{67216CC3-F405-D940-99C8-D8F6B07CC768}">
      <dsp:nvSpPr>
        <dsp:cNvPr id="0" name=""/>
        <dsp:cNvSpPr/>
      </dsp:nvSpPr>
      <dsp:spPr>
        <a:xfrm rot="5400000">
          <a:off x="5287757" y="-2347027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/>
            <a:t>Implementation (Jan '19 Pilots 2000 students)</a:t>
          </a:r>
          <a:endParaRPr lang="nl-NL" sz="3400" kern="1200" dirty="0"/>
        </a:p>
      </dsp:txBody>
      <dsp:txXfrm rot="-5400000">
        <a:off x="838822" y="2139931"/>
        <a:ext cx="9638754" cy="702860"/>
      </dsp:txXfrm>
    </dsp:sp>
    <dsp:sp modelId="{4C22C4CE-2314-4A4A-8672-327E74A3BAA0}">
      <dsp:nvSpPr>
        <dsp:cNvPr id="0" name=""/>
        <dsp:cNvSpPr/>
      </dsp:nvSpPr>
      <dsp:spPr>
        <a:xfrm rot="5400000">
          <a:off x="-179747" y="3318168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/>
            <a:t>2018-2019</a:t>
          </a:r>
        </a:p>
      </dsp:txBody>
      <dsp:txXfrm rot="-5400000">
        <a:off x="1" y="3557831"/>
        <a:ext cx="838822" cy="359495"/>
      </dsp:txXfrm>
    </dsp:sp>
    <dsp:sp modelId="{7BA4C2EE-7ABB-7D49-AAAB-3BA60E2FEDE6}">
      <dsp:nvSpPr>
        <dsp:cNvPr id="0" name=""/>
        <dsp:cNvSpPr/>
      </dsp:nvSpPr>
      <dsp:spPr>
        <a:xfrm rot="5400000">
          <a:off x="5287757" y="-1296230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400" kern="1200" dirty="0"/>
            <a:t>1 September </a:t>
          </a:r>
          <a:r>
            <a:rPr lang="nl-NL" sz="3400" kern="1200" dirty="0" err="1"/>
            <a:t>Launch</a:t>
          </a:r>
          <a:endParaRPr lang="nl-NL" sz="3400" kern="1200" dirty="0"/>
        </a:p>
      </dsp:txBody>
      <dsp:txXfrm rot="-5400000">
        <a:off x="838822" y="3190728"/>
        <a:ext cx="9638754" cy="7028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B44BE-ECAE-C349-8ADA-FF43EB58C60E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B55C1-3D23-5F49-AECD-BB724E184145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428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3797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Different “</a:t>
            </a:r>
            <a:r>
              <a:rPr lang="nl-NL" dirty="0" err="1"/>
              <a:t>parties</a:t>
            </a:r>
            <a:r>
              <a:rPr lang="nl-NL" dirty="0"/>
              <a:t>” at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table</a:t>
            </a:r>
            <a:r>
              <a:rPr lang="nl-NL" dirty="0"/>
              <a:t>.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central</a:t>
            </a:r>
            <a:r>
              <a:rPr lang="nl-NL" dirty="0"/>
              <a:t> services </a:t>
            </a:r>
            <a:r>
              <a:rPr lang="nl-NL" dirty="0" err="1"/>
              <a:t>speak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us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often</a:t>
            </a:r>
            <a:r>
              <a:rPr lang="nl-NL" dirty="0"/>
              <a:t> make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mistake</a:t>
            </a:r>
            <a:r>
              <a:rPr lang="nl-NL" dirty="0"/>
              <a:t> of </a:t>
            </a:r>
            <a:r>
              <a:rPr lang="nl-NL" dirty="0" err="1"/>
              <a:t>viewing</a:t>
            </a:r>
            <a:r>
              <a:rPr lang="nl-NL" dirty="0"/>
              <a:t> </a:t>
            </a:r>
            <a:r>
              <a:rPr lang="nl-NL" dirty="0" err="1"/>
              <a:t>us</a:t>
            </a:r>
            <a:r>
              <a:rPr lang="nl-NL" dirty="0"/>
              <a:t> as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768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study</a:t>
            </a:r>
            <a:r>
              <a:rPr lang="nl-NL" dirty="0"/>
              <a:t> </a:t>
            </a:r>
            <a:r>
              <a:rPr lang="nl-NL" dirty="0" err="1"/>
              <a:t>advisors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programma </a:t>
            </a:r>
            <a:r>
              <a:rPr lang="nl-NL" dirty="0" err="1"/>
              <a:t>coordinators</a:t>
            </a:r>
            <a:r>
              <a:rPr lang="nl-NL" dirty="0"/>
              <a:t> kan manage </a:t>
            </a:r>
            <a:r>
              <a:rPr lang="nl-NL" dirty="0" err="1"/>
              <a:t>their</a:t>
            </a:r>
            <a:r>
              <a:rPr lang="nl-NL" dirty="0"/>
              <a:t> </a:t>
            </a:r>
            <a:r>
              <a:rPr lang="nl-NL" dirty="0" err="1"/>
              <a:t>own</a:t>
            </a:r>
            <a:r>
              <a:rPr lang="nl-NL" dirty="0"/>
              <a:t> </a:t>
            </a:r>
            <a:r>
              <a:rPr lang="nl-NL" dirty="0" err="1"/>
              <a:t>educational</a:t>
            </a:r>
            <a:r>
              <a:rPr lang="nl-NL" dirty="0"/>
              <a:t> </a:t>
            </a:r>
            <a:r>
              <a:rPr lang="nl-NL" dirty="0" err="1"/>
              <a:t>programmes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528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Used</a:t>
            </a:r>
            <a:r>
              <a:rPr lang="nl-NL" dirty="0"/>
              <a:t> Canvas as </a:t>
            </a:r>
            <a:r>
              <a:rPr lang="nl-NL" dirty="0" err="1"/>
              <a:t>our</a:t>
            </a:r>
            <a:r>
              <a:rPr lang="nl-NL" dirty="0"/>
              <a:t> project </a:t>
            </a:r>
            <a:r>
              <a:rPr lang="nl-NL" dirty="0" err="1"/>
              <a:t>workgroup</a:t>
            </a:r>
            <a:r>
              <a:rPr lang="nl-NL" dirty="0"/>
              <a:t> environment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717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usefull</a:t>
            </a:r>
            <a:r>
              <a:rPr lang="nl-NL" dirty="0"/>
              <a:t>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because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different </a:t>
            </a:r>
            <a:r>
              <a:rPr lang="nl-NL" dirty="0" err="1"/>
              <a:t>faculties</a:t>
            </a:r>
            <a:r>
              <a:rPr lang="nl-NL" dirty="0"/>
              <a:t> are </a:t>
            </a:r>
            <a:r>
              <a:rPr lang="nl-NL" dirty="0" err="1"/>
              <a:t>managed</a:t>
            </a:r>
            <a:r>
              <a:rPr lang="nl-NL" dirty="0"/>
              <a:t> </a:t>
            </a:r>
            <a:r>
              <a:rPr lang="nl-NL" dirty="0" err="1"/>
              <a:t>differently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everyone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access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see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their</a:t>
            </a:r>
            <a:r>
              <a:rPr lang="nl-NL" dirty="0"/>
              <a:t> school is </a:t>
            </a:r>
            <a:r>
              <a:rPr lang="nl-NL" dirty="0" err="1"/>
              <a:t>doing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682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User interface is </a:t>
            </a:r>
            <a:r>
              <a:rPr lang="nl-NL" dirty="0" err="1"/>
              <a:t>great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B55C1-3D23-5F49-AECD-BB724E18414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28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51E655B-0939-9948-903E-5880BFEB4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EC3F3E95-5641-3A43-96CC-1BBA16B7A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60FC72D4-1327-FE4E-9AF8-AA2E0780F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38B12B6A-11D9-2E49-B9F1-C9F989C3A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3E6C9F78-A410-CE4F-A760-D0F75C71E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29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E494A33-51C1-FA4E-98F8-956400165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9C5EDFD7-8BEC-D645-AFC3-EB464DEFD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9820935D-47DE-B545-A074-13095BD70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1B223A8E-8CBE-2A45-A3A5-403E6455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1F7C0014-DEE3-8644-9FF4-8E2E61AD6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976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xmlns="" id="{E7F1032A-CBFD-4640-8A10-91A778E62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17AD8435-F8EF-D046-B41F-D2413DCC1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B5987E33-CB37-754A-A2F9-7F1D9493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A5A75926-2298-A848-875F-BC0C56C2F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47AE31EC-5842-4C44-BF4B-F55978F12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550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406987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>
          <p15:clr>
            <a:srgbClr val="FBAE40"/>
          </p15:clr>
        </p15:guide>
        <p15:guide id="6" pos="406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1454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25935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7313">
          <p15:clr>
            <a:srgbClr val="FBAE40"/>
          </p15:clr>
        </p15:guide>
        <p15:guide id="3" pos="548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D9F9DF7-2C31-5840-BE76-D2535104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E32A3A05-2DC3-6449-A615-0E710F61E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ADEC94A7-8FB7-0D49-A5B1-D46951C7D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2EE05F1D-82A3-8249-97AE-D3FF01D3F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D1A18378-E236-4A41-8140-6C45984DA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25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17BBD88-03FF-3641-BD37-70395A760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5A1E7AE4-8E10-D241-8578-43789979F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54A3686D-A7E3-D34F-AD4F-359BF6FB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442D50D5-F36B-5246-9077-2EC40577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81BA2B21-32E1-9844-9340-E172B2DF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83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16C3C98-6A5C-AA49-8524-C8EEF6A4C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F739306-9260-364A-9755-5B91568883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AB013940-45DD-B54B-A6F8-C0E662543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4075FF57-5426-B04E-ADE1-1409353F5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6B48EBA2-0686-8B46-85E0-9794DAF1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A2572DFC-AAAA-B041-A454-961FF8AE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27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310A55E-A978-D346-8646-DDD8E540E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53431AC5-6C3E-BB4B-BE97-BA0DE24D2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6C441504-6F49-AD47-A1B8-AD6FC3C88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xmlns="" id="{E04017A0-26C4-6344-805F-1459D7B4C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xmlns="" id="{60D01857-9661-964F-B31F-E1EE4B9B64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xmlns="" id="{077A903C-1706-4B4B-88FB-4618A8AF8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xmlns="" id="{6F7D120A-B0BA-CF48-BF24-93990A3D7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xmlns="" id="{FDA3FAC5-8FC9-A445-B7C7-DDD84976C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35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F9145A1-71EA-D741-919F-222D49166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5432F92D-B424-4C48-A518-1CBB9D897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F352EDD4-AD64-C44E-99D2-F8E88D546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CFBD3245-3336-1F48-8168-D6E89F2C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14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xmlns="" id="{AA8ECA9B-2A60-A147-AD71-4160AE19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xmlns="" id="{F89B0A85-03F0-284E-A558-3E0823FA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DB7BC11B-9267-4243-B8C0-1352E51F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990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8E9B350-BD82-BC47-A826-467E07C8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1F7AEE5D-2D2C-9840-ADED-5E153CE86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97913C05-43BD-364C-8AB3-34F1B5E65D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CA04DCC5-8389-3F4C-9945-ADC7F8F73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E326D76B-D2C8-354F-B413-C79EEB75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72C6B30F-8D1B-B745-9C1F-9375C0D4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78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EA82A64-5DC1-A442-B751-E27C65B72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xmlns="" id="{9576CE20-5BBA-F14F-957B-489C11AA0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84BD2D72-8C2E-464E-9AD8-B7FB2C0D2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F5625541-F70A-F448-8BB2-D1F928FCC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B6614B43-70D8-F64B-B516-28AD30161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C561CEBE-7F61-6647-9C3E-E9471CD9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98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09E67308-F1D7-8048-9C1F-7C53CDC8B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8C887F95-2A06-4A45-964B-6A1F66AB7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F56CC29F-D0A7-EF43-9A52-AC85273573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FB43-0003-B24F-ABC3-F019D9DFC0D3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FE529C4E-AED9-4E4B-8D4B-753865A1C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AA8C9712-8F13-AA41-AC38-B3353F9AC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0D7C1-C5B5-6645-A597-C23C0376B5BE}" type="slidenum">
              <a:rPr lang="nl-NL" smtClean="0"/>
              <a:t>‹Nº›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75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9" Type="http://schemas.openxmlformats.org/officeDocument/2006/relationships/diagramQuickStyle" Target="../diagrams/quickStyle9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42" Type="http://schemas.openxmlformats.org/officeDocument/2006/relationships/diagramData" Target="../diagrams/data10.xml"/><Relationship Id="rId47" Type="http://schemas.openxmlformats.org/officeDocument/2006/relationships/diagramData" Target="../diagrams/data11.xml"/><Relationship Id="rId50" Type="http://schemas.openxmlformats.org/officeDocument/2006/relationships/diagramColors" Target="../diagrams/colors11.xml"/><Relationship Id="rId55" Type="http://schemas.openxmlformats.org/officeDocument/2006/relationships/diagramColors" Target="../diagrams/colors1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41" Type="http://schemas.microsoft.com/office/2007/relationships/diagramDrawing" Target="../diagrams/drawing9.xml"/><Relationship Id="rId54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37" Type="http://schemas.openxmlformats.org/officeDocument/2006/relationships/diagramData" Target="../diagrams/data9.xml"/><Relationship Id="rId40" Type="http://schemas.openxmlformats.org/officeDocument/2006/relationships/diagramColors" Target="../diagrams/colors9.xml"/><Relationship Id="rId45" Type="http://schemas.openxmlformats.org/officeDocument/2006/relationships/diagramColors" Target="../diagrams/colors10.xml"/><Relationship Id="rId53" Type="http://schemas.openxmlformats.org/officeDocument/2006/relationships/diagramLayout" Target="../diagrams/layout12.xml"/><Relationship Id="rId58" Type="http://schemas.openxmlformats.org/officeDocument/2006/relationships/diagramLayout" Target="../diagrams/layout1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49" Type="http://schemas.openxmlformats.org/officeDocument/2006/relationships/diagramQuickStyle" Target="../diagrams/quickStyle11.xml"/><Relationship Id="rId57" Type="http://schemas.openxmlformats.org/officeDocument/2006/relationships/diagramData" Target="../diagrams/data13.xml"/><Relationship Id="rId61" Type="http://schemas.microsoft.com/office/2007/relationships/diagramDrawing" Target="../diagrams/drawing13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4" Type="http://schemas.openxmlformats.org/officeDocument/2006/relationships/diagramQuickStyle" Target="../diagrams/quickStyle10.xml"/><Relationship Id="rId52" Type="http://schemas.openxmlformats.org/officeDocument/2006/relationships/diagramData" Target="../diagrams/data12.xml"/><Relationship Id="rId60" Type="http://schemas.openxmlformats.org/officeDocument/2006/relationships/diagramColors" Target="../diagrams/colors1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Relationship Id="rId43" Type="http://schemas.openxmlformats.org/officeDocument/2006/relationships/diagramLayout" Target="../diagrams/layout10.xml"/><Relationship Id="rId48" Type="http://schemas.openxmlformats.org/officeDocument/2006/relationships/diagramLayout" Target="../diagrams/layout11.xml"/><Relationship Id="rId56" Type="http://schemas.microsoft.com/office/2007/relationships/diagramDrawing" Target="../diagrams/drawing12.xml"/><Relationship Id="rId8" Type="http://schemas.openxmlformats.org/officeDocument/2006/relationships/diagramLayout" Target="../diagrams/layout3.xml"/><Relationship Id="rId51" Type="http://schemas.microsoft.com/office/2007/relationships/diagramDrawing" Target="../diagrams/drawing11.xml"/><Relationship Id="rId3" Type="http://schemas.openxmlformats.org/officeDocument/2006/relationships/diagramLayout" Target="../diagrams/layout2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38" Type="http://schemas.openxmlformats.org/officeDocument/2006/relationships/diagramLayout" Target="../diagrams/layout9.xml"/><Relationship Id="rId46" Type="http://schemas.microsoft.com/office/2007/relationships/diagramDrawing" Target="../diagrams/drawing10.xml"/><Relationship Id="rId59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xmlns="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xmlns="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xmlns="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xmlns="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xmlns="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xmlns="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xmlns="" id="{A9E667C5-2A48-4E0B-9EA2-3FED79C13585}"/>
              </a:ext>
            </a:extLst>
          </p:cNvPr>
          <p:cNvGrpSpPr/>
          <p:nvPr/>
        </p:nvGrpSpPr>
        <p:grpSpPr>
          <a:xfrm>
            <a:off x="-3736" y="-43181"/>
            <a:ext cx="12195735" cy="6901181"/>
            <a:chOff x="-3736" y="-43181"/>
            <a:chExt cx="12195735" cy="6901181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xmlns="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xmlns="" id="{F45B2646-6BB6-42E8-81E3-D85A03884C2C}"/>
                </a:ext>
              </a:extLst>
            </p:cNvPr>
            <p:cNvGrpSpPr/>
            <p:nvPr/>
          </p:nvGrpSpPr>
          <p:grpSpPr>
            <a:xfrm>
              <a:off x="2355555" y="-43181"/>
              <a:ext cx="6499620" cy="6901181"/>
              <a:chOff x="0" y="0"/>
              <a:chExt cx="8611054" cy="11016771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xmlns="" id="{3338C2AA-7D12-495F-AE53-8BFE95887EA8}"/>
                  </a:ext>
                </a:extLst>
              </p:cNvPr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xmlns="" id="{5CE865C2-BB42-43DB-82F7-B26E0C350139}"/>
                  </a:ext>
                </a:extLst>
              </p:cNvPr>
              <p:cNvSpPr/>
              <p:nvPr/>
            </p:nvSpPr>
            <p:spPr>
              <a:xfrm>
                <a:off x="1051000" y="324773"/>
                <a:ext cx="7560054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xmlns="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xmlns="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xmlns="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xmlns="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xmlns="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xmlns="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xmlns="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xmlns="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xmlns="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xmlns="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xmlns="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xmlns="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xmlns="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xmlns="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xmlns="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xmlns="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xmlns="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xmlns="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xmlns="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xmlns="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xmlns="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xmlns="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xmlns="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xmlns="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xmlns="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xmlns="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xmlns="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xmlns="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xmlns="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xmlns="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xmlns="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xmlns="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xmlns="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xmlns="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xmlns="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xmlns="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xmlns="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xmlns="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xmlns="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xmlns="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xmlns="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xmlns="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xmlns="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xmlns="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xmlns="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xmlns="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xmlns="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xmlns="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xmlns="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xmlns="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xmlns="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xmlns="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xmlns="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xmlns="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xmlns="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xmlns="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xmlns="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xmlns="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xmlns="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xmlns="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xmlns="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xmlns="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xmlns="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xmlns="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xmlns="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xmlns="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xmlns="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xmlns="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xmlns="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xmlns="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xmlns="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xmlns="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xmlns="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xmlns="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xmlns="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xmlns="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xmlns="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xmlns="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xmlns="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xmlns="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xmlns="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xmlns="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xmlns="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xmlns="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xmlns="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xmlns="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xmlns="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xmlns="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xmlns="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xmlns="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xmlns="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xmlns="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xmlns="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xmlns="" id="{4AC1B32B-0FC3-4B70-B248-6C0FC40289EE}"/>
                  </a:ext>
                </a:extLst>
              </p:cNvPr>
              <p:cNvSpPr/>
              <p:nvPr/>
            </p:nvSpPr>
            <p:spPr>
              <a:xfrm>
                <a:off x="1" y="8170852"/>
                <a:ext cx="7143494" cy="90819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Canvas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the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user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case at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the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university</a:t>
                </a: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of </a:t>
                </a:r>
                <a:r>
                  <a:rPr lang="es-ES" dirty="0" err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Amsterdam</a:t>
                </a:r>
                <a:endParaRPr lang="es-ES" dirty="0">
                  <a:solidFill>
                    <a:srgbClr val="504E47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1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By</a:t>
                </a:r>
                <a:r>
                  <a:rPr lang="es-ES" sz="11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: Nynke Kruiderink, </a:t>
                </a:r>
                <a:r>
                  <a:rPr lang="es-ES" sz="11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University</a:t>
                </a:r>
                <a:r>
                  <a:rPr lang="es-ES" sz="11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of </a:t>
                </a:r>
                <a:r>
                  <a:rPr lang="es-ES" sz="11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Amsterdam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xmlns="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xmlns="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xmlns="" id="{3D3C774B-0601-4DAB-ACD5-F37C10619BF5}"/>
                  </a:ext>
                </a:extLst>
              </p:cNvPr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512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xmlns="" id="{6492AAF9-3821-404C-834B-11A63C94A0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el 2">
            <a:extLst>
              <a:ext uri="{FF2B5EF4-FFF2-40B4-BE49-F238E27FC236}">
                <a16:creationId xmlns:a16="http://schemas.microsoft.com/office/drawing/2014/main" xmlns="" id="{2E6FCF90-86B8-F14E-8366-FAB3406B8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283D601D-C3B8-3241-A02C-878CC5B97F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The different account </a:t>
            </a:r>
            <a:r>
              <a:rPr lang="nl-NL" dirty="0" err="1"/>
              <a:t>roles</a:t>
            </a:r>
            <a:r>
              <a:rPr lang="nl-NL" dirty="0"/>
              <a:t> we </a:t>
            </a:r>
            <a:r>
              <a:rPr lang="nl-NL" dirty="0" err="1"/>
              <a:t>use</a:t>
            </a:r>
            <a:r>
              <a:rPr lang="nl-NL" dirty="0"/>
              <a:t> are:</a:t>
            </a:r>
          </a:p>
          <a:p>
            <a:r>
              <a:rPr lang="nl-NL" dirty="0"/>
              <a:t>View </a:t>
            </a:r>
            <a:r>
              <a:rPr lang="nl-NL" dirty="0" err="1"/>
              <a:t>grades</a:t>
            </a:r>
            <a:endParaRPr lang="nl-NL" dirty="0"/>
          </a:p>
          <a:p>
            <a:r>
              <a:rPr lang="nl-NL" dirty="0"/>
              <a:t>View content</a:t>
            </a:r>
          </a:p>
          <a:p>
            <a:r>
              <a:rPr lang="nl-NL" dirty="0"/>
              <a:t>View </a:t>
            </a:r>
            <a:r>
              <a:rPr lang="nl-NL" dirty="0" err="1"/>
              <a:t>enrollments</a:t>
            </a:r>
            <a:endParaRPr lang="nl-NL" dirty="0"/>
          </a:p>
          <a:p>
            <a:r>
              <a:rPr lang="nl-NL" dirty="0"/>
              <a:t>Change content &amp; </a:t>
            </a:r>
            <a:r>
              <a:rPr lang="nl-NL" dirty="0" err="1"/>
              <a:t>people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GDPR compliant</a:t>
            </a:r>
          </a:p>
          <a:p>
            <a:pPr marL="0" indent="0">
              <a:buNone/>
            </a:pPr>
            <a:r>
              <a:rPr lang="nl-NL" dirty="0" err="1"/>
              <a:t>One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40 “</a:t>
            </a:r>
            <a:r>
              <a:rPr lang="nl-NL" dirty="0" err="1"/>
              <a:t>instalación</a:t>
            </a:r>
            <a:r>
              <a:rPr lang="nl-NL" dirty="0"/>
              <a:t> </a:t>
            </a:r>
            <a:r>
              <a:rPr lang="nl-NL" dirty="0" err="1"/>
              <a:t>decisiones</a:t>
            </a:r>
            <a:r>
              <a:rPr lang="nl-NL" dirty="0"/>
              <a:t>”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F8FE9EAF-6A4E-614C-A7B2-21DE42EAB0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188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2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29F5FD0-63FD-5A4A-B0A8-A3190911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Decision</a:t>
            </a:r>
            <a:r>
              <a:rPr lang="nl-NL" dirty="0"/>
              <a:t> making </a:t>
            </a:r>
            <a:r>
              <a:rPr lang="nl-NL" dirty="0" err="1"/>
              <a:t>structure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AA74160-CFC9-DA44-915C-EAB8721ED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Programme</a:t>
            </a:r>
            <a:r>
              <a:rPr lang="nl-NL" dirty="0"/>
              <a:t> team (met </a:t>
            </a:r>
            <a:r>
              <a:rPr lang="nl-NL" dirty="0" err="1"/>
              <a:t>biweekly</a:t>
            </a:r>
            <a:r>
              <a:rPr lang="nl-NL" dirty="0"/>
              <a:t>)</a:t>
            </a:r>
          </a:p>
          <a:p>
            <a:r>
              <a:rPr lang="nl-NL" dirty="0" err="1"/>
              <a:t>Programme</a:t>
            </a:r>
            <a:r>
              <a:rPr lang="nl-NL" dirty="0"/>
              <a:t> manager</a:t>
            </a:r>
          </a:p>
          <a:p>
            <a:r>
              <a:rPr lang="nl-NL" dirty="0" err="1"/>
              <a:t>Faculty</a:t>
            </a:r>
            <a:r>
              <a:rPr lang="nl-NL" dirty="0"/>
              <a:t> projectleaders</a:t>
            </a:r>
          </a:p>
          <a:p>
            <a:r>
              <a:rPr lang="nl-NL" dirty="0"/>
              <a:t>Central services project leaders / </a:t>
            </a:r>
            <a:r>
              <a:rPr lang="nl-NL" dirty="0" err="1"/>
              <a:t>specialists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Steering Group</a:t>
            </a:r>
          </a:p>
          <a:p>
            <a:r>
              <a:rPr lang="nl-NL" dirty="0" err="1"/>
              <a:t>Programme</a:t>
            </a:r>
            <a:r>
              <a:rPr lang="nl-NL" dirty="0"/>
              <a:t> manager</a:t>
            </a:r>
          </a:p>
          <a:p>
            <a:r>
              <a:rPr lang="nl-NL" dirty="0"/>
              <a:t>Director per </a:t>
            </a:r>
            <a:r>
              <a:rPr lang="nl-NL" dirty="0" err="1"/>
              <a:t>faculty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876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B5609DA-E610-3C47-8158-6900FFE3E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Decision</a:t>
            </a:r>
            <a:r>
              <a:rPr lang="nl-NL" dirty="0"/>
              <a:t> making </a:t>
            </a:r>
            <a:r>
              <a:rPr lang="nl-NL" dirty="0" err="1"/>
              <a:t>structure</a:t>
            </a:r>
            <a:r>
              <a:rPr lang="nl-NL" dirty="0"/>
              <a:t> in FMG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24086E01-8B6A-E04D-8C18-724987597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4 ”schools” 4 </a:t>
            </a:r>
            <a:r>
              <a:rPr lang="nl-NL" dirty="0" err="1"/>
              <a:t>EdTech</a:t>
            </a:r>
            <a:r>
              <a:rPr lang="nl-NL" dirty="0"/>
              <a:t> teams = project </a:t>
            </a:r>
            <a:r>
              <a:rPr lang="nl-NL" dirty="0" err="1"/>
              <a:t>workgroup</a:t>
            </a:r>
            <a:endParaRPr lang="nl-NL" dirty="0"/>
          </a:p>
          <a:p>
            <a:pPr lvl="1"/>
            <a:r>
              <a:rPr lang="nl-NL" dirty="0"/>
              <a:t>Met </a:t>
            </a:r>
            <a:r>
              <a:rPr lang="nl-NL" dirty="0" err="1"/>
              <a:t>weekly</a:t>
            </a:r>
            <a:endParaRPr lang="nl-NL" dirty="0"/>
          </a:p>
          <a:p>
            <a:r>
              <a:rPr lang="nl-NL" dirty="0" err="1"/>
              <a:t>Advisory</a:t>
            </a:r>
            <a:r>
              <a:rPr lang="nl-NL" dirty="0"/>
              <a:t> </a:t>
            </a:r>
            <a:r>
              <a:rPr lang="nl-NL" dirty="0" err="1"/>
              <a:t>group</a:t>
            </a:r>
            <a:endParaRPr lang="nl-NL" dirty="0"/>
          </a:p>
          <a:p>
            <a:r>
              <a:rPr lang="nl-NL" dirty="0"/>
              <a:t>Steering </a:t>
            </a:r>
            <a:r>
              <a:rPr lang="nl-NL" dirty="0" err="1"/>
              <a:t>committee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1983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29F5FD0-63FD-5A4A-B0A8-A3190911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Monitoring tool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DCFD6910-3C31-1348-AE06-EFF197E33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298590"/>
            <a:ext cx="10515600" cy="3405407"/>
          </a:xfrm>
        </p:spPr>
      </p:pic>
    </p:spTree>
    <p:extLst>
      <p:ext uri="{BB962C8B-B14F-4D97-AF65-F5344CB8AC3E}">
        <p14:creationId xmlns:p14="http://schemas.microsoft.com/office/powerpoint/2010/main" val="1874838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29F5FD0-63FD-5A4A-B0A8-A3190911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Training of Teachers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AA74160-CFC9-DA44-915C-EAB8721ED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Teacher </a:t>
            </a:r>
            <a:r>
              <a:rPr lang="nl-NL" dirty="0" err="1"/>
              <a:t>Assistants</a:t>
            </a:r>
            <a:r>
              <a:rPr lang="nl-NL" dirty="0"/>
              <a:t> (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faculties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Non </a:t>
            </a:r>
            <a:r>
              <a:rPr lang="nl-NL" dirty="0" err="1"/>
              <a:t>threatening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teachers</a:t>
            </a:r>
            <a:endParaRPr lang="nl-NL" dirty="0"/>
          </a:p>
          <a:p>
            <a:pPr lvl="1"/>
            <a:r>
              <a:rPr lang="nl-NL" dirty="0" err="1"/>
              <a:t>Explain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student </a:t>
            </a:r>
            <a:r>
              <a:rPr lang="nl-NL" dirty="0" err="1"/>
              <a:t>perspective</a:t>
            </a:r>
            <a:endParaRPr lang="nl-NL" dirty="0"/>
          </a:p>
          <a:p>
            <a:pPr lvl="1"/>
            <a:r>
              <a:rPr lang="nl-NL" dirty="0" err="1"/>
              <a:t>Give</a:t>
            </a:r>
            <a:r>
              <a:rPr lang="nl-NL" dirty="0"/>
              <a:t> </a:t>
            </a:r>
            <a:r>
              <a:rPr lang="nl-NL" dirty="0" err="1"/>
              <a:t>confidence</a:t>
            </a:r>
            <a:endParaRPr lang="nl-NL" dirty="0"/>
          </a:p>
          <a:p>
            <a:r>
              <a:rPr lang="nl-NL" dirty="0"/>
              <a:t>Training </a:t>
            </a:r>
            <a:r>
              <a:rPr lang="nl-NL" dirty="0" err="1"/>
              <a:t>organized</a:t>
            </a:r>
            <a:r>
              <a:rPr lang="nl-NL" dirty="0"/>
              <a:t> per </a:t>
            </a:r>
            <a:r>
              <a:rPr lang="nl-NL" dirty="0" err="1"/>
              <a:t>faculty</a:t>
            </a:r>
            <a:r>
              <a:rPr lang="nl-NL" dirty="0"/>
              <a:t> </a:t>
            </a:r>
          </a:p>
          <a:p>
            <a:pPr lvl="1"/>
            <a:r>
              <a:rPr lang="nl-NL" dirty="0" err="1"/>
              <a:t>Generic</a:t>
            </a:r>
            <a:r>
              <a:rPr lang="nl-NL" dirty="0"/>
              <a:t> UvA </a:t>
            </a:r>
            <a:r>
              <a:rPr lang="nl-NL" dirty="0" err="1"/>
              <a:t>wide</a:t>
            </a:r>
            <a:r>
              <a:rPr lang="nl-NL" dirty="0"/>
              <a:t> canvas training, in Canvas, </a:t>
            </a:r>
            <a:r>
              <a:rPr lang="nl-NL" dirty="0" err="1"/>
              <a:t>adopted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VU</a:t>
            </a:r>
          </a:p>
          <a:p>
            <a:pPr lvl="1"/>
            <a:r>
              <a:rPr lang="nl-NL" dirty="0" err="1"/>
              <a:t>Specialized</a:t>
            </a:r>
            <a:r>
              <a:rPr lang="nl-NL" dirty="0"/>
              <a:t> training per </a:t>
            </a:r>
            <a:r>
              <a:rPr lang="nl-NL" dirty="0" err="1"/>
              <a:t>faculty</a:t>
            </a:r>
            <a:endParaRPr lang="nl-NL" dirty="0"/>
          </a:p>
          <a:p>
            <a:pPr lvl="1"/>
            <a:r>
              <a:rPr lang="nl-NL" dirty="0"/>
              <a:t>Every week, different </a:t>
            </a:r>
            <a:r>
              <a:rPr lang="nl-NL" dirty="0" err="1"/>
              <a:t>times</a:t>
            </a:r>
            <a:r>
              <a:rPr lang="nl-NL" dirty="0"/>
              <a:t> 6 </a:t>
            </a:r>
            <a:r>
              <a:rPr lang="nl-NL" dirty="0" err="1"/>
              <a:t>months</a:t>
            </a:r>
            <a:endParaRPr lang="nl-NL" dirty="0"/>
          </a:p>
          <a:p>
            <a:pPr lvl="1"/>
            <a:r>
              <a:rPr lang="nl-NL" dirty="0"/>
              <a:t>At </a:t>
            </a:r>
            <a:r>
              <a:rPr lang="nl-NL" dirty="0" err="1"/>
              <a:t>the</a:t>
            </a:r>
            <a:r>
              <a:rPr lang="nl-NL" dirty="0"/>
              <a:t> end, online video</a:t>
            </a:r>
          </a:p>
          <a:p>
            <a:pPr lvl="1"/>
            <a:r>
              <a:rPr lang="nl-NL" dirty="0"/>
              <a:t>Tracking of </a:t>
            </a:r>
            <a:r>
              <a:rPr lang="nl-NL" dirty="0" err="1"/>
              <a:t>teachers</a:t>
            </a:r>
            <a:endParaRPr lang="nl-NL" dirty="0"/>
          </a:p>
          <a:p>
            <a:r>
              <a:rPr lang="nl-NL" dirty="0"/>
              <a:t>We </a:t>
            </a:r>
            <a:r>
              <a:rPr lang="nl-NL" dirty="0" err="1"/>
              <a:t>started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a 15 minute meeting – last time in BB…. </a:t>
            </a:r>
          </a:p>
        </p:txBody>
      </p:sp>
    </p:spTree>
    <p:extLst>
      <p:ext uri="{BB962C8B-B14F-4D97-AF65-F5344CB8AC3E}">
        <p14:creationId xmlns:p14="http://schemas.microsoft.com/office/powerpoint/2010/main" val="3169763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29F5FD0-63FD-5A4A-B0A8-A3190911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Main</a:t>
            </a:r>
            <a:r>
              <a:rPr lang="nl-NL" dirty="0"/>
              <a:t> points in training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AA74160-CFC9-DA44-915C-EAB8721ED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It is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dropbox</a:t>
            </a:r>
            <a:r>
              <a:rPr lang="nl-NL" dirty="0"/>
              <a:t>, </a:t>
            </a:r>
            <a:r>
              <a:rPr lang="nl-NL" dirty="0" err="1"/>
              <a:t>it</a:t>
            </a:r>
            <a:r>
              <a:rPr lang="nl-NL" dirty="0"/>
              <a:t> is a timeline</a:t>
            </a:r>
          </a:p>
          <a:p>
            <a:r>
              <a:rPr lang="nl-NL" dirty="0"/>
              <a:t>Personal </a:t>
            </a:r>
            <a:r>
              <a:rPr lang="nl-NL" dirty="0" err="1"/>
              <a:t>notifications</a:t>
            </a:r>
            <a:endParaRPr lang="nl-NL" dirty="0"/>
          </a:p>
          <a:p>
            <a:r>
              <a:rPr lang="nl-NL" dirty="0"/>
              <a:t>Turn off </a:t>
            </a:r>
            <a:r>
              <a:rPr lang="nl-NL" dirty="0" err="1"/>
              <a:t>unless</a:t>
            </a:r>
            <a:endParaRPr lang="nl-NL" dirty="0"/>
          </a:p>
          <a:p>
            <a:r>
              <a:rPr lang="nl-NL" dirty="0"/>
              <a:t>Wow </a:t>
            </a:r>
            <a:r>
              <a:rPr lang="nl-NL" dirty="0" err="1"/>
              <a:t>elements</a:t>
            </a:r>
            <a:endParaRPr lang="nl-NL" dirty="0"/>
          </a:p>
          <a:p>
            <a:pPr lvl="1"/>
            <a:r>
              <a:rPr lang="nl-NL" dirty="0"/>
              <a:t>Forum: post </a:t>
            </a:r>
            <a:r>
              <a:rPr lang="nl-NL" dirty="0" err="1"/>
              <a:t>before</a:t>
            </a:r>
            <a:r>
              <a:rPr lang="nl-NL" dirty="0"/>
              <a:t> reading</a:t>
            </a:r>
          </a:p>
          <a:p>
            <a:pPr lvl="1"/>
            <a:r>
              <a:rPr lang="nl-NL" dirty="0" err="1"/>
              <a:t>Scheduler</a:t>
            </a:r>
            <a:endParaRPr lang="nl-NL" dirty="0"/>
          </a:p>
          <a:p>
            <a:pPr lvl="1"/>
            <a:r>
              <a:rPr lang="nl-NL" dirty="0"/>
              <a:t>Mail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who</a:t>
            </a:r>
            <a:r>
              <a:rPr lang="nl-NL" dirty="0"/>
              <a:t>…</a:t>
            </a:r>
          </a:p>
          <a:p>
            <a:pPr lvl="1"/>
            <a:r>
              <a:rPr lang="nl-NL" dirty="0" err="1"/>
              <a:t>Drag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drop</a:t>
            </a:r>
          </a:p>
          <a:p>
            <a:r>
              <a:rPr lang="nl-NL" dirty="0"/>
              <a:t>Every teacher </a:t>
            </a:r>
            <a:r>
              <a:rPr lang="nl-NL" dirty="0" err="1"/>
              <a:t>received</a:t>
            </a:r>
            <a:r>
              <a:rPr lang="nl-NL" dirty="0"/>
              <a:t> a course </a:t>
            </a:r>
            <a:r>
              <a:rPr lang="nl-NL" dirty="0" err="1"/>
              <a:t>to</a:t>
            </a:r>
            <a:r>
              <a:rPr lang="nl-NL" dirty="0"/>
              <a:t> “</a:t>
            </a:r>
            <a:r>
              <a:rPr lang="nl-NL" dirty="0" err="1"/>
              <a:t>play</a:t>
            </a:r>
            <a:r>
              <a:rPr lang="nl-NL" dirty="0"/>
              <a:t>” in… </a:t>
            </a:r>
            <a:r>
              <a:rPr lang="nl-NL" dirty="0" err="1"/>
              <a:t>automated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417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8FDB349-4323-2C4C-BBF7-BC1B99A2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Free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teachers</a:t>
            </a:r>
            <a:r>
              <a:rPr lang="nl-NL" dirty="0"/>
              <a:t>….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C4546113-1473-7241-B09E-8C028E0C2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https</a:t>
            </a:r>
            <a:r>
              <a:rPr lang="nl-NL" b="1" dirty="0"/>
              <a:t>://</a:t>
            </a:r>
            <a:r>
              <a:rPr lang="nl-NL" b="1" dirty="0" err="1"/>
              <a:t>canvas.instructure.com</a:t>
            </a:r>
            <a:r>
              <a:rPr lang="nl-NL" b="1" dirty="0"/>
              <a:t>/</a:t>
            </a:r>
            <a:r>
              <a:rPr lang="nl-NL" b="1" dirty="0" err="1"/>
              <a:t>enroll</a:t>
            </a:r>
            <a:r>
              <a:rPr lang="nl-NL" b="1" dirty="0"/>
              <a:t>/BMLJFE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2292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C247636-0BD2-5041-B71D-865F76F04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Some</a:t>
            </a:r>
            <a:r>
              <a:rPr lang="nl-NL" dirty="0"/>
              <a:t> course </a:t>
            </a:r>
            <a:r>
              <a:rPr lang="nl-NL" dirty="0" err="1"/>
              <a:t>elements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D3392BE4-F899-0E46-A9BE-573E102A4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Navigation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profile tools</a:t>
            </a:r>
          </a:p>
          <a:p>
            <a:pPr marL="457200" lvl="1" indent="0">
              <a:buNone/>
            </a:pPr>
            <a:r>
              <a:rPr lang="nl-NL" dirty="0" err="1"/>
              <a:t>Inbox</a:t>
            </a:r>
            <a:endParaRPr lang="nl-NL" dirty="0"/>
          </a:p>
          <a:p>
            <a:pPr marL="457200" lvl="1" indent="0">
              <a:buNone/>
            </a:pPr>
            <a:r>
              <a:rPr lang="nl-NL" dirty="0" err="1"/>
              <a:t>Notifications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Courses, </a:t>
            </a:r>
            <a:r>
              <a:rPr lang="nl-NL" dirty="0" err="1"/>
              <a:t>sections</a:t>
            </a:r>
            <a:r>
              <a:rPr lang="nl-NL" dirty="0"/>
              <a:t>, </a:t>
            </a:r>
            <a:r>
              <a:rPr lang="nl-NL" dirty="0" err="1"/>
              <a:t>groups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Issues</a:t>
            </a:r>
          </a:p>
          <a:p>
            <a:r>
              <a:rPr lang="nl-NL" dirty="0" err="1"/>
              <a:t>Grading</a:t>
            </a:r>
            <a:endParaRPr lang="nl-NL" dirty="0"/>
          </a:p>
          <a:p>
            <a:r>
              <a:rPr lang="nl-NL" dirty="0"/>
              <a:t>Learning Analytics </a:t>
            </a:r>
          </a:p>
          <a:p>
            <a:r>
              <a:rPr lang="nl-NL" dirty="0"/>
              <a:t>Integration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roster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6213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"/>
          <a:stretch/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What is what -&gt;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i="1" dirty="0"/>
              <a:t>with </a:t>
            </a:r>
            <a:r>
              <a:rPr lang="en-US" sz="2400" i="1" dirty="0" err="1"/>
              <a:t>Crosslisting</a:t>
            </a:r>
            <a:r>
              <a:rPr lang="en-US" sz="2400" i="1" dirty="0"/>
              <a:t> and </a:t>
            </a:r>
            <a:r>
              <a:rPr lang="en-US" sz="2400" i="1" dirty="0" err="1"/>
              <a:t>BluePrints</a:t>
            </a:r>
            <a:endParaRPr lang="en-US" sz="2400" i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4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Added Value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How a course in Canvas is born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Sections and Groups in Canvas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Crosslisting</a:t>
            </a:r>
            <a:r>
              <a:rPr lang="en-US" sz="2400" dirty="0"/>
              <a:t> &amp; Blueprints</a:t>
            </a:r>
          </a:p>
        </p:txBody>
      </p:sp>
    </p:spTree>
    <p:extLst>
      <p:ext uri="{BB962C8B-B14F-4D97-AF65-F5344CB8AC3E}">
        <p14:creationId xmlns:p14="http://schemas.microsoft.com/office/powerpoint/2010/main" val="1554935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9766D4C-3495-E141-9EC1-60DA8463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Added Value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A8CA5844-C8E1-0245-8C35-FF5557261A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11089184" cy="424919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The </a:t>
            </a:r>
            <a:r>
              <a:rPr lang="nl-NL" dirty="0" err="1"/>
              <a:t>architectural</a:t>
            </a:r>
            <a:r>
              <a:rPr lang="nl-NL" dirty="0"/>
              <a:t> options in Canvas </a:t>
            </a:r>
            <a:r>
              <a:rPr lang="nl-NL" dirty="0" err="1"/>
              <a:t>can</a:t>
            </a:r>
            <a:r>
              <a:rPr lang="nl-NL" dirty="0"/>
              <a:t> help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teachers</a:t>
            </a:r>
            <a:r>
              <a:rPr lang="nl-NL" dirty="0"/>
              <a:t> </a:t>
            </a:r>
            <a:r>
              <a:rPr lang="nl-NL" dirty="0" err="1"/>
              <a:t>especially</a:t>
            </a:r>
            <a:r>
              <a:rPr lang="nl-NL" dirty="0"/>
              <a:t> in:</a:t>
            </a:r>
          </a:p>
          <a:p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Large or small courses </a:t>
            </a:r>
            <a:r>
              <a:rPr lang="nl-NL" dirty="0" err="1"/>
              <a:t>with</a:t>
            </a:r>
            <a:r>
              <a:rPr lang="nl-NL" dirty="0"/>
              <a:t> independent </a:t>
            </a:r>
            <a:r>
              <a:rPr lang="nl-NL" dirty="0" err="1"/>
              <a:t>workgroups</a:t>
            </a:r>
            <a:r>
              <a:rPr lang="nl-NL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err="1"/>
              <a:t>Bilingual</a:t>
            </a:r>
            <a:r>
              <a:rPr lang="nl-NL" dirty="0"/>
              <a:t> courses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Thesis Seminars</a:t>
            </a:r>
          </a:p>
        </p:txBody>
      </p:sp>
    </p:spTree>
    <p:extLst>
      <p:ext uri="{BB962C8B-B14F-4D97-AF65-F5344CB8AC3E}">
        <p14:creationId xmlns:p14="http://schemas.microsoft.com/office/powerpoint/2010/main" val="401078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0546B4F-119C-6548-B9E4-F74F0F7BE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0CECF0AA-0329-7646-AAC1-BCA789999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am</a:t>
            </a:r>
            <a:r>
              <a:rPr lang="nl-NL" dirty="0"/>
              <a:t> I at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faculty</a:t>
            </a:r>
            <a:r>
              <a:rPr lang="nl-NL" dirty="0"/>
              <a:t> of </a:t>
            </a:r>
            <a:r>
              <a:rPr lang="nl-NL" dirty="0" err="1"/>
              <a:t>Social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Behavioural</a:t>
            </a:r>
            <a:r>
              <a:rPr lang="nl-NL" dirty="0"/>
              <a:t> Sciences, UvA</a:t>
            </a:r>
          </a:p>
          <a:p>
            <a:pPr marL="457200" lvl="1" indent="0">
              <a:buNone/>
            </a:pPr>
            <a:r>
              <a:rPr lang="nl-NL" dirty="0"/>
              <a:t>Projectleader </a:t>
            </a:r>
            <a:r>
              <a:rPr lang="nl-NL" dirty="0" err="1"/>
              <a:t>Implementation</a:t>
            </a:r>
            <a:r>
              <a:rPr lang="nl-NL" dirty="0"/>
              <a:t> Canvas</a:t>
            </a:r>
          </a:p>
          <a:p>
            <a:pPr marL="457200" lvl="1" indent="0">
              <a:buNone/>
            </a:pPr>
            <a:r>
              <a:rPr lang="nl-NL" dirty="0"/>
              <a:t>	&amp; </a:t>
            </a:r>
          </a:p>
          <a:p>
            <a:pPr marL="457200" lvl="1" indent="0">
              <a:buNone/>
            </a:pPr>
            <a:r>
              <a:rPr lang="nl-NL" dirty="0"/>
              <a:t>Teaching </a:t>
            </a:r>
            <a:r>
              <a:rPr lang="nl-NL" dirty="0" err="1"/>
              <a:t>and</a:t>
            </a:r>
            <a:r>
              <a:rPr lang="nl-NL" dirty="0"/>
              <a:t> Learning </a:t>
            </a:r>
            <a:r>
              <a:rPr lang="nl-NL" dirty="0" err="1"/>
              <a:t>Coordinator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/>
              <a:t>Purpose</a:t>
            </a:r>
            <a:r>
              <a:rPr lang="nl-NL" dirty="0"/>
              <a:t> of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endParaRPr lang="nl-NL" dirty="0"/>
          </a:p>
          <a:p>
            <a:pPr marL="457200" lvl="1" indent="0">
              <a:buNone/>
            </a:pPr>
            <a:r>
              <a:rPr lang="nl-NL" dirty="0" err="1"/>
              <a:t>Implementation</a:t>
            </a:r>
            <a:r>
              <a:rPr lang="nl-NL" dirty="0"/>
              <a:t> of Canvas at </a:t>
            </a:r>
            <a:r>
              <a:rPr lang="nl-NL" dirty="0" err="1"/>
              <a:t>the</a:t>
            </a:r>
            <a:r>
              <a:rPr lang="nl-NL" dirty="0"/>
              <a:t> University of Amsterdam</a:t>
            </a:r>
          </a:p>
        </p:txBody>
      </p:sp>
    </p:spTree>
    <p:extLst>
      <p:ext uri="{BB962C8B-B14F-4D97-AF65-F5344CB8AC3E}">
        <p14:creationId xmlns:p14="http://schemas.microsoft.com/office/powerpoint/2010/main" val="1803750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9766D4C-3495-E141-9EC1-60DA8463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How a Course in Canvas is born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A8CA5844-C8E1-0245-8C35-FF5557261A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11089184" cy="4249191"/>
          </a:xfrm>
        </p:spPr>
        <p:txBody>
          <a:bodyPr/>
          <a:lstStyle/>
          <a:p>
            <a:endParaRPr lang="nl-NL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xmlns="" id="{B5DD260D-5254-0A48-867A-0C83B34650C7}"/>
              </a:ext>
            </a:extLst>
          </p:cNvPr>
          <p:cNvGraphicFramePr/>
          <p:nvPr>
            <p:extLst/>
          </p:nvPr>
        </p:nvGraphicFramePr>
        <p:xfrm>
          <a:off x="551384" y="1755469"/>
          <a:ext cx="3456384" cy="174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fgeronde rechthoek 6">
            <a:extLst>
              <a:ext uri="{FF2B5EF4-FFF2-40B4-BE49-F238E27FC236}">
                <a16:creationId xmlns:a16="http://schemas.microsoft.com/office/drawing/2014/main" xmlns="" id="{8CD4C132-C4C9-174A-AC71-374DA34496DF}"/>
              </a:ext>
            </a:extLst>
          </p:cNvPr>
          <p:cNvSpPr/>
          <p:nvPr/>
        </p:nvSpPr>
        <p:spPr>
          <a:xfrm>
            <a:off x="479376" y="2046179"/>
            <a:ext cx="3672408" cy="1109458"/>
          </a:xfrm>
          <a:prstGeom prst="roundRect">
            <a:avLst/>
          </a:prstGeom>
          <a:noFill/>
          <a:ln w="66675">
            <a:solidFill>
              <a:srgbClr val="FF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xmlns="" id="{BDCCF2D4-293A-A344-8962-06C343E99AB9}"/>
              </a:ext>
            </a:extLst>
          </p:cNvPr>
          <p:cNvSpPr txBox="1"/>
          <p:nvPr/>
        </p:nvSpPr>
        <p:spPr>
          <a:xfrm>
            <a:off x="494681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6"/>
                </a:solidFill>
              </a:rPr>
              <a:t>Course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xmlns="" id="{46514B68-3298-524B-BBD0-2141FF24C2B0}"/>
              </a:ext>
            </a:extLst>
          </p:cNvPr>
          <p:cNvGraphicFramePr/>
          <p:nvPr>
            <p:extLst/>
          </p:nvPr>
        </p:nvGraphicFramePr>
        <p:xfrm>
          <a:off x="1991544" y="3195629"/>
          <a:ext cx="3456384" cy="174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Afgeronde rechthoek 10">
            <a:extLst>
              <a:ext uri="{FF2B5EF4-FFF2-40B4-BE49-F238E27FC236}">
                <a16:creationId xmlns:a16="http://schemas.microsoft.com/office/drawing/2014/main" xmlns="" id="{5636CB34-24EE-C44D-BD96-D0FF4A4A1D9A}"/>
              </a:ext>
            </a:extLst>
          </p:cNvPr>
          <p:cNvSpPr/>
          <p:nvPr/>
        </p:nvSpPr>
        <p:spPr>
          <a:xfrm>
            <a:off x="1919488" y="3501008"/>
            <a:ext cx="3528440" cy="1094789"/>
          </a:xfrm>
          <a:prstGeom prst="roundRect">
            <a:avLst/>
          </a:prstGeom>
          <a:noFill/>
          <a:ln w="66675">
            <a:solidFill>
              <a:srgbClr val="FF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xmlns="" id="{3257933C-C91E-5940-A735-EF662E25C69F}"/>
              </a:ext>
            </a:extLst>
          </p:cNvPr>
          <p:cNvSpPr txBox="1"/>
          <p:nvPr/>
        </p:nvSpPr>
        <p:spPr>
          <a:xfrm>
            <a:off x="1934792" y="3140968"/>
            <a:ext cx="1905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6"/>
                </a:solidFill>
              </a:rPr>
              <a:t>Y Activiteit</a:t>
            </a:r>
          </a:p>
        </p:txBody>
      </p:sp>
      <p:cxnSp>
        <p:nvCxnSpPr>
          <p:cNvPr id="14" name="Gebogen verbindingslijn 13">
            <a:extLst>
              <a:ext uri="{FF2B5EF4-FFF2-40B4-BE49-F238E27FC236}">
                <a16:creationId xmlns:a16="http://schemas.microsoft.com/office/drawing/2014/main" xmlns="" id="{60C96FA5-F58E-D741-A6F4-85E970A89301}"/>
              </a:ext>
            </a:extLst>
          </p:cNvPr>
          <p:cNvCxnSpPr/>
          <p:nvPr/>
        </p:nvCxnSpPr>
        <p:spPr>
          <a:xfrm>
            <a:off x="767408" y="3140968"/>
            <a:ext cx="1152080" cy="593411"/>
          </a:xfrm>
          <a:prstGeom prst="bentConnector3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xmlns="" id="{428D326E-B4CD-D145-B1B4-3FFD7261E4DE}"/>
              </a:ext>
            </a:extLst>
          </p:cNvPr>
          <p:cNvGraphicFramePr/>
          <p:nvPr>
            <p:extLst/>
          </p:nvPr>
        </p:nvGraphicFramePr>
        <p:xfrm>
          <a:off x="4007768" y="4837144"/>
          <a:ext cx="3456384" cy="174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6" name="Afgeronde rechthoek 15">
            <a:extLst>
              <a:ext uri="{FF2B5EF4-FFF2-40B4-BE49-F238E27FC236}">
                <a16:creationId xmlns:a16="http://schemas.microsoft.com/office/drawing/2014/main" xmlns="" id="{638D679D-6D67-314B-A5D4-7AAB7008DC33}"/>
              </a:ext>
            </a:extLst>
          </p:cNvPr>
          <p:cNvSpPr/>
          <p:nvPr/>
        </p:nvSpPr>
        <p:spPr>
          <a:xfrm>
            <a:off x="3863752" y="4981160"/>
            <a:ext cx="3816424" cy="1440160"/>
          </a:xfrm>
          <a:prstGeom prst="roundRect">
            <a:avLst/>
          </a:prstGeom>
          <a:noFill/>
          <a:ln w="66675">
            <a:solidFill>
              <a:srgbClr val="FF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xmlns="" id="{87596B01-9E62-614A-A137-DE1F724BD06D}"/>
              </a:ext>
            </a:extLst>
          </p:cNvPr>
          <p:cNvSpPr txBox="1"/>
          <p:nvPr/>
        </p:nvSpPr>
        <p:spPr>
          <a:xfrm>
            <a:off x="3879056" y="4635789"/>
            <a:ext cx="1905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6"/>
                </a:solidFill>
              </a:rPr>
              <a:t>Canvas Course</a:t>
            </a:r>
          </a:p>
        </p:txBody>
      </p:sp>
      <p:cxnSp>
        <p:nvCxnSpPr>
          <p:cNvPr id="18" name="Gebogen verbindingslijn 17">
            <a:extLst>
              <a:ext uri="{FF2B5EF4-FFF2-40B4-BE49-F238E27FC236}">
                <a16:creationId xmlns:a16="http://schemas.microsoft.com/office/drawing/2014/main" xmlns="" id="{7ACE19F1-494C-234E-AD05-0C35AFED6C8C}"/>
              </a:ext>
            </a:extLst>
          </p:cNvPr>
          <p:cNvCxnSpPr/>
          <p:nvPr/>
        </p:nvCxnSpPr>
        <p:spPr>
          <a:xfrm>
            <a:off x="2639616" y="4581128"/>
            <a:ext cx="1152080" cy="593411"/>
          </a:xfrm>
          <a:prstGeom prst="bentConnector3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>
            <a:extLst>
              <a:ext uri="{FF2B5EF4-FFF2-40B4-BE49-F238E27FC236}">
                <a16:creationId xmlns:a16="http://schemas.microsoft.com/office/drawing/2014/main" xmlns="" id="{3A4E521B-9C1C-A54D-BC5C-EC5D6203DB90}"/>
              </a:ext>
            </a:extLst>
          </p:cNvPr>
          <p:cNvSpPr txBox="1"/>
          <p:nvPr/>
        </p:nvSpPr>
        <p:spPr>
          <a:xfrm>
            <a:off x="4317148" y="237120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In Real Life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xmlns="" id="{C84C6240-BFE0-8B48-8388-4FD5CA3F5ED6}"/>
              </a:ext>
            </a:extLst>
          </p:cNvPr>
          <p:cNvSpPr txBox="1"/>
          <p:nvPr/>
        </p:nvSpPr>
        <p:spPr>
          <a:xfrm>
            <a:off x="5735960" y="380665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In SIS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xmlns="" id="{3C100E32-496D-764E-937F-C440575F4D1A}"/>
              </a:ext>
            </a:extLst>
          </p:cNvPr>
          <p:cNvSpPr txBox="1"/>
          <p:nvPr/>
        </p:nvSpPr>
        <p:spPr>
          <a:xfrm>
            <a:off x="7917548" y="5516574"/>
            <a:ext cx="170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In Canvas</a:t>
            </a:r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xmlns="" id="{B270833B-764C-5442-9A0E-330179B1AC26}"/>
              </a:ext>
            </a:extLst>
          </p:cNvPr>
          <p:cNvGraphicFramePr/>
          <p:nvPr>
            <p:extLst/>
          </p:nvPr>
        </p:nvGraphicFramePr>
        <p:xfrm>
          <a:off x="8487365" y="1817339"/>
          <a:ext cx="3055888" cy="1976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24" name="Tekstvak 23">
            <a:extLst>
              <a:ext uri="{FF2B5EF4-FFF2-40B4-BE49-F238E27FC236}">
                <a16:creationId xmlns:a16="http://schemas.microsoft.com/office/drawing/2014/main" xmlns="" id="{2EBD09ED-F7DB-A54E-8050-BD6FB0FF6A13}"/>
              </a:ext>
            </a:extLst>
          </p:cNvPr>
          <p:cNvSpPr txBox="1"/>
          <p:nvPr/>
        </p:nvSpPr>
        <p:spPr>
          <a:xfrm>
            <a:off x="8960080" y="926106"/>
            <a:ext cx="21104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i="1" dirty="0" err="1">
                <a:solidFill>
                  <a:srgbClr val="00B050"/>
                </a:solidFill>
              </a:rPr>
              <a:t>Groups</a:t>
            </a:r>
            <a:r>
              <a:rPr lang="nl-NL" i="1" dirty="0"/>
              <a:t>: </a:t>
            </a:r>
          </a:p>
          <a:p>
            <a:pPr algn="ctr"/>
            <a:r>
              <a:rPr lang="nl-NL" sz="1600" i="1" dirty="0" err="1"/>
              <a:t>Assignments</a:t>
            </a:r>
            <a:r>
              <a:rPr lang="nl-NL" sz="1600" i="1" dirty="0"/>
              <a:t>, </a:t>
            </a:r>
            <a:r>
              <a:rPr lang="nl-NL" sz="1600" i="1" dirty="0" err="1"/>
              <a:t>presentations</a:t>
            </a:r>
            <a:r>
              <a:rPr lang="nl-NL" sz="1600" i="1" dirty="0"/>
              <a:t>, </a:t>
            </a:r>
            <a:r>
              <a:rPr lang="nl-NL" sz="1600" i="1" dirty="0" err="1"/>
              <a:t>etc</a:t>
            </a:r>
            <a:endParaRPr lang="nl-NL" i="1" dirty="0"/>
          </a:p>
        </p:txBody>
      </p:sp>
      <p:graphicFrame>
        <p:nvGraphicFramePr>
          <p:cNvPr id="25" name="Diagram 24">
            <a:extLst>
              <a:ext uri="{FF2B5EF4-FFF2-40B4-BE49-F238E27FC236}">
                <a16:creationId xmlns:a16="http://schemas.microsoft.com/office/drawing/2014/main" xmlns="" id="{E350BAE8-EFB1-A346-A995-AE0B7BC26A51}"/>
              </a:ext>
            </a:extLst>
          </p:cNvPr>
          <p:cNvGraphicFramePr/>
          <p:nvPr>
            <p:extLst/>
          </p:nvPr>
        </p:nvGraphicFramePr>
        <p:xfrm>
          <a:off x="2872517" y="2162628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xmlns="" id="{A4F7C23F-FBD2-E346-BC61-B700BB023135}"/>
              </a:ext>
            </a:extLst>
          </p:cNvPr>
          <p:cNvGraphicFramePr/>
          <p:nvPr>
            <p:extLst/>
          </p:nvPr>
        </p:nvGraphicFramePr>
        <p:xfrm>
          <a:off x="2067519" y="2136276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xmlns="" id="{C0785972-7271-A942-ADE7-45B0E65607F9}"/>
              </a:ext>
            </a:extLst>
          </p:cNvPr>
          <p:cNvGraphicFramePr/>
          <p:nvPr>
            <p:extLst/>
          </p:nvPr>
        </p:nvGraphicFramePr>
        <p:xfrm>
          <a:off x="1236997" y="2167170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28" name="Diagram 27">
            <a:extLst>
              <a:ext uri="{FF2B5EF4-FFF2-40B4-BE49-F238E27FC236}">
                <a16:creationId xmlns:a16="http://schemas.microsoft.com/office/drawing/2014/main" xmlns="" id="{D53DA3B8-DCAC-8D4C-9378-DC87453BC059}"/>
              </a:ext>
            </a:extLst>
          </p:cNvPr>
          <p:cNvGraphicFramePr/>
          <p:nvPr>
            <p:extLst/>
          </p:nvPr>
        </p:nvGraphicFramePr>
        <p:xfrm>
          <a:off x="444557" y="2161936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xmlns="" id="{A8A8D179-C96E-6F4F-9389-07B77A9B7B0E}"/>
              </a:ext>
            </a:extLst>
          </p:cNvPr>
          <p:cNvGraphicFramePr/>
          <p:nvPr>
            <p:extLst/>
          </p:nvPr>
        </p:nvGraphicFramePr>
        <p:xfrm>
          <a:off x="3868044" y="5246547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  <p:graphicFrame>
        <p:nvGraphicFramePr>
          <p:cNvPr id="30" name="Diagram 29">
            <a:extLst>
              <a:ext uri="{FF2B5EF4-FFF2-40B4-BE49-F238E27FC236}">
                <a16:creationId xmlns:a16="http://schemas.microsoft.com/office/drawing/2014/main" xmlns="" id="{00C46D42-B2EE-874E-9C88-5CCB38D78A49}"/>
              </a:ext>
            </a:extLst>
          </p:cNvPr>
          <p:cNvGraphicFramePr/>
          <p:nvPr>
            <p:extLst/>
          </p:nvPr>
        </p:nvGraphicFramePr>
        <p:xfrm>
          <a:off x="4672717" y="5229200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7" r:lo="rId48" r:qs="rId49" r:cs="rId50"/>
          </a:graphicData>
        </a:graphic>
      </p:graphicFrame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xmlns="" id="{EBDE9194-B10A-0942-B73F-58C7BDA3883B}"/>
              </a:ext>
            </a:extLst>
          </p:cNvPr>
          <p:cNvGraphicFramePr/>
          <p:nvPr>
            <p:extLst/>
          </p:nvPr>
        </p:nvGraphicFramePr>
        <p:xfrm>
          <a:off x="5479785" y="5267239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  <p:graphicFrame>
        <p:nvGraphicFramePr>
          <p:cNvPr id="32" name="Diagram 31">
            <a:extLst>
              <a:ext uri="{FF2B5EF4-FFF2-40B4-BE49-F238E27FC236}">
                <a16:creationId xmlns:a16="http://schemas.microsoft.com/office/drawing/2014/main" xmlns="" id="{C8BC5C87-6F2E-B744-845B-3A0D6450F171}"/>
              </a:ext>
            </a:extLst>
          </p:cNvPr>
          <p:cNvGraphicFramePr/>
          <p:nvPr>
            <p:extLst/>
          </p:nvPr>
        </p:nvGraphicFramePr>
        <p:xfrm>
          <a:off x="6324609" y="5277844"/>
          <a:ext cx="1279267" cy="95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7" r:lo="rId58" r:qs="rId59" r:cs="rId60"/>
          </a:graphicData>
        </a:graphic>
      </p:graphicFrame>
    </p:spTree>
    <p:extLst>
      <p:ext uri="{BB962C8B-B14F-4D97-AF65-F5344CB8AC3E}">
        <p14:creationId xmlns:p14="http://schemas.microsoft.com/office/powerpoint/2010/main" val="297028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Graphic spid="30" grpId="0">
        <p:bldAsOne/>
      </p:bldGraphic>
      <p:bldGraphic spid="31" grpId="0">
        <p:bldAsOne/>
      </p:bldGraphic>
      <p:bldGraphic spid="3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9766D4C-3495-E141-9EC1-60DA8463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/>
          <a:lstStyle/>
          <a:p>
            <a:r>
              <a:rPr lang="nl-NL" dirty="0" err="1">
                <a:solidFill>
                  <a:srgbClr val="0070C0"/>
                </a:solidFill>
              </a:rPr>
              <a:t>Sections</a:t>
            </a:r>
            <a:r>
              <a:rPr lang="nl-NL" dirty="0">
                <a:solidFill>
                  <a:srgbClr val="0070C0"/>
                </a:solidFill>
              </a:rPr>
              <a:t> &amp; </a:t>
            </a:r>
            <a:r>
              <a:rPr lang="nl-NL" dirty="0" err="1">
                <a:solidFill>
                  <a:srgbClr val="0070C0"/>
                </a:solidFill>
              </a:rPr>
              <a:t>Groups</a:t>
            </a:r>
            <a:r>
              <a:rPr lang="nl-NL" dirty="0">
                <a:solidFill>
                  <a:srgbClr val="0070C0"/>
                </a:solidFill>
              </a:rPr>
              <a:t> in Canvas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A8CA5844-C8E1-0245-8C35-FF5557261A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11089184" cy="4249191"/>
          </a:xfrm>
        </p:spPr>
        <p:txBody>
          <a:bodyPr numCol="2"/>
          <a:lstStyle/>
          <a:p>
            <a:r>
              <a:rPr lang="nl-NL" dirty="0" err="1"/>
              <a:t>Section</a:t>
            </a: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 err="1"/>
              <a:t>Automatically</a:t>
            </a:r>
            <a:r>
              <a:rPr lang="nl-NL" sz="2400" dirty="0"/>
              <a:t> </a:t>
            </a:r>
            <a:r>
              <a:rPr lang="nl-NL" sz="2400" dirty="0" err="1"/>
              <a:t>generated</a:t>
            </a:r>
            <a:r>
              <a:rPr lang="nl-NL" sz="2400" dirty="0"/>
              <a:t> </a:t>
            </a:r>
            <a:r>
              <a:rPr lang="nl-NL" sz="2400" dirty="0" err="1"/>
              <a:t>from</a:t>
            </a:r>
            <a:r>
              <a:rPr lang="nl-NL" sz="2400" dirty="0"/>
              <a:t> SIS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Teacher </a:t>
            </a:r>
            <a:r>
              <a:rPr lang="nl-NL" sz="2400" dirty="0" err="1"/>
              <a:t>still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boss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Show/</a:t>
            </a:r>
            <a:r>
              <a:rPr lang="nl-NL" sz="2400" dirty="0" err="1"/>
              <a:t>hide</a:t>
            </a:r>
            <a:r>
              <a:rPr lang="nl-NL" sz="2400" dirty="0"/>
              <a:t> </a:t>
            </a:r>
            <a:r>
              <a:rPr lang="nl-NL" sz="2400" dirty="0" err="1"/>
              <a:t>assignment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section</a:t>
            </a:r>
            <a:r>
              <a:rPr lang="nl-NL" sz="2400" dirty="0"/>
              <a:t> </a:t>
            </a:r>
            <a:r>
              <a:rPr lang="nl-NL" sz="2400" dirty="0" err="1"/>
              <a:t>only</a:t>
            </a:r>
            <a:endParaRPr lang="nl-NL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Email </a:t>
            </a:r>
            <a:r>
              <a:rPr lang="nl-NL" sz="2400" dirty="0" err="1"/>
              <a:t>section</a:t>
            </a:r>
            <a:r>
              <a:rPr lang="nl-NL" sz="2400" dirty="0"/>
              <a:t>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No </a:t>
            </a:r>
            <a:r>
              <a:rPr lang="nl-NL" sz="2400" dirty="0" err="1"/>
              <a:t>section</a:t>
            </a:r>
            <a:r>
              <a:rPr lang="nl-NL" sz="2400" dirty="0"/>
              <a:t> tools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Group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 err="1"/>
              <a:t>Manually</a:t>
            </a:r>
            <a:r>
              <a:rPr lang="nl-NL" sz="2400" dirty="0"/>
              <a:t> or </a:t>
            </a:r>
            <a:r>
              <a:rPr lang="nl-NL" sz="2400" dirty="0" err="1"/>
              <a:t>selfenroll</a:t>
            </a:r>
            <a:r>
              <a:rPr lang="nl-NL" sz="2400" dirty="0"/>
              <a:t> or per </a:t>
            </a:r>
            <a:r>
              <a:rPr lang="nl-NL" sz="2400" dirty="0" err="1"/>
              <a:t>section</a:t>
            </a:r>
            <a:r>
              <a:rPr lang="nl-NL" sz="2400" dirty="0"/>
              <a:t> </a:t>
            </a:r>
            <a:r>
              <a:rPr lang="nl-NL" sz="2400" dirty="0" err="1"/>
              <a:t>add</a:t>
            </a:r>
            <a:r>
              <a:rPr lang="nl-NL" sz="2400" dirty="0"/>
              <a:t> a </a:t>
            </a:r>
            <a:r>
              <a:rPr lang="nl-NL" sz="2400" dirty="0" err="1"/>
              <a:t>group</a:t>
            </a:r>
            <a:r>
              <a:rPr lang="nl-NL" sz="2400" dirty="0"/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No </a:t>
            </a:r>
            <a:r>
              <a:rPr lang="nl-NL" sz="2400" dirty="0" err="1"/>
              <a:t>hierarchy</a:t>
            </a:r>
            <a:endParaRPr lang="nl-NL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Group </a:t>
            </a:r>
            <a:r>
              <a:rPr lang="nl-NL" sz="2400" dirty="0" err="1"/>
              <a:t>Assignment</a:t>
            </a:r>
            <a:endParaRPr lang="nl-NL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Email </a:t>
            </a:r>
            <a:r>
              <a:rPr lang="nl-NL" sz="2400" dirty="0" err="1"/>
              <a:t>group</a:t>
            </a:r>
            <a:r>
              <a:rPr lang="nl-NL" sz="2400" dirty="0"/>
              <a:t>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dirty="0"/>
              <a:t>Group tools: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519C9523-078D-0E44-8226-CBB93D3C8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4272" y="4059278"/>
            <a:ext cx="143939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83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9766D4C-3495-E141-9EC1-60DA8463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A8CA5844-C8E1-0245-8C35-FF5557261A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11089184" cy="4249191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xmlns="" id="{069F357F-809B-CF4B-997F-BB0C58EEA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" y="2432"/>
            <a:ext cx="12192000" cy="68580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7D0AD9FD-2B71-FE4A-BBCA-E15F9BF07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" y="2825"/>
            <a:ext cx="12192000" cy="6858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178FE200-BCC2-4544-A266-916126379F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10" y="1883296"/>
            <a:ext cx="7002811" cy="458295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Titel 2">
            <a:extLst>
              <a:ext uri="{FF2B5EF4-FFF2-40B4-BE49-F238E27FC236}">
                <a16:creationId xmlns:a16="http://schemas.microsoft.com/office/drawing/2014/main" xmlns="" id="{03871172-D608-B54E-8997-4C6B5F12586E}"/>
              </a:ext>
            </a:extLst>
          </p:cNvPr>
          <p:cNvSpPr txBox="1">
            <a:spLocks/>
          </p:cNvSpPr>
          <p:nvPr/>
        </p:nvSpPr>
        <p:spPr>
          <a:xfrm>
            <a:off x="631776" y="845096"/>
            <a:ext cx="11089231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>
                <a:solidFill>
                  <a:srgbClr val="0070C0"/>
                </a:solidFill>
              </a:rPr>
              <a:t>Group in Canvas course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xmlns="" id="{FF2E6E4A-ACC3-7745-8CD6-CB0E516F1B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8208" y="845096"/>
            <a:ext cx="1972638" cy="417090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9807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9766D4C-3495-E141-9EC1-60DA8463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“</a:t>
            </a:r>
            <a:r>
              <a:rPr lang="en-US" dirty="0" err="1">
                <a:solidFill>
                  <a:srgbClr val="0070C0"/>
                </a:solidFill>
              </a:rPr>
              <a:t>Crosslisting</a:t>
            </a:r>
            <a:r>
              <a:rPr lang="en-US" dirty="0">
                <a:solidFill>
                  <a:srgbClr val="0070C0"/>
                </a:solidFill>
              </a:rPr>
              <a:t>” in Canvas</a:t>
            </a:r>
            <a:endParaRPr lang="nl-NL" dirty="0">
              <a:solidFill>
                <a:srgbClr val="0070C0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A65803A1-3482-FB45-A763-39D53D584022}"/>
              </a:ext>
            </a:extLst>
          </p:cNvPr>
          <p:cNvGraphicFramePr/>
          <p:nvPr>
            <p:extLst/>
          </p:nvPr>
        </p:nvGraphicFramePr>
        <p:xfrm>
          <a:off x="4079776" y="1895318"/>
          <a:ext cx="3456384" cy="174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fgeronde rechthoek 5">
            <a:extLst>
              <a:ext uri="{FF2B5EF4-FFF2-40B4-BE49-F238E27FC236}">
                <a16:creationId xmlns:a16="http://schemas.microsoft.com/office/drawing/2014/main" xmlns="" id="{E81BBD95-FE4D-8C43-94ED-049962D10C12}"/>
              </a:ext>
            </a:extLst>
          </p:cNvPr>
          <p:cNvSpPr/>
          <p:nvPr/>
        </p:nvSpPr>
        <p:spPr>
          <a:xfrm>
            <a:off x="3918525" y="2048007"/>
            <a:ext cx="3816424" cy="1440160"/>
          </a:xfrm>
          <a:prstGeom prst="roundRect">
            <a:avLst/>
          </a:prstGeom>
          <a:noFill/>
          <a:ln w="66675">
            <a:solidFill>
              <a:srgbClr val="FF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xmlns="" id="{CC780735-5081-1F44-9C9F-2D1035A55C80}"/>
              </a:ext>
            </a:extLst>
          </p:cNvPr>
          <p:cNvSpPr txBox="1"/>
          <p:nvPr/>
        </p:nvSpPr>
        <p:spPr>
          <a:xfrm>
            <a:off x="3921134" y="1644260"/>
            <a:ext cx="1905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6"/>
                </a:solidFill>
              </a:rPr>
              <a:t>Canvas Course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xmlns="" id="{874E0558-F128-9A46-84A6-DCC03C6D1E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56751" y="5229200"/>
            <a:ext cx="1368103" cy="360586"/>
          </a:xfrm>
          <a:prstGeom prst="roundRect">
            <a:avLst/>
          </a:prstGeom>
          <a:noFill/>
          <a:ln w="66675">
            <a:solidFill>
              <a:srgbClr val="FF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000" dirty="0"/>
              <a:t>Crosslist course 1</a:t>
            </a:r>
          </a:p>
        </p:txBody>
      </p:sp>
      <p:sp>
        <p:nvSpPr>
          <p:cNvPr id="9" name="Tijdelijke aanduiding voor tekst 7">
            <a:extLst>
              <a:ext uri="{FF2B5EF4-FFF2-40B4-BE49-F238E27FC236}">
                <a16:creationId xmlns:a16="http://schemas.microsoft.com/office/drawing/2014/main" xmlns="" id="{C999657D-8408-AF41-A592-42573F54E00F}"/>
              </a:ext>
            </a:extLst>
          </p:cNvPr>
          <p:cNvSpPr txBox="1">
            <a:spLocks/>
          </p:cNvSpPr>
          <p:nvPr/>
        </p:nvSpPr>
        <p:spPr>
          <a:xfrm>
            <a:off x="4990060" y="5229200"/>
            <a:ext cx="1368103" cy="360586"/>
          </a:xfrm>
          <a:prstGeom prst="roundRect">
            <a:avLst/>
          </a:prstGeom>
          <a:noFill/>
          <a:ln w="66675" cap="flat" cmpd="sng" algn="ctr">
            <a:solidFill>
              <a:srgbClr val="FF8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000" dirty="0"/>
              <a:t>Crosslist course 2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xmlns="" id="{A1DCD67D-B007-8E40-A478-7E2E48123A01}"/>
              </a:ext>
            </a:extLst>
          </p:cNvPr>
          <p:cNvSpPr txBox="1">
            <a:spLocks/>
          </p:cNvSpPr>
          <p:nvPr/>
        </p:nvSpPr>
        <p:spPr>
          <a:xfrm>
            <a:off x="6523369" y="5229200"/>
            <a:ext cx="1368103" cy="360586"/>
          </a:xfrm>
          <a:prstGeom prst="roundRect">
            <a:avLst/>
          </a:prstGeom>
          <a:noFill/>
          <a:ln w="66675" cap="flat" cmpd="sng" algn="ctr">
            <a:solidFill>
              <a:srgbClr val="FF8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000" dirty="0"/>
              <a:t>Crosslist course 3</a:t>
            </a:r>
          </a:p>
        </p:txBody>
      </p:sp>
      <p:sp>
        <p:nvSpPr>
          <p:cNvPr id="11" name="Tijdelijke aanduiding voor tekst 7">
            <a:extLst>
              <a:ext uri="{FF2B5EF4-FFF2-40B4-BE49-F238E27FC236}">
                <a16:creationId xmlns:a16="http://schemas.microsoft.com/office/drawing/2014/main" xmlns="" id="{E57B6B97-C072-9246-8DD1-4BA7F92544FF}"/>
              </a:ext>
            </a:extLst>
          </p:cNvPr>
          <p:cNvSpPr txBox="1">
            <a:spLocks/>
          </p:cNvSpPr>
          <p:nvPr/>
        </p:nvSpPr>
        <p:spPr>
          <a:xfrm>
            <a:off x="8112273" y="5229200"/>
            <a:ext cx="1368103" cy="360586"/>
          </a:xfrm>
          <a:prstGeom prst="roundRect">
            <a:avLst/>
          </a:prstGeom>
          <a:noFill/>
          <a:ln w="66675" cap="flat" cmpd="sng" algn="ctr">
            <a:solidFill>
              <a:srgbClr val="FF8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000" dirty="0"/>
              <a:t>Crosslist course 4</a:t>
            </a:r>
          </a:p>
        </p:txBody>
      </p:sp>
      <p:cxnSp>
        <p:nvCxnSpPr>
          <p:cNvPr id="12" name="Kromme verbindingslijn 11">
            <a:extLst>
              <a:ext uri="{FF2B5EF4-FFF2-40B4-BE49-F238E27FC236}">
                <a16:creationId xmlns:a16="http://schemas.microsoft.com/office/drawing/2014/main" xmlns="" id="{60D9F4AA-48F0-8249-A9CD-470000591FD6}"/>
              </a:ext>
            </a:extLst>
          </p:cNvPr>
          <p:cNvCxnSpPr>
            <a:cxnSpLocks/>
            <a:endCxn id="8" idx="0"/>
          </p:cNvCxnSpPr>
          <p:nvPr/>
        </p:nvCxnSpPr>
        <p:spPr>
          <a:xfrm rot="5400000">
            <a:off x="3304486" y="4049290"/>
            <a:ext cx="2016227" cy="343592"/>
          </a:xfrm>
          <a:prstGeom prst="curvedConnector3">
            <a:avLst/>
          </a:prstGeom>
          <a:ln w="444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Kromme verbindingslijn 13">
            <a:extLst>
              <a:ext uri="{FF2B5EF4-FFF2-40B4-BE49-F238E27FC236}">
                <a16:creationId xmlns:a16="http://schemas.microsoft.com/office/drawing/2014/main" xmlns="" id="{D2C16472-8DA9-514A-B0C7-887E70C729F9}"/>
              </a:ext>
            </a:extLst>
          </p:cNvPr>
          <p:cNvCxnSpPr>
            <a:cxnSpLocks/>
            <a:endCxn id="9" idx="0"/>
          </p:cNvCxnSpPr>
          <p:nvPr/>
        </p:nvCxnSpPr>
        <p:spPr>
          <a:xfrm rot="16200000" flipH="1">
            <a:off x="4523565" y="4078653"/>
            <a:ext cx="2016228" cy="284866"/>
          </a:xfrm>
          <a:prstGeom prst="curvedConnector3">
            <a:avLst/>
          </a:prstGeom>
          <a:ln w="444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Kromme verbindingslijn 15">
            <a:extLst>
              <a:ext uri="{FF2B5EF4-FFF2-40B4-BE49-F238E27FC236}">
                <a16:creationId xmlns:a16="http://schemas.microsoft.com/office/drawing/2014/main" xmlns="" id="{6A663165-3DCF-FD46-AAA7-DBE405826767}"/>
              </a:ext>
            </a:extLst>
          </p:cNvPr>
          <p:cNvCxnSpPr>
            <a:cxnSpLocks/>
            <a:endCxn id="10" idx="0"/>
          </p:cNvCxnSpPr>
          <p:nvPr/>
        </p:nvCxnSpPr>
        <p:spPr>
          <a:xfrm rot="16200000" flipH="1">
            <a:off x="5655624" y="3677402"/>
            <a:ext cx="2016225" cy="1087370"/>
          </a:xfrm>
          <a:prstGeom prst="curvedConnector3">
            <a:avLst/>
          </a:prstGeom>
          <a:ln w="444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Kromme verbindingslijn 17">
            <a:extLst>
              <a:ext uri="{FF2B5EF4-FFF2-40B4-BE49-F238E27FC236}">
                <a16:creationId xmlns:a16="http://schemas.microsoft.com/office/drawing/2014/main" xmlns="" id="{E251C6E7-7AFB-EB4F-8012-8E6ED6EF693E}"/>
              </a:ext>
            </a:extLst>
          </p:cNvPr>
          <p:cNvCxnSpPr>
            <a:cxnSpLocks/>
            <a:endCxn id="11" idx="0"/>
          </p:cNvCxnSpPr>
          <p:nvPr/>
        </p:nvCxnSpPr>
        <p:spPr>
          <a:xfrm rot="16200000" flipH="1">
            <a:off x="6882622" y="3315497"/>
            <a:ext cx="2016224" cy="1811181"/>
          </a:xfrm>
          <a:prstGeom prst="curvedConnector3">
            <a:avLst/>
          </a:prstGeom>
          <a:ln w="444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jl links 27">
            <a:extLst>
              <a:ext uri="{FF2B5EF4-FFF2-40B4-BE49-F238E27FC236}">
                <a16:creationId xmlns:a16="http://schemas.microsoft.com/office/drawing/2014/main" xmlns="" id="{1CA64137-C1AA-4A48-86A6-2477DF543E61}"/>
              </a:ext>
            </a:extLst>
          </p:cNvPr>
          <p:cNvSpPr/>
          <p:nvPr/>
        </p:nvSpPr>
        <p:spPr>
          <a:xfrm>
            <a:off x="263352" y="3789040"/>
            <a:ext cx="2916300" cy="79208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xmlns="" id="{82160705-6D7B-FE4D-9DB3-286430FB675D}"/>
              </a:ext>
            </a:extLst>
          </p:cNvPr>
          <p:cNvSpPr txBox="1"/>
          <p:nvPr/>
        </p:nvSpPr>
        <p:spPr>
          <a:xfrm>
            <a:off x="263351" y="3995772"/>
            <a:ext cx="27871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Manually</a:t>
            </a:r>
            <a:r>
              <a:rPr lang="nl-NL" sz="1600" dirty="0"/>
              <a:t> </a:t>
            </a:r>
            <a:r>
              <a:rPr lang="nl-NL" sz="1600" dirty="0" err="1"/>
              <a:t>created</a:t>
            </a:r>
            <a:r>
              <a:rPr lang="nl-NL" sz="1600" dirty="0"/>
              <a:t> </a:t>
            </a:r>
            <a:r>
              <a:rPr lang="nl-NL" sz="1600" dirty="0" err="1"/>
              <a:t>Dynamic</a:t>
            </a:r>
            <a:r>
              <a:rPr lang="nl-NL" sz="1600" dirty="0"/>
              <a:t> link</a:t>
            </a:r>
          </a:p>
        </p:txBody>
      </p:sp>
      <p:sp>
        <p:nvSpPr>
          <p:cNvPr id="30" name="Pijl links 29">
            <a:extLst>
              <a:ext uri="{FF2B5EF4-FFF2-40B4-BE49-F238E27FC236}">
                <a16:creationId xmlns:a16="http://schemas.microsoft.com/office/drawing/2014/main" xmlns="" id="{A9DE6D95-A0EA-DE48-ADD0-0DC4240D0734}"/>
              </a:ext>
            </a:extLst>
          </p:cNvPr>
          <p:cNvSpPr/>
          <p:nvPr/>
        </p:nvSpPr>
        <p:spPr>
          <a:xfrm>
            <a:off x="309225" y="4981339"/>
            <a:ext cx="2916300" cy="79208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xmlns="" id="{1354458B-95AA-6946-B936-F80D4730BD23}"/>
              </a:ext>
            </a:extLst>
          </p:cNvPr>
          <p:cNvSpPr txBox="1"/>
          <p:nvPr/>
        </p:nvSpPr>
        <p:spPr>
          <a:xfrm>
            <a:off x="309225" y="5188070"/>
            <a:ext cx="2277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Manually</a:t>
            </a:r>
            <a:r>
              <a:rPr lang="nl-NL" sz="1600" dirty="0"/>
              <a:t> </a:t>
            </a:r>
            <a:r>
              <a:rPr lang="nl-NL" sz="1600" dirty="0" err="1"/>
              <a:t>created</a:t>
            </a:r>
            <a:r>
              <a:rPr lang="nl-NL" sz="1600" dirty="0"/>
              <a:t> courses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xmlns="" id="{A4C95693-5AC8-8D40-B03D-049FA0CAB69F}"/>
              </a:ext>
            </a:extLst>
          </p:cNvPr>
          <p:cNvSpPr/>
          <p:nvPr/>
        </p:nvSpPr>
        <p:spPr>
          <a:xfrm>
            <a:off x="8616280" y="1124744"/>
            <a:ext cx="2952327" cy="2736305"/>
          </a:xfrm>
          <a:prstGeom prst="ellipse">
            <a:avLst/>
          </a:prstGeom>
          <a:solidFill>
            <a:srgbClr val="3C6CD7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xmlns="" id="{B362C3D6-28F4-7E4E-8D69-522BD354B074}"/>
              </a:ext>
            </a:extLst>
          </p:cNvPr>
          <p:cNvSpPr txBox="1"/>
          <p:nvPr/>
        </p:nvSpPr>
        <p:spPr>
          <a:xfrm>
            <a:off x="8868307" y="2015843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Blueprint</a:t>
            </a:r>
          </a:p>
          <a:p>
            <a:pPr algn="ctr"/>
            <a:r>
              <a:rPr lang="nl-NL" sz="2800" dirty="0">
                <a:solidFill>
                  <a:schemeClr val="bg1"/>
                </a:solidFill>
              </a:rPr>
              <a:t>Course</a:t>
            </a:r>
          </a:p>
        </p:txBody>
      </p:sp>
      <p:sp>
        <p:nvSpPr>
          <p:cNvPr id="34" name="Gestreepte pijl rechts 33">
            <a:extLst>
              <a:ext uri="{FF2B5EF4-FFF2-40B4-BE49-F238E27FC236}">
                <a16:creationId xmlns:a16="http://schemas.microsoft.com/office/drawing/2014/main" xmlns="" id="{8770955D-AF6C-7147-8C32-C04E337C127F}"/>
              </a:ext>
            </a:extLst>
          </p:cNvPr>
          <p:cNvSpPr/>
          <p:nvPr/>
        </p:nvSpPr>
        <p:spPr>
          <a:xfrm rot="9024737">
            <a:off x="4466316" y="4004998"/>
            <a:ext cx="4503137" cy="82023"/>
          </a:xfrm>
          <a:prstGeom prst="stripedRightArrow">
            <a:avLst/>
          </a:prstGeom>
          <a:solidFill>
            <a:srgbClr val="3C6CD7"/>
          </a:solidFill>
          <a:ln w="241300">
            <a:solidFill>
              <a:srgbClr val="3C6C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Gestreepte pijl rechts 34">
            <a:extLst>
              <a:ext uri="{FF2B5EF4-FFF2-40B4-BE49-F238E27FC236}">
                <a16:creationId xmlns:a16="http://schemas.microsoft.com/office/drawing/2014/main" xmlns="" id="{C921F13E-AFB7-CA4B-85C0-134EF7F3C640}"/>
              </a:ext>
            </a:extLst>
          </p:cNvPr>
          <p:cNvSpPr/>
          <p:nvPr/>
        </p:nvSpPr>
        <p:spPr>
          <a:xfrm rot="8348406">
            <a:off x="5968033" y="4020413"/>
            <a:ext cx="3278744" cy="64279"/>
          </a:xfrm>
          <a:prstGeom prst="stripedRightArrow">
            <a:avLst/>
          </a:prstGeom>
          <a:solidFill>
            <a:srgbClr val="3C6CD7"/>
          </a:solidFill>
          <a:ln w="241300">
            <a:solidFill>
              <a:srgbClr val="3C6C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Gestreepte pijl rechts 35">
            <a:extLst>
              <a:ext uri="{FF2B5EF4-FFF2-40B4-BE49-F238E27FC236}">
                <a16:creationId xmlns:a16="http://schemas.microsoft.com/office/drawing/2014/main" xmlns="" id="{CFAA645C-C3CC-E94B-90A2-C8C79A092A6E}"/>
              </a:ext>
            </a:extLst>
          </p:cNvPr>
          <p:cNvSpPr/>
          <p:nvPr/>
        </p:nvSpPr>
        <p:spPr>
          <a:xfrm rot="6655070">
            <a:off x="7208538" y="3979614"/>
            <a:ext cx="2264192" cy="110268"/>
          </a:xfrm>
          <a:prstGeom prst="stripedRightArrow">
            <a:avLst/>
          </a:prstGeom>
          <a:solidFill>
            <a:srgbClr val="3C6CD7"/>
          </a:solidFill>
          <a:ln w="241300">
            <a:solidFill>
              <a:srgbClr val="3C6C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Gestreepte pijl rechts 36">
            <a:extLst>
              <a:ext uri="{FF2B5EF4-FFF2-40B4-BE49-F238E27FC236}">
                <a16:creationId xmlns:a16="http://schemas.microsoft.com/office/drawing/2014/main" xmlns="" id="{481D9F77-6F13-4348-9632-63DA237E4CAB}"/>
              </a:ext>
            </a:extLst>
          </p:cNvPr>
          <p:cNvSpPr/>
          <p:nvPr/>
        </p:nvSpPr>
        <p:spPr>
          <a:xfrm rot="4998475">
            <a:off x="7962663" y="3873038"/>
            <a:ext cx="2264192" cy="110268"/>
          </a:xfrm>
          <a:prstGeom prst="stripedRightArrow">
            <a:avLst/>
          </a:prstGeom>
          <a:solidFill>
            <a:srgbClr val="3C6CD7"/>
          </a:solidFill>
          <a:ln w="241300">
            <a:solidFill>
              <a:srgbClr val="3C6C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xmlns="" id="{F3BD98B5-3641-374D-B793-63C8C99185D8}"/>
              </a:ext>
            </a:extLst>
          </p:cNvPr>
          <p:cNvSpPr txBox="1"/>
          <p:nvPr/>
        </p:nvSpPr>
        <p:spPr>
          <a:xfrm rot="19781733">
            <a:off x="5137588" y="4108734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xmlns="" id="{E539ED9E-CEF6-B54C-AA54-34AF82DCDF53}"/>
              </a:ext>
            </a:extLst>
          </p:cNvPr>
          <p:cNvSpPr txBox="1"/>
          <p:nvPr/>
        </p:nvSpPr>
        <p:spPr>
          <a:xfrm rot="19156988">
            <a:off x="5825579" y="4396766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xmlns="" id="{09B373D1-BF7F-7C42-91D3-7277D38F3356}"/>
              </a:ext>
            </a:extLst>
          </p:cNvPr>
          <p:cNvSpPr txBox="1"/>
          <p:nvPr/>
        </p:nvSpPr>
        <p:spPr>
          <a:xfrm rot="17304434">
            <a:off x="7643973" y="4170288"/>
            <a:ext cx="1142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xmlns="" id="{559176AA-E5FF-6C4F-927E-95472583B447}"/>
              </a:ext>
            </a:extLst>
          </p:cNvPr>
          <p:cNvSpPr txBox="1"/>
          <p:nvPr/>
        </p:nvSpPr>
        <p:spPr>
          <a:xfrm rot="15774486">
            <a:off x="8523685" y="4108733"/>
            <a:ext cx="1191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15844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animBg="1"/>
      <p:bldP spid="10" grpId="0" animBg="1"/>
      <p:bldP spid="11" grpId="0" animBg="1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A8CA5844-C8E1-0245-8C35-FF5557261A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11089184" cy="424919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err="1"/>
              <a:t>Once</a:t>
            </a:r>
            <a:r>
              <a:rPr lang="nl-NL" dirty="0"/>
              <a:t> a course is </a:t>
            </a:r>
            <a:r>
              <a:rPr lang="nl-NL" dirty="0" err="1"/>
              <a:t>crosslisted</a:t>
            </a:r>
            <a:r>
              <a:rPr lang="nl-NL" dirty="0"/>
              <a:t>,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no </a:t>
            </a:r>
            <a:r>
              <a:rPr lang="nl-NL" dirty="0" err="1"/>
              <a:t>longer</a:t>
            </a:r>
            <a:r>
              <a:rPr lang="nl-NL" dirty="0"/>
              <a:t> access </a:t>
            </a:r>
            <a:r>
              <a:rPr lang="nl-NL" dirty="0" err="1"/>
              <a:t>the</a:t>
            </a:r>
            <a:r>
              <a:rPr lang="nl-NL" dirty="0"/>
              <a:t> content in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original</a:t>
            </a:r>
            <a:r>
              <a:rPr lang="nl-NL" dirty="0"/>
              <a:t> course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A course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“</a:t>
            </a:r>
            <a:r>
              <a:rPr lang="nl-NL" dirty="0" err="1"/>
              <a:t>belong</a:t>
            </a:r>
            <a:r>
              <a:rPr lang="nl-NL" dirty="0"/>
              <a:t>” </a:t>
            </a:r>
            <a:r>
              <a:rPr lang="nl-NL" dirty="0" err="1"/>
              <a:t>to</a:t>
            </a:r>
            <a:r>
              <a:rPr lang="nl-NL" dirty="0"/>
              <a:t> ONE Blueprint course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The content </a:t>
            </a:r>
            <a:r>
              <a:rPr lang="nl-NL" dirty="0" err="1"/>
              <a:t>pushed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a Blueprint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“</a:t>
            </a:r>
            <a:r>
              <a:rPr lang="nl-NL" dirty="0" err="1"/>
              <a:t>locked</a:t>
            </a:r>
            <a:r>
              <a:rPr lang="nl-NL" dirty="0"/>
              <a:t>” or </a:t>
            </a:r>
            <a:r>
              <a:rPr lang="nl-NL" dirty="0" err="1"/>
              <a:t>not</a:t>
            </a: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The </a:t>
            </a:r>
            <a:r>
              <a:rPr lang="nl-NL" dirty="0" err="1"/>
              <a:t>structure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built </a:t>
            </a:r>
            <a:r>
              <a:rPr lang="nl-NL" dirty="0" err="1"/>
              <a:t>manualy</a:t>
            </a:r>
            <a:r>
              <a:rPr lang="nl-NL" dirty="0"/>
              <a:t> </a:t>
            </a:r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year</a:t>
            </a:r>
            <a:r>
              <a:rPr lang="nl-NL" dirty="0"/>
              <a:t>, on </a:t>
            </a:r>
            <a:r>
              <a:rPr lang="nl-NL" dirty="0" err="1"/>
              <a:t>request</a:t>
            </a:r>
            <a:r>
              <a:rPr lang="nl-NL" dirty="0"/>
              <a:t> basis </a:t>
            </a:r>
            <a:r>
              <a:rPr lang="nl-NL" dirty="0" err="1"/>
              <a:t>only</a:t>
            </a: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xmlns="" id="{4E6936CE-8ADA-5046-9719-BFD67DB7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Things to know…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75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A8CA5844-C8E1-0245-8C35-FF5557261A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11089184" cy="424919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Manual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edTech</a:t>
            </a:r>
            <a:r>
              <a:rPr lang="nl-NL" dirty="0"/>
              <a:t> team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err="1"/>
              <a:t>Assume</a:t>
            </a:r>
            <a:r>
              <a:rPr lang="nl-NL" dirty="0"/>
              <a:t> </a:t>
            </a:r>
            <a:r>
              <a:rPr lang="nl-NL" dirty="0" err="1"/>
              <a:t>teachers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instruction</a:t>
            </a:r>
            <a:r>
              <a:rPr lang="nl-NL" dirty="0"/>
              <a:t>/training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err="1"/>
              <a:t>Communicate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students</a:t>
            </a:r>
            <a:endParaRPr lang="nl-NL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xmlns="" id="{4E6936CE-8ADA-5046-9719-BFD67DB7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1089231" cy="93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Work necessary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39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91ED794-06A6-DC48-BA9E-B78BE3DC9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External</a:t>
            </a:r>
            <a:r>
              <a:rPr lang="nl-NL" dirty="0"/>
              <a:t> tools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C67640C2-0650-F04A-AF1E-861EE8A5F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Library;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library</a:t>
            </a:r>
            <a:r>
              <a:rPr lang="nl-NL" dirty="0"/>
              <a:t> has built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integration</a:t>
            </a:r>
            <a:r>
              <a:rPr lang="nl-NL" dirty="0"/>
              <a:t> in Canvas </a:t>
            </a: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teachers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easily</a:t>
            </a:r>
            <a:r>
              <a:rPr lang="nl-NL" dirty="0"/>
              <a:t> </a:t>
            </a:r>
            <a:r>
              <a:rPr lang="nl-NL" dirty="0" err="1"/>
              <a:t>embed</a:t>
            </a:r>
            <a:r>
              <a:rPr lang="nl-NL" dirty="0"/>
              <a:t> digital </a:t>
            </a:r>
            <a:r>
              <a:rPr lang="nl-NL" dirty="0" err="1"/>
              <a:t>literature</a:t>
            </a:r>
            <a:r>
              <a:rPr lang="nl-NL" dirty="0"/>
              <a:t> we have </a:t>
            </a:r>
            <a:r>
              <a:rPr lang="nl-NL" dirty="0" err="1"/>
              <a:t>available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courses</a:t>
            </a:r>
          </a:p>
          <a:p>
            <a:r>
              <a:rPr lang="nl-NL" dirty="0"/>
              <a:t>Mediasite </a:t>
            </a:r>
            <a:r>
              <a:rPr lang="nl-NL" dirty="0" err="1"/>
              <a:t>integration</a:t>
            </a:r>
            <a:endParaRPr lang="nl-NL" dirty="0"/>
          </a:p>
          <a:p>
            <a:r>
              <a:rPr lang="nl-NL" dirty="0" err="1"/>
              <a:t>Grades</a:t>
            </a:r>
            <a:endParaRPr lang="nl-NL" dirty="0"/>
          </a:p>
          <a:p>
            <a:r>
              <a:rPr lang="nl-NL" dirty="0"/>
              <a:t>Course </a:t>
            </a:r>
            <a:r>
              <a:rPr lang="nl-NL" dirty="0" err="1"/>
              <a:t>Catalogue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947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25C0103-635C-4549-84F9-C5CB470AE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xmlns="" id="{F8BF9CDD-C881-364A-BC1B-32DD330A1C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3389" y="1831983"/>
            <a:ext cx="9001125" cy="4392613"/>
          </a:xfrm>
        </p:spPr>
      </p:pic>
      <p:sp>
        <p:nvSpPr>
          <p:cNvPr id="17411" name="Tijdelijke aanduiding voor datum 3">
            <a:extLst>
              <a:ext uri="{FF2B5EF4-FFF2-40B4-BE49-F238E27FC236}">
                <a16:creationId xmlns:a16="http://schemas.microsoft.com/office/drawing/2014/main" xmlns="" id="{995010A5-B3F7-F249-A9F1-C16D77C788D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nl-NL"/>
          </a:p>
        </p:txBody>
      </p:sp>
      <p:sp>
        <p:nvSpPr>
          <p:cNvPr id="17412" name="Tijdelijke aanduiding voor dianummer 4">
            <a:extLst>
              <a:ext uri="{FF2B5EF4-FFF2-40B4-BE49-F238E27FC236}">
                <a16:creationId xmlns:a16="http://schemas.microsoft.com/office/drawing/2014/main" xmlns="" id="{D09D0DC0-5B61-C24B-992C-4DAB8AA1E2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33A29B-5B42-E042-9DC2-1850094D3EC4}" type="slidenum">
              <a:rPr lang="en-US" altLang="nl-NL" smtClean="0"/>
              <a:pPr/>
              <a:t>27</a:t>
            </a:fld>
            <a:endParaRPr lang="en-US" altLang="nl-NL"/>
          </a:p>
        </p:txBody>
      </p:sp>
      <p:pic>
        <p:nvPicPr>
          <p:cNvPr id="17413" name="Afbeelding 8">
            <a:extLst>
              <a:ext uri="{FF2B5EF4-FFF2-40B4-BE49-F238E27FC236}">
                <a16:creationId xmlns:a16="http://schemas.microsoft.com/office/drawing/2014/main" xmlns="" id="{80A0980C-6EC4-9640-A574-AC3B2298F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339" y="2708276"/>
            <a:ext cx="9032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Pijl links 9">
            <a:extLst>
              <a:ext uri="{FF2B5EF4-FFF2-40B4-BE49-F238E27FC236}">
                <a16:creationId xmlns:a16="http://schemas.microsoft.com/office/drawing/2014/main" xmlns="" id="{CD79183E-BE6C-984A-8C73-825F9332C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7214" y="2636838"/>
            <a:ext cx="720725" cy="431800"/>
          </a:xfrm>
          <a:prstGeom prst="rightArrow">
            <a:avLst>
              <a:gd name="adj1" fmla="val 50000"/>
              <a:gd name="adj2" fmla="val 5007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nl-NL" altLang="nl-NL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2235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5D1CD52-E763-2248-9A2A-169290C47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xmlns="" id="{3CFB370B-26A9-5D41-BFEB-BA485B1FB6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3863" y="260353"/>
            <a:ext cx="8723312" cy="4824412"/>
          </a:xfrm>
        </p:spPr>
      </p:pic>
      <p:sp>
        <p:nvSpPr>
          <p:cNvPr id="18435" name="Tijdelijke aanduiding voor datum 3">
            <a:extLst>
              <a:ext uri="{FF2B5EF4-FFF2-40B4-BE49-F238E27FC236}">
                <a16:creationId xmlns:a16="http://schemas.microsoft.com/office/drawing/2014/main" xmlns="" id="{201B5694-1861-7243-A0FE-9354C67EA63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nl-NL" altLang="nl-NL"/>
              <a:t>De Bibliotheek in/en de Digitale Leeromgeving | 26 maart 2019</a:t>
            </a:r>
            <a:endParaRPr lang="en-US" altLang="nl-NL"/>
          </a:p>
        </p:txBody>
      </p:sp>
      <p:sp>
        <p:nvSpPr>
          <p:cNvPr id="18436" name="Tijdelijke aanduiding voor dianummer 4">
            <a:extLst>
              <a:ext uri="{FF2B5EF4-FFF2-40B4-BE49-F238E27FC236}">
                <a16:creationId xmlns:a16="http://schemas.microsoft.com/office/drawing/2014/main" xmlns="" id="{EE1F3BF6-402E-EF41-AEE1-9CA5E2424D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56B5A02-0DB1-3344-B842-14CA0A160620}" type="slidenum">
              <a:rPr lang="en-US" altLang="nl-NL" smtClean="0"/>
              <a:pPr/>
              <a:t>28</a:t>
            </a:fld>
            <a:endParaRPr lang="en-US" altLang="nl-NL"/>
          </a:p>
        </p:txBody>
      </p:sp>
      <p:pic>
        <p:nvPicPr>
          <p:cNvPr id="18437" name="Afbeelding 8">
            <a:extLst>
              <a:ext uri="{FF2B5EF4-FFF2-40B4-BE49-F238E27FC236}">
                <a16:creationId xmlns:a16="http://schemas.microsoft.com/office/drawing/2014/main" xmlns="" id="{16D538B3-4150-7F4A-86D5-94CFFB011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6488" y="1052516"/>
            <a:ext cx="4348162" cy="577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Afbeelding 11">
            <a:extLst>
              <a:ext uri="{FF2B5EF4-FFF2-40B4-BE49-F238E27FC236}">
                <a16:creationId xmlns:a16="http://schemas.microsoft.com/office/drawing/2014/main" xmlns="" id="{9140817B-3C4B-D54B-AC05-3227DB3CF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6488" y="700088"/>
            <a:ext cx="14732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Afbeelding 13">
            <a:extLst>
              <a:ext uri="{FF2B5EF4-FFF2-40B4-BE49-F238E27FC236}">
                <a16:creationId xmlns:a16="http://schemas.microsoft.com/office/drawing/2014/main" xmlns="" id="{0E1FA37B-B49B-BD4B-B9EC-93D335BBF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6025" y="357188"/>
            <a:ext cx="1778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xmlns="" id="{E65D42D6-BE4A-F547-8813-E0A5D1605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2838" y="1376363"/>
            <a:ext cx="26416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Pijl links 16">
            <a:extLst>
              <a:ext uri="{FF2B5EF4-FFF2-40B4-BE49-F238E27FC236}">
                <a16:creationId xmlns:a16="http://schemas.microsoft.com/office/drawing/2014/main" xmlns="" id="{AFEC51EB-118E-1642-97BC-CA182B161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9900" y="1354139"/>
            <a:ext cx="719138" cy="433387"/>
          </a:xfrm>
          <a:prstGeom prst="rightArrow">
            <a:avLst>
              <a:gd name="adj1" fmla="val 50000"/>
              <a:gd name="adj2" fmla="val 4978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nl-NL" altLang="nl-NL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6FA4BB4-973E-CD4B-98D3-F73E5C76C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xmlns="" id="{0F7B5E64-9FE5-794B-A052-3598274EB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4189" y="188914"/>
            <a:ext cx="8720137" cy="4968875"/>
          </a:xfrm>
        </p:spPr>
      </p:pic>
      <p:sp>
        <p:nvSpPr>
          <p:cNvPr id="19459" name="Tijdelijke aanduiding voor datum 3">
            <a:extLst>
              <a:ext uri="{FF2B5EF4-FFF2-40B4-BE49-F238E27FC236}">
                <a16:creationId xmlns:a16="http://schemas.microsoft.com/office/drawing/2014/main" xmlns="" id="{893EED09-DF8C-8F46-8ED0-0BD8D905B56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nl-NL"/>
          </a:p>
        </p:txBody>
      </p:sp>
      <p:sp>
        <p:nvSpPr>
          <p:cNvPr id="19460" name="Tijdelijke aanduiding voor dianummer 4">
            <a:extLst>
              <a:ext uri="{FF2B5EF4-FFF2-40B4-BE49-F238E27FC236}">
                <a16:creationId xmlns:a16="http://schemas.microsoft.com/office/drawing/2014/main" xmlns="" id="{D6A32B1B-AD92-D84C-8B4B-41ED4DB5EE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EC2FE08-C331-AB43-A61D-84D2A5736A77}" type="slidenum">
              <a:rPr lang="en-US" altLang="nl-NL" smtClean="0"/>
              <a:pPr/>
              <a:t>29</a:t>
            </a:fld>
            <a:endParaRPr lang="en-US" altLang="nl-NL"/>
          </a:p>
        </p:txBody>
      </p:sp>
      <p:pic>
        <p:nvPicPr>
          <p:cNvPr id="19461" name="Afbeelding 10">
            <a:extLst>
              <a:ext uri="{FF2B5EF4-FFF2-40B4-BE49-F238E27FC236}">
                <a16:creationId xmlns:a16="http://schemas.microsoft.com/office/drawing/2014/main" xmlns="" id="{04CD95FA-EF86-BF4A-806A-3B350BAAE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501" y="981075"/>
            <a:ext cx="4625975" cy="537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Afbeelding 12">
            <a:extLst>
              <a:ext uri="{FF2B5EF4-FFF2-40B4-BE49-F238E27FC236}">
                <a16:creationId xmlns:a16="http://schemas.microsoft.com/office/drawing/2014/main" xmlns="" id="{7E1DEB32-CAD9-4047-A886-9A280F13B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0688" y="1981200"/>
            <a:ext cx="1397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Afbeelding 13">
            <a:extLst>
              <a:ext uri="{FF2B5EF4-FFF2-40B4-BE49-F238E27FC236}">
                <a16:creationId xmlns:a16="http://schemas.microsoft.com/office/drawing/2014/main" xmlns="" id="{3D3B19B6-9135-984E-A328-2FDA4C13C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4975" y="3136900"/>
            <a:ext cx="1397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Afbeelding 14">
            <a:extLst>
              <a:ext uri="{FF2B5EF4-FFF2-40B4-BE49-F238E27FC236}">
                <a16:creationId xmlns:a16="http://schemas.microsoft.com/office/drawing/2014/main" xmlns="" id="{C413A968-BEF0-724C-97F6-4368CD16B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0688" y="4351338"/>
            <a:ext cx="1397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Afbeelding 15">
            <a:extLst>
              <a:ext uri="{FF2B5EF4-FFF2-40B4-BE49-F238E27FC236}">
                <a16:creationId xmlns:a16="http://schemas.microsoft.com/office/drawing/2014/main" xmlns="" id="{869BF2F2-B354-FA42-9ECC-DF7EC078E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4650" y="5678488"/>
            <a:ext cx="1397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Afbeelding 17">
            <a:extLst>
              <a:ext uri="{FF2B5EF4-FFF2-40B4-BE49-F238E27FC236}">
                <a16:creationId xmlns:a16="http://schemas.microsoft.com/office/drawing/2014/main" xmlns="" id="{F84641B3-55DE-3648-8998-9B5B3BAD9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425" y="407988"/>
            <a:ext cx="14732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jl links 18">
            <a:extLst>
              <a:ext uri="{FF2B5EF4-FFF2-40B4-BE49-F238E27FC236}">
                <a16:creationId xmlns:a16="http://schemas.microsoft.com/office/drawing/2014/main" xmlns="" id="{620C40B4-D8B3-8D47-8A9F-27879B636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4" y="4452938"/>
            <a:ext cx="720725" cy="431800"/>
          </a:xfrm>
          <a:prstGeom prst="rightArrow">
            <a:avLst>
              <a:gd name="adj1" fmla="val 50000"/>
              <a:gd name="adj2" fmla="val 5007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nl-NL" altLang="nl-NL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94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053F51-F8AF-A14F-BFE7-966CB3EC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Timeline </a:t>
            </a:r>
            <a:r>
              <a:rPr lang="nl-NL" dirty="0" err="1"/>
              <a:t>implementation</a:t>
            </a:r>
            <a:r>
              <a:rPr lang="nl-NL" dirty="0"/>
              <a:t> of Canvas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xmlns="" id="{D77A0EA4-2D15-9248-A662-B72F9D31C4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9503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5178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61E32E3-9E1F-9341-8479-CB969CCA6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New </a:t>
            </a:r>
            <a:r>
              <a:rPr lang="nl-NL" dirty="0" err="1"/>
              <a:t>developments</a:t>
            </a:r>
            <a:r>
              <a:rPr lang="nl-NL" dirty="0"/>
              <a:t> </a:t>
            </a:r>
            <a:r>
              <a:rPr lang="nl-NL" dirty="0" err="1"/>
              <a:t>after</a:t>
            </a:r>
            <a:r>
              <a:rPr lang="nl-NL" dirty="0"/>
              <a:t> </a:t>
            </a:r>
            <a:r>
              <a:rPr lang="nl-NL" dirty="0" err="1"/>
              <a:t>implementation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1CB110DF-F0A8-9B42-AFC4-36B6906CA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Cohort classes</a:t>
            </a:r>
          </a:p>
          <a:p>
            <a:r>
              <a:rPr lang="nl-NL" dirty="0" err="1"/>
              <a:t>Study</a:t>
            </a:r>
            <a:r>
              <a:rPr lang="nl-NL" dirty="0"/>
              <a:t> </a:t>
            </a:r>
            <a:r>
              <a:rPr lang="nl-NL" dirty="0" err="1"/>
              <a:t>associations</a:t>
            </a:r>
            <a:endParaRPr lang="nl-NL" dirty="0"/>
          </a:p>
          <a:p>
            <a:r>
              <a:rPr lang="nl-NL" dirty="0" err="1"/>
              <a:t>Education</a:t>
            </a:r>
            <a:r>
              <a:rPr lang="nl-NL" dirty="0"/>
              <a:t> </a:t>
            </a:r>
            <a:r>
              <a:rPr lang="nl-NL" dirty="0" err="1"/>
              <a:t>committee</a:t>
            </a:r>
            <a:endParaRPr lang="nl-NL" dirty="0"/>
          </a:p>
          <a:p>
            <a:r>
              <a:rPr lang="nl-NL" dirty="0" err="1"/>
              <a:t>Accreditation</a:t>
            </a:r>
            <a:endParaRPr lang="nl-NL" dirty="0"/>
          </a:p>
          <a:p>
            <a:r>
              <a:rPr lang="nl-NL" dirty="0"/>
              <a:t>API skills</a:t>
            </a:r>
          </a:p>
        </p:txBody>
      </p:sp>
    </p:spTree>
    <p:extLst>
      <p:ext uri="{BB962C8B-B14F-4D97-AF65-F5344CB8AC3E}">
        <p14:creationId xmlns:p14="http://schemas.microsoft.com/office/powerpoint/2010/main" val="40998013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3ED96253-0A0F-594F-A099-51B8BAE46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5880" y="1914525"/>
            <a:ext cx="7934515" cy="461803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xmlns="" id="{FE4C7194-9017-E543-97C7-A95842F05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Info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teachers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56730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xmlns="" id="{E1E8F5EC-5538-C94F-BD50-06084F87A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UvA</a:t>
            </a:r>
          </a:p>
          <a:p>
            <a:r>
              <a:rPr lang="nl-NL" dirty="0"/>
              <a:t>Teaching </a:t>
            </a:r>
            <a:r>
              <a:rPr lang="nl-NL" dirty="0" err="1"/>
              <a:t>and</a:t>
            </a:r>
            <a:r>
              <a:rPr lang="nl-NL" dirty="0"/>
              <a:t> Learning Center per </a:t>
            </a:r>
            <a:r>
              <a:rPr lang="nl-NL" dirty="0" err="1"/>
              <a:t>faculty</a:t>
            </a:r>
            <a:endParaRPr lang="nl-NL" dirty="0"/>
          </a:p>
          <a:p>
            <a:r>
              <a:rPr lang="nl-NL" dirty="0"/>
              <a:t>Change </a:t>
            </a:r>
            <a:r>
              <a:rPr lang="nl-NL" dirty="0" err="1"/>
              <a:t>Advisory</a:t>
            </a:r>
            <a:r>
              <a:rPr lang="nl-NL" dirty="0"/>
              <a:t> Board Canvas (projectleaders)</a:t>
            </a:r>
          </a:p>
          <a:p>
            <a:r>
              <a:rPr lang="nl-NL" dirty="0"/>
              <a:t>Digital Learning Environment board (</a:t>
            </a:r>
            <a:r>
              <a:rPr lang="nl-NL" dirty="0" err="1"/>
              <a:t>steeringcommittee</a:t>
            </a:r>
            <a:r>
              <a:rPr lang="nl-NL" dirty="0"/>
              <a:t>)</a:t>
            </a:r>
          </a:p>
          <a:p>
            <a:r>
              <a:rPr lang="nl-NL" dirty="0"/>
              <a:t>University </a:t>
            </a:r>
            <a:r>
              <a:rPr lang="nl-NL" dirty="0" err="1"/>
              <a:t>Committee</a:t>
            </a:r>
            <a:r>
              <a:rPr lang="nl-NL" dirty="0"/>
              <a:t> on </a:t>
            </a:r>
            <a:r>
              <a:rPr lang="nl-NL" dirty="0" err="1"/>
              <a:t>Education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Netherlands</a:t>
            </a:r>
          </a:p>
          <a:p>
            <a:r>
              <a:rPr lang="nl-NL" dirty="0"/>
              <a:t>Dutch Canvas User Group </a:t>
            </a:r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xmlns="" id="{2C4936CD-9214-C14F-96DC-65236C308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stakeholders</a:t>
            </a:r>
          </a:p>
        </p:txBody>
      </p:sp>
    </p:spTree>
    <p:extLst>
      <p:ext uri="{BB962C8B-B14F-4D97-AF65-F5344CB8AC3E}">
        <p14:creationId xmlns:p14="http://schemas.microsoft.com/office/powerpoint/2010/main" val="63964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xmlns="" id="{76B8AF02-4A01-5040-BEC5-5C43DD051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xmlns="" id="{042F15C0-5A3C-194E-8C53-AAD28858C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xmlns="" id="{6321E358-4E4E-0549-9601-E334276EB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266" y="1840520"/>
            <a:ext cx="8002959" cy="501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440D7661-5B24-0541-9AE3-2B3D8D426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0" y="1809073"/>
            <a:ext cx="4586208" cy="443626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/>
              <a:t>The University of Amsterdam in #s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6203027B-2121-5546-9EC5-BBF3D647C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973" y="1809072"/>
            <a:ext cx="62103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33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A44E91D8-4638-5441-BFFB-1ADC4BF68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#of </a:t>
            </a:r>
            <a:r>
              <a:rPr lang="nl-NL" dirty="0" err="1"/>
              <a:t>Students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#of Courses per </a:t>
            </a:r>
            <a:r>
              <a:rPr lang="nl-NL" dirty="0" err="1"/>
              <a:t>faculty</a:t>
            </a:r>
            <a:endParaRPr lang="nl-NL" dirty="0"/>
          </a:p>
        </p:txBody>
      </p:sp>
      <p:pic>
        <p:nvPicPr>
          <p:cNvPr id="17" name="Tijdelijke aanduiding voor inhoud 16">
            <a:extLst>
              <a:ext uri="{FF2B5EF4-FFF2-40B4-BE49-F238E27FC236}">
                <a16:creationId xmlns:a16="http://schemas.microsoft.com/office/drawing/2014/main" xmlns="" id="{77CEAA81-980D-7249-9E75-58A793910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387" y="2585244"/>
            <a:ext cx="7683500" cy="3276600"/>
          </a:xfrm>
        </p:spPr>
      </p:pic>
    </p:spTree>
    <p:extLst>
      <p:ext uri="{BB962C8B-B14F-4D97-AF65-F5344CB8AC3E}">
        <p14:creationId xmlns:p14="http://schemas.microsoft.com/office/powerpoint/2010/main" val="247631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2023D62-FDC4-1749-B85A-59887218B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Basic </a:t>
            </a:r>
            <a:r>
              <a:rPr lang="nl-NL" dirty="0" err="1"/>
              <a:t>architecture</a:t>
            </a:r>
            <a:r>
              <a:rPr lang="nl-NL" dirty="0"/>
              <a:t> - accounts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7568B01D-AD0F-A149-AEE5-37330605A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nl-NL" sz="4000" dirty="0"/>
              <a:t>Accounts per </a:t>
            </a:r>
            <a:r>
              <a:rPr lang="nl-NL" sz="4000" dirty="0" err="1"/>
              <a:t>faculty</a:t>
            </a:r>
            <a:endParaRPr lang="nl-NL" sz="4000" dirty="0"/>
          </a:p>
          <a:p>
            <a:pPr marL="0" indent="0" algn="ctr">
              <a:buNone/>
            </a:pPr>
            <a:r>
              <a:rPr lang="nl-NL" sz="4000" dirty="0"/>
              <a:t>Account </a:t>
            </a:r>
            <a:r>
              <a:rPr lang="nl-NL" sz="4000" dirty="0" err="1"/>
              <a:t>Roles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589896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xmlns="" id="{40B55E5E-54CD-2841-B1C5-C5A2707D92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703" y="1914525"/>
            <a:ext cx="6104868" cy="461803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xmlns="" id="{543C2082-BA0B-E041-9BEE-37DF98F22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Sub Accounts in Canvas</a:t>
            </a:r>
          </a:p>
        </p:txBody>
      </p:sp>
    </p:spTree>
    <p:extLst>
      <p:ext uri="{BB962C8B-B14F-4D97-AF65-F5344CB8AC3E}">
        <p14:creationId xmlns:p14="http://schemas.microsoft.com/office/powerpoint/2010/main" val="1695522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"/>
          <a:stretch/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 err="1"/>
              <a:t>Faculty</a:t>
            </a:r>
            <a:r>
              <a:rPr lang="nl-NL" sz="2800" dirty="0"/>
              <a:t> of </a:t>
            </a:r>
            <a:r>
              <a:rPr lang="nl-NL" sz="2800" dirty="0" err="1"/>
              <a:t>Social</a:t>
            </a:r>
            <a:r>
              <a:rPr lang="nl-NL" sz="2800" dirty="0"/>
              <a:t> &amp; </a:t>
            </a:r>
            <a:r>
              <a:rPr lang="nl-NL" sz="2800" dirty="0" err="1"/>
              <a:t>Behavioural</a:t>
            </a:r>
            <a:r>
              <a:rPr lang="nl-NL" sz="2800" dirty="0"/>
              <a:t> </a:t>
            </a:r>
            <a:r>
              <a:rPr lang="nl-NL" sz="2800" dirty="0" err="1"/>
              <a:t>Science</a:t>
            </a:r>
            <a:r>
              <a:rPr lang="nl-NL" sz="2800" dirty="0"/>
              <a:t> (FMG-UvA)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Tijdelijke aanduiding voor inhoud 4">
            <a:extLst>
              <a:ext uri="{FF2B5EF4-FFF2-40B4-BE49-F238E27FC236}">
                <a16:creationId xmlns:a16="http://schemas.microsoft.com/office/drawing/2014/main" xmlns="" id="{1D543420-9CE4-4B46-8ABD-C64B6D2FA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480" y="1913363"/>
            <a:ext cx="3522552" cy="46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96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err="1"/>
              <a:t>Social</a:t>
            </a:r>
            <a:r>
              <a:rPr lang="nl-NL" sz="2800" dirty="0"/>
              <a:t> Sciences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Tijdelijke aanduiding voor inhoud 4">
            <a:extLst>
              <a:ext uri="{FF2B5EF4-FFF2-40B4-BE49-F238E27FC236}">
                <a16:creationId xmlns:a16="http://schemas.microsoft.com/office/drawing/2014/main" xmlns="" id="{1A6D9628-45F8-1A45-8444-E709390756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40" y="1731688"/>
            <a:ext cx="5955054" cy="46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692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7892</TotalTime>
  <Words>790</Words>
  <Application>Microsoft Office PowerPoint</Application>
  <PresentationFormat>Personalizado</PresentationFormat>
  <Paragraphs>244</Paragraphs>
  <Slides>33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Kantoorthema</vt:lpstr>
      <vt:lpstr>Presentación de PowerPoint</vt:lpstr>
      <vt:lpstr>Presentación de PowerPoint</vt:lpstr>
      <vt:lpstr>Timeline implementation of Canvas</vt:lpstr>
      <vt:lpstr>The University of Amsterdam in #s</vt:lpstr>
      <vt:lpstr>#of Students and #of Courses per faculty</vt:lpstr>
      <vt:lpstr>Basic architecture - accounts</vt:lpstr>
      <vt:lpstr>Sub Accounts in Canvas</vt:lpstr>
      <vt:lpstr>Faculty of Social &amp; Behavioural Science (FMG-UvA)</vt:lpstr>
      <vt:lpstr>Social Sciences</vt:lpstr>
      <vt:lpstr>Presentación de PowerPoint</vt:lpstr>
      <vt:lpstr>Decision making structure</vt:lpstr>
      <vt:lpstr>Decision making structure in FMG</vt:lpstr>
      <vt:lpstr>Monitoring tool</vt:lpstr>
      <vt:lpstr>Training of Teachers</vt:lpstr>
      <vt:lpstr>Main points in training</vt:lpstr>
      <vt:lpstr>Free for teachers….</vt:lpstr>
      <vt:lpstr>Some course elements</vt:lpstr>
      <vt:lpstr> </vt:lpstr>
      <vt:lpstr>Added Value</vt:lpstr>
      <vt:lpstr>How a Course in Canvas is born</vt:lpstr>
      <vt:lpstr>Sections &amp; Groups in Canvas</vt:lpstr>
      <vt:lpstr>Presentación de PowerPoint</vt:lpstr>
      <vt:lpstr>“Crosslisting” in Canvas</vt:lpstr>
      <vt:lpstr>Things to know…</vt:lpstr>
      <vt:lpstr>Work necessary</vt:lpstr>
      <vt:lpstr>External tools</vt:lpstr>
      <vt:lpstr>Presentación de PowerPoint</vt:lpstr>
      <vt:lpstr>Presentación de PowerPoint</vt:lpstr>
      <vt:lpstr>Presentación de PowerPoint</vt:lpstr>
      <vt:lpstr>New developments after implementation</vt:lpstr>
      <vt:lpstr>Info for teachers</vt:lpstr>
      <vt:lpstr>Current stakeholders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Kruiderink</dc:creator>
  <cp:lastModifiedBy>Inmaculada</cp:lastModifiedBy>
  <cp:revision>77</cp:revision>
  <dcterms:created xsi:type="dcterms:W3CDTF">2019-05-16T18:51:13Z</dcterms:created>
  <dcterms:modified xsi:type="dcterms:W3CDTF">2019-05-22T08:05:52Z</dcterms:modified>
</cp:coreProperties>
</file>