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25"/>
  </p:notesMasterIdLst>
  <p:sldIdLst>
    <p:sldId id="256" r:id="rId5"/>
    <p:sldId id="316" r:id="rId6"/>
    <p:sldId id="336" r:id="rId7"/>
    <p:sldId id="315" r:id="rId8"/>
    <p:sldId id="319" r:id="rId9"/>
    <p:sldId id="346" r:id="rId10"/>
    <p:sldId id="322" r:id="rId11"/>
    <p:sldId id="320" r:id="rId12"/>
    <p:sldId id="317" r:id="rId13"/>
    <p:sldId id="342" r:id="rId14"/>
    <p:sldId id="327" r:id="rId15"/>
    <p:sldId id="326" r:id="rId16"/>
    <p:sldId id="331" r:id="rId17"/>
    <p:sldId id="330" r:id="rId18"/>
    <p:sldId id="333" r:id="rId19"/>
    <p:sldId id="341" r:id="rId20"/>
    <p:sldId id="324" r:id="rId21"/>
    <p:sldId id="348" r:id="rId22"/>
    <p:sldId id="338" r:id="rId23"/>
    <p:sldId id="339" r:id="rId24"/>
  </p:sldIdLst>
  <p:sldSz cx="24382413" cy="13716000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221" userDrawn="1">
          <p15:clr>
            <a:srgbClr val="A4A3A4"/>
          </p15:clr>
        </p15:guide>
        <p15:guide id="2" pos="445" userDrawn="1">
          <p15:clr>
            <a:srgbClr val="A4A3A4"/>
          </p15:clr>
        </p15:guide>
        <p15:guide id="3" pos="14938" userDrawn="1">
          <p15:clr>
            <a:srgbClr val="A4A3A4"/>
          </p15:clr>
        </p15:guide>
        <p15:guide id="4" orient="horz" pos="6860" userDrawn="1">
          <p15:clr>
            <a:srgbClr val="A4A3A4"/>
          </p15:clr>
        </p15:guide>
        <p15:guide id="5" orient="horz" pos="6429" userDrawn="1">
          <p15:clr>
            <a:srgbClr val="A4A3A4"/>
          </p15:clr>
        </p15:guide>
        <p15:guide id="6" pos="4119" userDrawn="1">
          <p15:clr>
            <a:srgbClr val="A4A3A4"/>
          </p15:clr>
        </p15:guide>
        <p15:guide id="7" pos="7838" userDrawn="1">
          <p15:clr>
            <a:srgbClr val="A4A3A4"/>
          </p15:clr>
        </p15:guide>
        <p15:guide id="8" pos="11603" userDrawn="1">
          <p15:clr>
            <a:srgbClr val="A4A3A4"/>
          </p15:clr>
        </p15:guide>
        <p15:guide id="9" orient="horz" pos="419" userDrawn="1">
          <p15:clr>
            <a:srgbClr val="A4A3A4"/>
          </p15:clr>
        </p15:guide>
        <p15:guide id="10" orient="horz" pos="1031" userDrawn="1">
          <p15:clr>
            <a:srgbClr val="A4A3A4"/>
          </p15:clr>
        </p15:guide>
        <p15:guide id="11" orient="horz" pos="1644" userDrawn="1">
          <p15:clr>
            <a:srgbClr val="A4A3A4"/>
          </p15:clr>
        </p15:guide>
        <p15:guide id="12" pos="3733" userDrawn="1">
          <p15:clr>
            <a:srgbClr val="A4A3A4"/>
          </p15:clr>
        </p15:guide>
        <p15:guide id="13" pos="7498" userDrawn="1">
          <p15:clr>
            <a:srgbClr val="A4A3A4"/>
          </p15:clr>
        </p15:guide>
        <p15:guide id="14" pos="11172" userDrawn="1">
          <p15:clr>
            <a:srgbClr val="A4A3A4"/>
          </p15:clr>
        </p15:guide>
        <p15:guide id="15" orient="horz" pos="8640" userDrawn="1">
          <p15:clr>
            <a:srgbClr val="A4A3A4"/>
          </p15:clr>
        </p15:guide>
        <p15:guide id="16" orient="horz" userDrawn="1">
          <p15:clr>
            <a:srgbClr val="A4A3A4"/>
          </p15:clr>
        </p15:guide>
        <p15:guide id="17" userDrawn="1">
          <p15:clr>
            <a:srgbClr val="A4A3A4"/>
          </p15:clr>
        </p15:guide>
        <p15:guide id="18" pos="15323" userDrawn="1">
          <p15:clr>
            <a:srgbClr val="A4A3A4"/>
          </p15:clr>
        </p15:guide>
        <p15:guide id="19" orient="horz" pos="8493" userDrawn="1">
          <p15:clr>
            <a:srgbClr val="A4A3A4"/>
          </p15:clr>
        </p15:guide>
        <p15:guide id="20" orient="horz" pos="7268" userDrawn="1">
          <p15:clr>
            <a:srgbClr val="A4A3A4"/>
          </p15:clr>
        </p15:guide>
        <p15:guide id="21" orient="horz" pos="8448" userDrawn="1">
          <p15:clr>
            <a:srgbClr val="A4A3A4"/>
          </p15:clr>
        </p15:guide>
        <p15:guide id="22" orient="horz" pos="7450" userDrawn="1">
          <p15:clr>
            <a:srgbClr val="A4A3A4"/>
          </p15:clr>
        </p15:guide>
        <p15:guide id="23" orient="horz" pos="79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0E8"/>
    <a:srgbClr val="FCF9F6"/>
    <a:srgbClr val="C3B097"/>
    <a:srgbClr val="A38761"/>
    <a:srgbClr val="D4C7B6"/>
    <a:srgbClr val="D6AD84"/>
    <a:srgbClr val="F42100"/>
    <a:srgbClr val="002129"/>
    <a:srgbClr val="F2A57E"/>
    <a:srgbClr val="8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ABCE70-2A8B-448F-89BD-37899B127C0B}" v="33" dt="2024-04-29T11:24:09.155"/>
    <p1510:client id="{BFF6EF6E-9EA4-473A-B7F1-B50A535ECB23}" v="631" dt="2024-04-29T11:34:12.950"/>
    <p1510:client id="{CA8F33BD-F705-7632-5F37-CC7E53255281}" v="23" dt="2024-04-29T11:08:35.9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714" y="90"/>
      </p:cViewPr>
      <p:guideLst>
        <p:guide orient="horz" pos="8221"/>
        <p:guide pos="445"/>
        <p:guide pos="14938"/>
        <p:guide orient="horz" pos="6860"/>
        <p:guide orient="horz" pos="6429"/>
        <p:guide pos="4119"/>
        <p:guide pos="7838"/>
        <p:guide pos="11603"/>
        <p:guide orient="horz" pos="419"/>
        <p:guide orient="horz" pos="1031"/>
        <p:guide orient="horz" pos="1644"/>
        <p:guide pos="3733"/>
        <p:guide pos="7498"/>
        <p:guide pos="11172"/>
        <p:guide orient="horz" pos="8640"/>
        <p:guide orient="horz"/>
        <p:guide/>
        <p:guide pos="15323"/>
        <p:guide orient="horz" pos="8493"/>
        <p:guide orient="horz" pos="7268"/>
        <p:guide orient="horz" pos="8448"/>
        <p:guide orient="horz" pos="7450"/>
        <p:guide orient="horz" pos="79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A265A-A8A2-B04D-A273-615EB03CF746}" type="datetimeFigureOut">
              <a:rPr lang="es-ES" smtClean="0"/>
              <a:t>12/06/2024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7F3F3-6DDB-C64B-BADD-875F8E9F7F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3893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68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343" algn="l" defTabSz="182868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686" algn="l" defTabSz="182868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3029" algn="l" defTabSz="182868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371" algn="l" defTabSz="182868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1714" algn="l" defTabSz="182868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6057" algn="l" defTabSz="182868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400" algn="l" defTabSz="182868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4743" algn="l" defTabSz="182868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F799B-8C66-F0D2-65B6-198CAFAA6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ED246C8-1C50-3C89-0763-48F0A2142F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69FDF65-406E-1FEC-6C83-54955F832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80FFAFD-9329-712A-426E-E1480791B0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75984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F799B-8C66-F0D2-65B6-198CAFAA6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ED246C8-1C50-3C89-0763-48F0A2142F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69FDF65-406E-1FEC-6C83-54955F832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80FFAFD-9329-712A-426E-E1480791B0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37484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F799B-8C66-F0D2-65B6-198CAFAA6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ED246C8-1C50-3C89-0763-48F0A2142F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69FDF65-406E-1FEC-6C83-54955F832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80FFAFD-9329-712A-426E-E1480791B0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2458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F799B-8C66-F0D2-65B6-198CAFAA6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ED246C8-1C50-3C89-0763-48F0A2142F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69FDF65-406E-1FEC-6C83-54955F832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80FFAFD-9329-712A-426E-E1480791B0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4736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F799B-8C66-F0D2-65B6-198CAFAA6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ED246C8-1C50-3C89-0763-48F0A2142F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69FDF65-406E-1FEC-6C83-54955F832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80FFAFD-9329-712A-426E-E1480791B0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1067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F799B-8C66-F0D2-65B6-198CAFAA6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ED246C8-1C50-3C89-0763-48F0A2142F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69FDF65-406E-1FEC-6C83-54955F832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80FFAFD-9329-712A-426E-E1480791B0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44155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F799B-8C66-F0D2-65B6-198CAFAA6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ED246C8-1C50-3C89-0763-48F0A2142F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69FDF65-406E-1FEC-6C83-54955F832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80FFAFD-9329-712A-426E-E1480791B0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97242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F799B-8C66-F0D2-65B6-198CAFAA6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ED246C8-1C50-3C89-0763-48F0A2142F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69FDF65-406E-1FEC-6C83-54955F832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80FFAFD-9329-712A-426E-E1480791B0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27692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F799B-8C66-F0D2-65B6-198CAFAA6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ED246C8-1C50-3C89-0763-48F0A2142F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69FDF65-406E-1FEC-6C83-54955F832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80FFAFD-9329-712A-426E-E1480791B0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84947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F799B-8C66-F0D2-65B6-198CAFAA6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ED246C8-1C50-3C89-0763-48F0A2142F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69FDF65-406E-1FEC-6C83-54955F832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80FFAFD-9329-712A-426E-E1480791B0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57332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F799B-8C66-F0D2-65B6-198CAFAA6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ED246C8-1C50-3C89-0763-48F0A2142F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69FDF65-406E-1FEC-6C83-54955F832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80FFAFD-9329-712A-426E-E1480791B0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2997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F799B-8C66-F0D2-65B6-198CAFAA6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ED246C8-1C50-3C89-0763-48F0A2142F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69FDF65-406E-1FEC-6C83-54955F832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80FFAFD-9329-712A-426E-E1480791B0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4210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F799B-8C66-F0D2-65B6-198CAFAA6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ED246C8-1C50-3C89-0763-48F0A2142F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69FDF65-406E-1FEC-6C83-54955F832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80FFAFD-9329-712A-426E-E1480791B0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7032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F799B-8C66-F0D2-65B6-198CAFAA6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ED246C8-1C50-3C89-0763-48F0A2142F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69FDF65-406E-1FEC-6C83-54955F832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80FFAFD-9329-712A-426E-E1480791B0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121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F799B-8C66-F0D2-65B6-198CAFAA6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ED246C8-1C50-3C89-0763-48F0A2142F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69FDF65-406E-1FEC-6C83-54955F832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80FFAFD-9329-712A-426E-E1480791B0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7615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F799B-8C66-F0D2-65B6-198CAFAA6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ED246C8-1C50-3C89-0763-48F0A2142F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69FDF65-406E-1FEC-6C83-54955F832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80FFAFD-9329-712A-426E-E1480791B0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5671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F799B-8C66-F0D2-65B6-198CAFAA6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ED246C8-1C50-3C89-0763-48F0A2142F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69FDF65-406E-1FEC-6C83-54955F832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80FFAFD-9329-712A-426E-E1480791B0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39676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F799B-8C66-F0D2-65B6-198CAFAA6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ED246C8-1C50-3C89-0763-48F0A2142F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69FDF65-406E-1FEC-6C83-54955F832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80FFAFD-9329-712A-426E-E1480791B0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69188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F799B-8C66-F0D2-65B6-198CAFAA6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ED246C8-1C50-3C89-0763-48F0A2142F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69FDF65-406E-1FEC-6C83-54955F832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80FFAFD-9329-712A-426E-E1480791B0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272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802" y="2244726"/>
            <a:ext cx="18286810" cy="4775200"/>
          </a:xfrm>
        </p:spPr>
        <p:txBody>
          <a:bodyPr anchor="b"/>
          <a:lstStyle>
            <a:lvl1pPr algn="ctr">
              <a:defRPr sz="11999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7802" y="7204076"/>
            <a:ext cx="1828681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EC5FD-DCEC-4FC8-8E4B-3D4AE95E3499}" type="datetime1">
              <a:rPr lang="es-ES" smtClean="0"/>
              <a:t>12/06/2024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745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81826-B875-42A1-A143-C5EFD0F889DB}" type="datetime1">
              <a:rPr lang="es-ES" smtClean="0"/>
              <a:t>12/06/2024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302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8664" y="730250"/>
            <a:ext cx="5257458" cy="11623676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291" y="730250"/>
            <a:ext cx="15467593" cy="11623676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0434E-ABEA-418E-8D8B-F94D711B3C96}" type="datetime1">
              <a:rPr lang="es-ES" smtClean="0"/>
              <a:t>12/06/2024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1645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D2582-41D2-4944-86E9-4063DA2B985C}" type="datetime1">
              <a:rPr lang="es-ES" smtClean="0"/>
              <a:t>12/06/2024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5174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592" y="3419477"/>
            <a:ext cx="21029831" cy="5705474"/>
          </a:xfrm>
        </p:spPr>
        <p:txBody>
          <a:bodyPr anchor="b"/>
          <a:lstStyle>
            <a:lvl1pPr>
              <a:defRPr sz="11999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592" y="9178927"/>
            <a:ext cx="21029831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354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709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06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41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177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12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48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483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43C16-3917-4738-A4B8-944061FF7B9C}" type="datetime1">
              <a:rPr lang="es-ES" smtClean="0"/>
              <a:t>12/06/2024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3689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291" y="3651250"/>
            <a:ext cx="10362526" cy="870267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3596" y="3651250"/>
            <a:ext cx="10362526" cy="870267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15EA-C1F5-48E0-8341-ABD28076085C}" type="datetime1">
              <a:rPr lang="es-ES" smtClean="0"/>
              <a:t>12/06/2024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846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467" y="730251"/>
            <a:ext cx="21029831" cy="265112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467" y="3362326"/>
            <a:ext cx="10314903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354" indent="0">
              <a:buNone/>
              <a:defRPr sz="4000" b="1"/>
            </a:lvl2pPr>
            <a:lvl3pPr marL="1828709" indent="0">
              <a:buNone/>
              <a:defRPr sz="3600" b="1"/>
            </a:lvl3pPr>
            <a:lvl4pPr marL="2743063" indent="0">
              <a:buNone/>
              <a:defRPr sz="3200" b="1"/>
            </a:lvl4pPr>
            <a:lvl5pPr marL="3657417" indent="0">
              <a:buNone/>
              <a:defRPr sz="3200" b="1"/>
            </a:lvl5pPr>
            <a:lvl6pPr marL="4571771" indent="0">
              <a:buNone/>
              <a:defRPr sz="3200" b="1"/>
            </a:lvl6pPr>
            <a:lvl7pPr marL="5486126" indent="0">
              <a:buNone/>
              <a:defRPr sz="3200" b="1"/>
            </a:lvl7pPr>
            <a:lvl8pPr marL="6400480" indent="0">
              <a:buNone/>
              <a:defRPr sz="3200" b="1"/>
            </a:lvl8pPr>
            <a:lvl9pPr marL="7314834" indent="0">
              <a:buNone/>
              <a:defRPr sz="3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467" y="5010150"/>
            <a:ext cx="10314903" cy="736917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3597" y="3362326"/>
            <a:ext cx="10365701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354" indent="0">
              <a:buNone/>
              <a:defRPr sz="4000" b="1"/>
            </a:lvl2pPr>
            <a:lvl3pPr marL="1828709" indent="0">
              <a:buNone/>
              <a:defRPr sz="3600" b="1"/>
            </a:lvl3pPr>
            <a:lvl4pPr marL="2743063" indent="0">
              <a:buNone/>
              <a:defRPr sz="3200" b="1"/>
            </a:lvl4pPr>
            <a:lvl5pPr marL="3657417" indent="0">
              <a:buNone/>
              <a:defRPr sz="3200" b="1"/>
            </a:lvl5pPr>
            <a:lvl6pPr marL="4571771" indent="0">
              <a:buNone/>
              <a:defRPr sz="3200" b="1"/>
            </a:lvl6pPr>
            <a:lvl7pPr marL="5486126" indent="0">
              <a:buNone/>
              <a:defRPr sz="3200" b="1"/>
            </a:lvl7pPr>
            <a:lvl8pPr marL="6400480" indent="0">
              <a:buNone/>
              <a:defRPr sz="3200" b="1"/>
            </a:lvl8pPr>
            <a:lvl9pPr marL="7314834" indent="0">
              <a:buNone/>
              <a:defRPr sz="3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3597" y="5010150"/>
            <a:ext cx="10365701" cy="736917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C1EE-AD6A-4A90-BC13-92BE6C55A884}" type="datetime1">
              <a:rPr lang="es-ES" smtClean="0"/>
              <a:t>12/06/2024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125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81A2B-98E6-4A8B-AD90-2B18BC1AA31C}" type="datetime1">
              <a:rPr lang="es-ES" smtClean="0"/>
              <a:t>12/06/2024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76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9F608-353E-4B37-A33B-06056794C550}" type="datetime1">
              <a:rPr lang="es-ES" smtClean="0"/>
              <a:t>12/06/2024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64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468" y="914400"/>
            <a:ext cx="7863962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5701" y="1974851"/>
            <a:ext cx="1234359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468" y="4114800"/>
            <a:ext cx="7863962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354" indent="0">
              <a:buNone/>
              <a:defRPr sz="2800"/>
            </a:lvl2pPr>
            <a:lvl3pPr marL="1828709" indent="0">
              <a:buNone/>
              <a:defRPr sz="2400"/>
            </a:lvl3pPr>
            <a:lvl4pPr marL="2743063" indent="0">
              <a:buNone/>
              <a:defRPr sz="2000"/>
            </a:lvl4pPr>
            <a:lvl5pPr marL="3657417" indent="0">
              <a:buNone/>
              <a:defRPr sz="2000"/>
            </a:lvl5pPr>
            <a:lvl6pPr marL="4571771" indent="0">
              <a:buNone/>
              <a:defRPr sz="2000"/>
            </a:lvl6pPr>
            <a:lvl7pPr marL="5486126" indent="0">
              <a:buNone/>
              <a:defRPr sz="2000"/>
            </a:lvl7pPr>
            <a:lvl8pPr marL="6400480" indent="0">
              <a:buNone/>
              <a:defRPr sz="2000"/>
            </a:lvl8pPr>
            <a:lvl9pPr marL="7314834" indent="0">
              <a:buNone/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CB667-2FB1-408D-BAB9-9811C06B960D}" type="datetime1">
              <a:rPr lang="es-ES" smtClean="0"/>
              <a:t>12/06/2024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5097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468" y="914400"/>
            <a:ext cx="7863962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5701" y="1974851"/>
            <a:ext cx="1234359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354" indent="0">
              <a:buNone/>
              <a:defRPr sz="5600"/>
            </a:lvl2pPr>
            <a:lvl3pPr marL="1828709" indent="0">
              <a:buNone/>
              <a:defRPr sz="4800"/>
            </a:lvl3pPr>
            <a:lvl4pPr marL="2743063" indent="0">
              <a:buNone/>
              <a:defRPr sz="4000"/>
            </a:lvl4pPr>
            <a:lvl5pPr marL="3657417" indent="0">
              <a:buNone/>
              <a:defRPr sz="4000"/>
            </a:lvl5pPr>
            <a:lvl6pPr marL="4571771" indent="0">
              <a:buNone/>
              <a:defRPr sz="4000"/>
            </a:lvl6pPr>
            <a:lvl7pPr marL="5486126" indent="0">
              <a:buNone/>
              <a:defRPr sz="4000"/>
            </a:lvl7pPr>
            <a:lvl8pPr marL="6400480" indent="0">
              <a:buNone/>
              <a:defRPr sz="4000"/>
            </a:lvl8pPr>
            <a:lvl9pPr marL="7314834" indent="0">
              <a:buNone/>
              <a:defRPr sz="4000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468" y="4114800"/>
            <a:ext cx="7863962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354" indent="0">
              <a:buNone/>
              <a:defRPr sz="2800"/>
            </a:lvl2pPr>
            <a:lvl3pPr marL="1828709" indent="0">
              <a:buNone/>
              <a:defRPr sz="2400"/>
            </a:lvl3pPr>
            <a:lvl4pPr marL="2743063" indent="0">
              <a:buNone/>
              <a:defRPr sz="2000"/>
            </a:lvl4pPr>
            <a:lvl5pPr marL="3657417" indent="0">
              <a:buNone/>
              <a:defRPr sz="2000"/>
            </a:lvl5pPr>
            <a:lvl6pPr marL="4571771" indent="0">
              <a:buNone/>
              <a:defRPr sz="2000"/>
            </a:lvl6pPr>
            <a:lvl7pPr marL="5486126" indent="0">
              <a:buNone/>
              <a:defRPr sz="2000"/>
            </a:lvl7pPr>
            <a:lvl8pPr marL="6400480" indent="0">
              <a:buNone/>
              <a:defRPr sz="2000"/>
            </a:lvl8pPr>
            <a:lvl9pPr marL="7314834" indent="0">
              <a:buNone/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E9A8-620F-4CEC-BBDC-B5D3FC50E4EB}" type="datetime1">
              <a:rPr lang="es-ES" smtClean="0"/>
              <a:t>12/06/2024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933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291" y="730251"/>
            <a:ext cx="21029831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291" y="3651250"/>
            <a:ext cx="21029831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291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632CA-073F-4A37-A007-C0C5835D7C03}" type="datetime1">
              <a:rPr lang="es-ES" smtClean="0"/>
              <a:t>12/06/2024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6675" y="12712701"/>
            <a:ext cx="822906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0079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5345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  <p:hf hdr="0" ftr="0" dt="0"/>
  <p:txStyles>
    <p:titleStyle>
      <a:lvl1pPr algn="l" defTabSz="1828709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77" indent="-457177" algn="l" defTabSz="1828709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53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886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240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594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8949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303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657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01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5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09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063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17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771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126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48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83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76167"/>
            <a:ext cx="20412799" cy="738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868" tIns="91434" rIns="182868" bIns="91434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3600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828681" y="252624"/>
            <a:ext cx="20412799" cy="1415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868" tIns="91434" rIns="182868" bIns="91434" numCol="1" anchor="ctr" anchorCtr="0" compatLnSpc="1">
            <a:prstTxWarp prst="textNoShape">
              <a:avLst/>
            </a:prstTxWarp>
            <a:spAutoFit/>
          </a:bodyPr>
          <a:lstStyle/>
          <a:p>
            <a:pPr defTabSz="1828709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ES" sz="220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defTabSz="1828709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s-ES" altLang="es-ES" sz="220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es-ES" altLang="es-ES" sz="3600"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8293"/>
            <a:ext cx="39655902" cy="738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868" tIns="91434" rIns="182868" bIns="91434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3600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828681" y="206909"/>
            <a:ext cx="39655902" cy="1415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868" tIns="91434" rIns="182868" bIns="91434" numCol="1" anchor="ctr" anchorCtr="0" compatLnSpc="1">
            <a:prstTxWarp prst="textNoShape">
              <a:avLst/>
            </a:prstTxWarp>
            <a:spAutoFit/>
          </a:bodyPr>
          <a:lstStyle/>
          <a:p>
            <a:pPr defTabSz="1828709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ES" sz="220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defTabSz="1828709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s-ES" altLang="es-ES" sz="220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es-ES" altLang="es-ES" sz="3600"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99361" y="-75629"/>
            <a:ext cx="17083050" cy="738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868" tIns="91434" rIns="182868" bIns="91434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3600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0680" y="252624"/>
            <a:ext cx="17083050" cy="1415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868" tIns="91434" rIns="182868" bIns="91434" numCol="1" anchor="ctr" anchorCtr="0" compatLnSpc="1">
            <a:prstTxWarp prst="textNoShape">
              <a:avLst/>
            </a:prstTxWarp>
            <a:spAutoFit/>
          </a:bodyPr>
          <a:lstStyle/>
          <a:p>
            <a:pPr defTabSz="1828709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ES" sz="220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defTabSz="1828709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s-ES" altLang="es-ES" sz="220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es-ES" altLang="es-ES" sz="3600"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-7471" y="-76167"/>
            <a:ext cx="24389882" cy="14130292"/>
            <a:chOff x="-3736" y="-81490"/>
            <a:chExt cx="12195735" cy="7065606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-3736" y="-81490"/>
              <a:ext cx="12195735" cy="6858000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3600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id="{F45B2646-6BB6-42E8-81E3-D85A03884C2C}"/>
                </a:ext>
              </a:extLst>
            </p:cNvPr>
            <p:cNvGrpSpPr/>
            <p:nvPr/>
          </p:nvGrpSpPr>
          <p:grpSpPr>
            <a:xfrm>
              <a:off x="2104771" y="-43181"/>
              <a:ext cx="6550937" cy="7027297"/>
              <a:chOff x="-332252" y="0"/>
              <a:chExt cx="8679042" cy="11218098"/>
            </a:xfrm>
          </p:grpSpPr>
          <p:sp>
            <p:nvSpPr>
              <p:cNvPr id="211" name="Shape 469">
                <a:extLst>
                  <a:ext uri="{FF2B5EF4-FFF2-40B4-BE49-F238E27FC236}">
                    <a16:creationId xmlns:a16="http://schemas.microsoft.com/office/drawing/2014/main" id="{3338C2AA-7D12-495F-AE53-8BFE95887EA8}"/>
                  </a:ext>
                </a:extLst>
              </p:cNvPr>
              <p:cNvSpPr/>
              <p:nvPr/>
            </p:nvSpPr>
            <p:spPr>
              <a:xfrm>
                <a:off x="-332252" y="0"/>
                <a:ext cx="7560057" cy="10692003"/>
              </a:xfrm>
              <a:custGeom>
                <a:avLst/>
                <a:gdLst/>
                <a:ahLst/>
                <a:cxnLst/>
                <a:rect l="0" t="0" r="0" b="0"/>
                <a:pathLst>
                  <a:path w="7560057" h="10692003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C4B9AC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3600"/>
              </a:p>
            </p:txBody>
          </p:sp>
          <p:sp>
            <p:nvSpPr>
              <p:cNvPr id="212" name="Shape 7">
                <a:extLst>
                  <a:ext uri="{FF2B5EF4-FFF2-40B4-BE49-F238E27FC236}">
                    <a16:creationId xmlns:a16="http://schemas.microsoft.com/office/drawing/2014/main" id="{5CE865C2-BB42-43DB-82F7-B26E0C350139}"/>
                  </a:ext>
                </a:extLst>
              </p:cNvPr>
              <p:cNvSpPr/>
              <p:nvPr/>
            </p:nvSpPr>
            <p:spPr>
              <a:xfrm>
                <a:off x="-106752" y="201327"/>
                <a:ext cx="8107658" cy="11016771"/>
              </a:xfrm>
              <a:custGeom>
                <a:avLst/>
                <a:gdLst/>
                <a:ahLst/>
                <a:cxnLst/>
                <a:rect l="0" t="0" r="0" b="0"/>
                <a:pathLst>
                  <a:path w="7560054" h="10691999">
                    <a:moveTo>
                      <a:pt x="0" y="0"/>
                    </a:moveTo>
                    <a:lnTo>
                      <a:pt x="1027976" y="0"/>
                    </a:lnTo>
                    <a:lnTo>
                      <a:pt x="3771798" y="8399945"/>
                    </a:lnTo>
                    <a:lnTo>
                      <a:pt x="6515608" y="0"/>
                    </a:lnTo>
                    <a:lnTo>
                      <a:pt x="7560054" y="0"/>
                    </a:lnTo>
                    <a:lnTo>
                      <a:pt x="7560054" y="4077088"/>
                    </a:lnTo>
                    <a:lnTo>
                      <a:pt x="5286402" y="10691999"/>
                    </a:lnTo>
                    <a:lnTo>
                      <a:pt x="2257170" y="10691999"/>
                    </a:lnTo>
                    <a:lnTo>
                      <a:pt x="0" y="412499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DE4DD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3600"/>
              </a:p>
            </p:txBody>
          </p:sp>
          <p:sp>
            <p:nvSpPr>
              <p:cNvPr id="301" name="Shape 475">
                <a:extLst>
                  <a:ext uri="{FF2B5EF4-FFF2-40B4-BE49-F238E27FC236}">
                    <a16:creationId xmlns:a16="http://schemas.microsoft.com/office/drawing/2014/main" id="{6CAD875F-2B88-432F-AF55-242413B51BDD}"/>
                  </a:ext>
                </a:extLst>
              </p:cNvPr>
              <p:cNvSpPr/>
              <p:nvPr/>
            </p:nvSpPr>
            <p:spPr>
              <a:xfrm>
                <a:off x="6282106" y="716445"/>
                <a:ext cx="70193" cy="1286281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3600"/>
              </a:p>
            </p:txBody>
          </p:sp>
          <p:sp>
            <p:nvSpPr>
              <p:cNvPr id="302" name="Shape 97">
                <a:extLst>
                  <a:ext uri="{FF2B5EF4-FFF2-40B4-BE49-F238E27FC236}">
                    <a16:creationId xmlns:a16="http://schemas.microsoft.com/office/drawing/2014/main" id="{6C7F35E3-A36F-46FB-BFB8-C0DA83C6DEAF}"/>
                  </a:ext>
                </a:extLst>
              </p:cNvPr>
              <p:cNvSpPr/>
              <p:nvPr/>
            </p:nvSpPr>
            <p:spPr>
              <a:xfrm>
                <a:off x="1715398" y="2372979"/>
                <a:ext cx="2059407" cy="5155570"/>
              </a:xfrm>
              <a:custGeom>
                <a:avLst/>
                <a:gdLst/>
                <a:ahLst/>
                <a:cxnLst/>
                <a:rect l="0" t="0" r="0" b="0"/>
                <a:pathLst>
                  <a:path w="2059407" h="5155570">
                    <a:moveTo>
                      <a:pt x="2059407" y="0"/>
                    </a:moveTo>
                    <a:lnTo>
                      <a:pt x="2059407" y="732683"/>
                    </a:lnTo>
                    <a:lnTo>
                      <a:pt x="1960818" y="738167"/>
                    </a:lnTo>
                    <a:cubicBezTo>
                      <a:pt x="1327964" y="809833"/>
                      <a:pt x="950652" y="1405209"/>
                      <a:pt x="940841" y="2110833"/>
                    </a:cubicBezTo>
                    <a:lnTo>
                      <a:pt x="2059407" y="2110833"/>
                    </a:lnTo>
                    <a:lnTo>
                      <a:pt x="2059407" y="2800785"/>
                    </a:lnTo>
                    <a:lnTo>
                      <a:pt x="940841" y="2800785"/>
                    </a:lnTo>
                    <a:cubicBezTo>
                      <a:pt x="949344" y="3556819"/>
                      <a:pt x="1330490" y="4154045"/>
                      <a:pt x="1994598" y="4351424"/>
                    </a:cubicBezTo>
                    <a:lnTo>
                      <a:pt x="2059407" y="4367128"/>
                    </a:lnTo>
                    <a:lnTo>
                      <a:pt x="2059407" y="5155570"/>
                    </a:lnTo>
                    <a:lnTo>
                      <a:pt x="1955638" y="5143027"/>
                    </a:lnTo>
                    <a:cubicBezTo>
                      <a:pt x="618156" y="4946658"/>
                      <a:pt x="0" y="3839398"/>
                      <a:pt x="0" y="2560349"/>
                    </a:cubicBezTo>
                    <a:cubicBezTo>
                      <a:pt x="0" y="1102047"/>
                      <a:pt x="775058" y="65606"/>
                      <a:pt x="1973477" y="2253"/>
                    </a:cubicBezTo>
                    <a:lnTo>
                      <a:pt x="205940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3600"/>
              </a:p>
            </p:txBody>
          </p:sp>
          <p:sp>
            <p:nvSpPr>
              <p:cNvPr id="303" name="Shape 98">
                <a:extLst>
                  <a:ext uri="{FF2B5EF4-FFF2-40B4-BE49-F238E27FC236}">
                    <a16:creationId xmlns:a16="http://schemas.microsoft.com/office/drawing/2014/main" id="{FD080FE7-A366-4D37-983A-258ACF101A27}"/>
                  </a:ext>
                </a:extLst>
              </p:cNvPr>
              <p:cNvSpPr/>
              <p:nvPr/>
            </p:nvSpPr>
            <p:spPr>
              <a:xfrm>
                <a:off x="3774805" y="6459690"/>
                <a:ext cx="1954860" cy="1087196"/>
              </a:xfrm>
              <a:custGeom>
                <a:avLst/>
                <a:gdLst/>
                <a:ahLst/>
                <a:cxnLst/>
                <a:rect l="0" t="0" r="0" b="0"/>
                <a:pathLst>
                  <a:path w="1954860" h="1087196">
                    <a:moveTo>
                      <a:pt x="1672603" y="0"/>
                    </a:moveTo>
                    <a:lnTo>
                      <a:pt x="1954860" y="637680"/>
                    </a:lnTo>
                    <a:cubicBezTo>
                      <a:pt x="1494904" y="930402"/>
                      <a:pt x="899020" y="1087196"/>
                      <a:pt x="334518" y="1087196"/>
                    </a:cubicBezTo>
                    <a:cubicBezTo>
                      <a:pt x="231939" y="1087196"/>
                      <a:pt x="132832" y="1082500"/>
                      <a:pt x="37162" y="1073350"/>
                    </a:cubicBezTo>
                    <a:lnTo>
                      <a:pt x="0" y="1068858"/>
                    </a:lnTo>
                    <a:lnTo>
                      <a:pt x="0" y="280417"/>
                    </a:lnTo>
                    <a:lnTo>
                      <a:pt x="93430" y="303055"/>
                    </a:lnTo>
                    <a:cubicBezTo>
                      <a:pt x="202216" y="323738"/>
                      <a:pt x="317536" y="334518"/>
                      <a:pt x="439064" y="334518"/>
                    </a:cubicBezTo>
                    <a:cubicBezTo>
                      <a:pt x="919925" y="334518"/>
                      <a:pt x="1327620" y="188163"/>
                      <a:pt x="167260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3600"/>
              </a:p>
            </p:txBody>
          </p:sp>
          <p:sp>
            <p:nvSpPr>
              <p:cNvPr id="304" name="Shape 99">
                <a:extLst>
                  <a:ext uri="{FF2B5EF4-FFF2-40B4-BE49-F238E27FC236}">
                    <a16:creationId xmlns:a16="http://schemas.microsoft.com/office/drawing/2014/main" id="{5FC7E2AC-8D35-4B58-8D8B-0CC863DB9633}"/>
                  </a:ext>
                </a:extLst>
              </p:cNvPr>
              <p:cNvSpPr/>
              <p:nvPr/>
            </p:nvSpPr>
            <p:spPr>
              <a:xfrm>
                <a:off x="3774805" y="2372157"/>
                <a:ext cx="2069846" cy="2801607"/>
              </a:xfrm>
              <a:custGeom>
                <a:avLst/>
                <a:gdLst/>
                <a:ahLst/>
                <a:cxnLst/>
                <a:rect l="0" t="0" r="0" b="0"/>
                <a:pathLst>
                  <a:path w="2069846" h="2801607">
                    <a:moveTo>
                      <a:pt x="31356" y="0"/>
                    </a:moveTo>
                    <a:cubicBezTo>
                      <a:pt x="1327620" y="0"/>
                      <a:pt x="2069846" y="993102"/>
                      <a:pt x="2069846" y="2571623"/>
                    </a:cubicBezTo>
                    <a:lnTo>
                      <a:pt x="2069846" y="2801607"/>
                    </a:lnTo>
                    <a:lnTo>
                      <a:pt x="0" y="2801607"/>
                    </a:lnTo>
                    <a:lnTo>
                      <a:pt x="0" y="2111655"/>
                    </a:lnTo>
                    <a:lnTo>
                      <a:pt x="1118565" y="2111655"/>
                    </a:lnTo>
                    <a:cubicBezTo>
                      <a:pt x="1108100" y="1421702"/>
                      <a:pt x="773582" y="731761"/>
                      <a:pt x="31356" y="731761"/>
                    </a:cubicBezTo>
                    <a:lnTo>
                      <a:pt x="0" y="733505"/>
                    </a:lnTo>
                    <a:lnTo>
                      <a:pt x="0" y="822"/>
                    </a:lnTo>
                    <a:lnTo>
                      <a:pt x="3135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3600"/>
              </a:p>
            </p:txBody>
          </p:sp>
          <p:sp>
            <p:nvSpPr>
              <p:cNvPr id="305" name="Rectangle 100">
                <a:extLst>
                  <a:ext uri="{FF2B5EF4-FFF2-40B4-BE49-F238E27FC236}">
                    <a16:creationId xmlns:a16="http://schemas.microsoft.com/office/drawing/2014/main" id="{055C93EA-48C0-4B71-986C-6B5C939AF03F}"/>
                  </a:ext>
                </a:extLst>
              </p:cNvPr>
              <p:cNvSpPr/>
              <p:nvPr/>
            </p:nvSpPr>
            <p:spPr>
              <a:xfrm rot="16200001">
                <a:off x="5415130" y="1175416"/>
                <a:ext cx="2801604" cy="968848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1600"/>
                  </a:spcAft>
                </a:pPr>
                <a:r>
                  <a:rPr lang="es-ES" sz="9600" b="1">
                    <a:solidFill>
                      <a:srgbClr val="922D54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2024</a:t>
                </a:r>
                <a:endParaRPr lang="es-ES" sz="220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6" name="Rectangle 101">
                <a:extLst>
                  <a:ext uri="{FF2B5EF4-FFF2-40B4-BE49-F238E27FC236}">
                    <a16:creationId xmlns:a16="http://schemas.microsoft.com/office/drawing/2014/main" id="{4AC1B32B-0FC3-4B70-B248-6C0FC40289EE}"/>
                  </a:ext>
                </a:extLst>
              </p:cNvPr>
              <p:cNvSpPr/>
              <p:nvPr/>
            </p:nvSpPr>
            <p:spPr>
              <a:xfrm>
                <a:off x="736160" y="8150727"/>
                <a:ext cx="7610630" cy="90819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 anchor="t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1600"/>
                  </a:spcAft>
                </a:pPr>
                <a:r>
                  <a:rPr lang="es-ES" sz="3600" dirty="0">
                    <a:solidFill>
                      <a:srgbClr val="504E47"/>
                    </a:solidFill>
                    <a:latin typeface="Calibri"/>
                    <a:cs typeface="Calibri"/>
                  </a:rPr>
                  <a:t>CIENCIA ABIERTA. CONTRIBUCIÓN DE LA BIBLIOTECA PARA CONCILIAR EL SUEÑO DE SU PERSONAL INVESTIGADOR</a:t>
                </a:r>
                <a:endParaRPr lang="es-ES" sz="3600" dirty="0">
                  <a:solidFill>
                    <a:srgbClr val="504E47"/>
                  </a:solidFill>
                  <a:latin typeface="Calibri"/>
                  <a:ea typeface="Aptos" panose="020B0004020202020204" pitchFamily="34" charset="0"/>
                  <a:cs typeface="Calibri"/>
                </a:endParaRPr>
              </a:p>
            </p:txBody>
          </p:sp>
          <p:sp>
            <p:nvSpPr>
              <p:cNvPr id="308" name="Rectangle 103">
                <a:extLst>
                  <a:ext uri="{FF2B5EF4-FFF2-40B4-BE49-F238E27FC236}">
                    <a16:creationId xmlns:a16="http://schemas.microsoft.com/office/drawing/2014/main" id="{841B3A50-D219-48B1-B2B9-8D95ECB8C761}"/>
                  </a:ext>
                </a:extLst>
              </p:cNvPr>
              <p:cNvSpPr/>
              <p:nvPr/>
            </p:nvSpPr>
            <p:spPr>
              <a:xfrm>
                <a:off x="2664664" y="604040"/>
                <a:ext cx="3753620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1600"/>
                  </a:spcAft>
                </a:pPr>
                <a:r>
                  <a:rPr lang="es-ES" sz="9400" b="1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220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1600"/>
                  </a:spcAft>
                </a:pPr>
                <a:r>
                  <a:rPr lang="es-ES" sz="9400" b="1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220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0" name="Rectangle 105">
                <a:extLst>
                  <a:ext uri="{FF2B5EF4-FFF2-40B4-BE49-F238E27FC236}">
                    <a16:creationId xmlns:a16="http://schemas.microsoft.com/office/drawing/2014/main" id="{3D3C774B-0601-4DAB-ACD5-F37C10619BF5}"/>
                  </a:ext>
                </a:extLst>
              </p:cNvPr>
              <p:cNvSpPr/>
              <p:nvPr/>
            </p:nvSpPr>
            <p:spPr>
              <a:xfrm>
                <a:off x="1679288" y="1774503"/>
                <a:ext cx="4892153" cy="55472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1600"/>
                  </a:spcAft>
                </a:pPr>
                <a:r>
                  <a:rPr lang="es-ES" sz="4000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XX Workshop Proyectos digitales</a:t>
                </a:r>
              </a:p>
            </p:txBody>
          </p:sp>
        </p:grpSp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6110945E-6116-4745-95BF-ECDCAF10BDA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718" y="11933024"/>
            <a:ext cx="4117740" cy="1548567"/>
          </a:xfrm>
          <a:prstGeom prst="rect">
            <a:avLst/>
          </a:prstGeom>
        </p:spPr>
      </p:pic>
      <p:sp>
        <p:nvSpPr>
          <p:cNvPr id="2" name="Rectangle 101">
            <a:extLst>
              <a:ext uri="{FF2B5EF4-FFF2-40B4-BE49-F238E27FC236}">
                <a16:creationId xmlns:a16="http://schemas.microsoft.com/office/drawing/2014/main" id="{F02D071E-AD26-6C8D-D096-36BFE15A0883}"/>
              </a:ext>
            </a:extLst>
          </p:cNvPr>
          <p:cNvSpPr/>
          <p:nvPr/>
        </p:nvSpPr>
        <p:spPr>
          <a:xfrm>
            <a:off x="17128572" y="8092941"/>
            <a:ext cx="5933842" cy="17882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es-ES" sz="3600">
                <a:solidFill>
                  <a:schemeClr val="bg1"/>
                </a:solidFill>
                <a:latin typeface="IBM Plex Sans" panose="020F0502020204030204" pitchFamily="34" charset="0"/>
              </a:rPr>
              <a:t>Susana Sánchez Almarcha	</a:t>
            </a:r>
          </a:p>
          <a:p>
            <a:pPr algn="l">
              <a:lnSpc>
                <a:spcPct val="100000"/>
              </a:lnSpc>
            </a:pPr>
            <a:r>
              <a:rPr lang="es-ES" sz="3600">
                <a:solidFill>
                  <a:schemeClr val="bg1"/>
                </a:solidFill>
                <a:latin typeface="IBM Plex Sans" panose="020F0502020204030204" pitchFamily="34" charset="0"/>
              </a:rPr>
              <a:t>Maria Ángeles Molina </a:t>
            </a:r>
            <a:r>
              <a:rPr lang="es-ES" sz="3600" err="1">
                <a:solidFill>
                  <a:schemeClr val="bg1"/>
                </a:solidFill>
                <a:latin typeface="IBM Plex Sans" panose="020F0502020204030204" pitchFamily="34" charset="0"/>
              </a:rPr>
              <a:t>Micol</a:t>
            </a:r>
            <a:endParaRPr lang="es-ES" sz="3600">
              <a:solidFill>
                <a:schemeClr val="bg1"/>
              </a:solidFill>
              <a:latin typeface="IBM Plex Sans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078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C7B6">
            <a:alpha val="74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3CE358-9E58-69F7-5508-3F0C54A55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EFECA16-7F35-19EB-DBF5-A69D5A1B3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10</a:t>
            </a:fld>
            <a:endParaRPr lang="es-ES"/>
          </a:p>
        </p:txBody>
      </p:sp>
      <p:pic>
        <p:nvPicPr>
          <p:cNvPr id="9" name="Imagen 8" descr="Imagen que contiene Texto&#10;&#10;Descripción generada automáticamente">
            <a:extLst>
              <a:ext uri="{FF2B5EF4-FFF2-40B4-BE49-F238E27FC236}">
                <a16:creationId xmlns:a16="http://schemas.microsoft.com/office/drawing/2014/main" id="{EF4736ED-E136-CF23-6C4D-2ABC9E1163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06" t="34335" r="40572" b="33556"/>
          <a:stretch/>
        </p:blipFill>
        <p:spPr>
          <a:xfrm>
            <a:off x="20244446" y="0"/>
            <a:ext cx="3992075" cy="1636713"/>
          </a:xfrm>
          <a:prstGeom prst="rect">
            <a:avLst/>
          </a:prstGeom>
        </p:spPr>
      </p:pic>
      <p:pic>
        <p:nvPicPr>
          <p:cNvPr id="8" name="Imagen 7" descr="Escala de tiempo&#10;&#10;Descripción generada automáticamente">
            <a:extLst>
              <a:ext uri="{FF2B5EF4-FFF2-40B4-BE49-F238E27FC236}">
                <a16:creationId xmlns:a16="http://schemas.microsoft.com/office/drawing/2014/main" id="{E6C6FD3A-7D40-31BE-32F9-4148DAA20A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291" y="1097281"/>
            <a:ext cx="20958842" cy="11789348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026A665-0992-3875-A55C-D1E8DC224001}"/>
              </a:ext>
            </a:extLst>
          </p:cNvPr>
          <p:cNvSpPr txBox="1"/>
          <p:nvPr/>
        </p:nvSpPr>
        <p:spPr>
          <a:xfrm>
            <a:off x="0" y="0"/>
            <a:ext cx="755385" cy="13716000"/>
          </a:xfrm>
          <a:prstGeom prst="rect">
            <a:avLst/>
          </a:prstGeom>
          <a:gradFill>
            <a:gsLst>
              <a:gs pos="7000">
                <a:srgbClr val="A38761"/>
              </a:gs>
              <a:gs pos="100000">
                <a:schemeClr val="accent2">
                  <a:lumMod val="45000"/>
                  <a:lumOff val="55000"/>
                </a:schemeClr>
              </a:gs>
              <a:gs pos="88066">
                <a:srgbClr val="F8F0E8"/>
              </a:gs>
              <a:gs pos="46000">
                <a:srgbClr val="C3B097"/>
              </a:gs>
              <a:gs pos="100000">
                <a:srgbClr val="FCF9F6"/>
              </a:gs>
            </a:gsLst>
            <a:lin ang="2700000" scaled="1"/>
          </a:gradFill>
          <a:ln cap="rnd">
            <a:noFill/>
          </a:ln>
        </p:spPr>
        <p:txBody>
          <a:bodyPr vert="vert270" wrap="square" lIns="108000" rIns="0" rtlCol="0" anchor="b">
            <a:spAutoFit/>
          </a:bodyPr>
          <a:lstStyle/>
          <a:p>
            <a:pPr algn="ctr"/>
            <a:r>
              <a:rPr lang="es-ES" sz="24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CIENCIA ABIERTA. CONTRIBUCIÓN DE LA BIBLIOTECA PARA CONCILIAR EL SUEÑO DE SUS INVESTIGADORES</a:t>
            </a:r>
            <a:endParaRPr lang="es-ES" sz="240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Aptos" panose="020B0004020202020204" pitchFamily="34" charset="0"/>
              <a:cs typeface="Calibri"/>
            </a:endParaRP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481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C7B6">
            <a:alpha val="74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3CE358-9E58-69F7-5508-3F0C54A55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EFECA16-7F35-19EB-DBF5-A69D5A1B3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11</a:t>
            </a:fld>
            <a:endParaRPr lang="es-ES"/>
          </a:p>
        </p:txBody>
      </p:sp>
      <p:pic>
        <p:nvPicPr>
          <p:cNvPr id="9" name="Imagen 8" descr="Imagen que contiene Texto&#10;&#10;Descripción generada automáticamente">
            <a:extLst>
              <a:ext uri="{FF2B5EF4-FFF2-40B4-BE49-F238E27FC236}">
                <a16:creationId xmlns:a16="http://schemas.microsoft.com/office/drawing/2014/main" id="{EF4736ED-E136-CF23-6C4D-2ABC9E1163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06" t="34335" r="40572" b="33556"/>
          <a:stretch/>
        </p:blipFill>
        <p:spPr>
          <a:xfrm>
            <a:off x="20244446" y="0"/>
            <a:ext cx="3992075" cy="1636713"/>
          </a:xfrm>
          <a:prstGeom prst="rect">
            <a:avLst/>
          </a:prstGeom>
        </p:spPr>
      </p:pic>
      <p:pic>
        <p:nvPicPr>
          <p:cNvPr id="8" name="Imagen 7" descr="Diagrama&#10;&#10;Descripción generada automáticamente">
            <a:extLst>
              <a:ext uri="{FF2B5EF4-FFF2-40B4-BE49-F238E27FC236}">
                <a16:creationId xmlns:a16="http://schemas.microsoft.com/office/drawing/2014/main" id="{37A9368C-0759-FAA0-9C43-516B817D187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8023"/>
          <a:stretch/>
        </p:blipFill>
        <p:spPr>
          <a:xfrm>
            <a:off x="10301931" y="1636713"/>
            <a:ext cx="11174036" cy="11135243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A4D33EC0-3732-81A5-66C5-D27DF3C79D28}"/>
              </a:ext>
            </a:extLst>
          </p:cNvPr>
          <p:cNvSpPr txBox="1"/>
          <p:nvPr/>
        </p:nvSpPr>
        <p:spPr>
          <a:xfrm>
            <a:off x="2215001" y="5865506"/>
            <a:ext cx="6627314" cy="267765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6000" b="1">
                <a:solidFill>
                  <a:schemeClr val="bg2">
                    <a:lumMod val="50000"/>
                  </a:schemeClr>
                </a:solidFill>
                <a:latin typeface="Bookman Old Style"/>
                <a:ea typeface="Calibri"/>
                <a:cs typeface="Calibri"/>
              </a:rPr>
              <a:t>Plan de Gestión de Datos </a:t>
            </a:r>
            <a:endParaRPr lang="es-ES" sz="6000" b="1">
              <a:solidFill>
                <a:schemeClr val="bg2">
                  <a:lumMod val="50000"/>
                </a:schemeClr>
              </a:solidFill>
              <a:latin typeface="Bookman Old Style"/>
              <a:cs typeface="Calibri"/>
            </a:endParaRPr>
          </a:p>
          <a:p>
            <a:endParaRPr lang="es-ES" sz="4800" b="1">
              <a:latin typeface="Arial"/>
              <a:cs typeface="Calibri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2E5D008-0470-6C3E-549D-BBE5AAF2D58C}"/>
              </a:ext>
            </a:extLst>
          </p:cNvPr>
          <p:cNvSpPr txBox="1"/>
          <p:nvPr/>
        </p:nvSpPr>
        <p:spPr>
          <a:xfrm>
            <a:off x="0" y="0"/>
            <a:ext cx="755385" cy="13716000"/>
          </a:xfrm>
          <a:prstGeom prst="rect">
            <a:avLst/>
          </a:prstGeom>
          <a:gradFill>
            <a:gsLst>
              <a:gs pos="7000">
                <a:srgbClr val="A38761"/>
              </a:gs>
              <a:gs pos="100000">
                <a:schemeClr val="accent2">
                  <a:lumMod val="45000"/>
                  <a:lumOff val="55000"/>
                </a:schemeClr>
              </a:gs>
              <a:gs pos="88066">
                <a:srgbClr val="F8F0E8"/>
              </a:gs>
              <a:gs pos="46000">
                <a:srgbClr val="C3B097"/>
              </a:gs>
              <a:gs pos="100000">
                <a:srgbClr val="FCF9F6"/>
              </a:gs>
            </a:gsLst>
            <a:lin ang="2700000" scaled="1"/>
          </a:gradFill>
          <a:ln cap="rnd">
            <a:noFill/>
          </a:ln>
        </p:spPr>
        <p:txBody>
          <a:bodyPr vert="vert270" wrap="square" lIns="108000" rIns="0" rtlCol="0" anchor="b">
            <a:spAutoFit/>
          </a:bodyPr>
          <a:lstStyle/>
          <a:p>
            <a:pPr algn="ctr"/>
            <a:r>
              <a:rPr lang="es-ES" sz="24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CIENCIA ABIERTA. CONTRIBUCIÓN DE LA BIBLIOTECA PARA CONCILIAR EL SUEÑO DE SUS INVESTIGADORES</a:t>
            </a:r>
            <a:endParaRPr lang="es-ES" sz="240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Aptos" panose="020B0004020202020204" pitchFamily="34" charset="0"/>
              <a:cs typeface="Calibri"/>
            </a:endParaRP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200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C7B6">
            <a:alpha val="74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3CE358-9E58-69F7-5508-3F0C54A55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EFECA16-7F35-19EB-DBF5-A69D5A1B3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12</a:t>
            </a:fld>
            <a:endParaRPr lang="es-ES"/>
          </a:p>
        </p:txBody>
      </p:sp>
      <p:pic>
        <p:nvPicPr>
          <p:cNvPr id="9" name="Imagen 8" descr="Imagen que contiene Texto&#10;&#10;Descripción generada automáticamente">
            <a:extLst>
              <a:ext uri="{FF2B5EF4-FFF2-40B4-BE49-F238E27FC236}">
                <a16:creationId xmlns:a16="http://schemas.microsoft.com/office/drawing/2014/main" id="{EF4736ED-E136-CF23-6C4D-2ABC9E1163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06" t="34335" r="40572" b="33556"/>
          <a:stretch/>
        </p:blipFill>
        <p:spPr>
          <a:xfrm>
            <a:off x="20244446" y="0"/>
            <a:ext cx="3992075" cy="163671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C126C46-C779-30AE-CE03-1186EDF61A92}"/>
              </a:ext>
            </a:extLst>
          </p:cNvPr>
          <p:cNvSpPr txBox="1"/>
          <p:nvPr/>
        </p:nvSpPr>
        <p:spPr>
          <a:xfrm>
            <a:off x="0" y="0"/>
            <a:ext cx="755385" cy="13716000"/>
          </a:xfrm>
          <a:prstGeom prst="rect">
            <a:avLst/>
          </a:prstGeom>
          <a:gradFill>
            <a:gsLst>
              <a:gs pos="7000">
                <a:srgbClr val="A38761"/>
              </a:gs>
              <a:gs pos="100000">
                <a:schemeClr val="accent2">
                  <a:lumMod val="45000"/>
                  <a:lumOff val="55000"/>
                </a:schemeClr>
              </a:gs>
              <a:gs pos="88066">
                <a:srgbClr val="F8F0E8"/>
              </a:gs>
              <a:gs pos="46000">
                <a:srgbClr val="C3B097"/>
              </a:gs>
              <a:gs pos="100000">
                <a:srgbClr val="FCF9F6"/>
              </a:gs>
            </a:gsLst>
            <a:lin ang="2700000" scaled="1"/>
          </a:gradFill>
          <a:ln cap="rnd">
            <a:noFill/>
          </a:ln>
        </p:spPr>
        <p:txBody>
          <a:bodyPr vert="vert270" wrap="square" lIns="108000" rIns="0" rtlCol="0" anchor="b">
            <a:spAutoFit/>
          </a:bodyPr>
          <a:lstStyle/>
          <a:p>
            <a:pPr algn="ctr"/>
            <a:r>
              <a:rPr lang="es-ES" sz="24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CIENCIA ABIERTA. CONTRIBUCIÓN DE LA BIBLIOTECA PARA CONCILIAR EL SUEÑO DE SUS INVESTIGADORES</a:t>
            </a:r>
            <a:endParaRPr lang="es-ES" sz="240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Aptos" panose="020B0004020202020204" pitchFamily="34" charset="0"/>
              <a:cs typeface="Calibri"/>
            </a:endParaRPr>
          </a:p>
          <a:p>
            <a:endParaRPr lang="es-ES"/>
          </a:p>
        </p:txBody>
      </p:sp>
      <p:pic>
        <p:nvPicPr>
          <p:cNvPr id="6" name="Imagen 5" descr="Interfaz de usuario gráfica, Texto, Aplicación, Chat o mensaje de texto&#10;&#10;Descripción generada automáticamente">
            <a:extLst>
              <a:ext uri="{FF2B5EF4-FFF2-40B4-BE49-F238E27FC236}">
                <a16:creationId xmlns:a16="http://schemas.microsoft.com/office/drawing/2014/main" id="{81BC44AF-D05A-ADFF-5A82-FF480DFCD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9724" y="1049721"/>
            <a:ext cx="22102963" cy="1243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396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C7B6">
            <a:alpha val="74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3CE358-9E58-69F7-5508-3F0C54A55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EFECA16-7F35-19EB-DBF5-A69D5A1B3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13</a:t>
            </a:fld>
            <a:endParaRPr lang="es-ES"/>
          </a:p>
        </p:txBody>
      </p:sp>
      <p:pic>
        <p:nvPicPr>
          <p:cNvPr id="9" name="Imagen 8" descr="Imagen que contiene Texto&#10;&#10;Descripción generada automáticamente">
            <a:extLst>
              <a:ext uri="{FF2B5EF4-FFF2-40B4-BE49-F238E27FC236}">
                <a16:creationId xmlns:a16="http://schemas.microsoft.com/office/drawing/2014/main" id="{EF4736ED-E136-CF23-6C4D-2ABC9E1163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06" t="34335" r="40572" b="33556"/>
          <a:stretch/>
        </p:blipFill>
        <p:spPr>
          <a:xfrm>
            <a:off x="20244446" y="0"/>
            <a:ext cx="3992075" cy="1636713"/>
          </a:xfrm>
          <a:prstGeom prst="rect">
            <a:avLst/>
          </a:prstGeom>
        </p:spPr>
      </p:pic>
      <p:pic>
        <p:nvPicPr>
          <p:cNvPr id="8" name="Imagen 7" descr="Imagen que contiene Texto&#10;&#10;Descripción generada automáticamente">
            <a:extLst>
              <a:ext uri="{FF2B5EF4-FFF2-40B4-BE49-F238E27FC236}">
                <a16:creationId xmlns:a16="http://schemas.microsoft.com/office/drawing/2014/main" id="{CE561FEE-335B-6FFD-DF0E-5E96C60C33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1425" y="273049"/>
            <a:ext cx="18783300" cy="14087476"/>
          </a:xfrm>
          <a:prstGeom prst="rect">
            <a:avLst/>
          </a:prstGeom>
        </p:spPr>
      </p:pic>
      <p:pic>
        <p:nvPicPr>
          <p:cNvPr id="3" name="Imagen 2" descr="Texto&#10;&#10;Descripción generada automáticamente con confianza media">
            <a:extLst>
              <a:ext uri="{FF2B5EF4-FFF2-40B4-BE49-F238E27FC236}">
                <a16:creationId xmlns:a16="http://schemas.microsoft.com/office/drawing/2014/main" id="{D36149C4-C49D-FF93-1E84-C28C8F40FF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94725" y="2170302"/>
            <a:ext cx="2810326" cy="281032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01D0415-330E-C546-85A0-3F13F661EF07}"/>
              </a:ext>
            </a:extLst>
          </p:cNvPr>
          <p:cNvSpPr txBox="1"/>
          <p:nvPr/>
        </p:nvSpPr>
        <p:spPr>
          <a:xfrm>
            <a:off x="0" y="0"/>
            <a:ext cx="755385" cy="13716000"/>
          </a:xfrm>
          <a:prstGeom prst="rect">
            <a:avLst/>
          </a:prstGeom>
          <a:gradFill>
            <a:gsLst>
              <a:gs pos="7000">
                <a:srgbClr val="A38761"/>
              </a:gs>
              <a:gs pos="100000">
                <a:schemeClr val="accent2">
                  <a:lumMod val="45000"/>
                  <a:lumOff val="55000"/>
                </a:schemeClr>
              </a:gs>
              <a:gs pos="88066">
                <a:srgbClr val="F8F0E8"/>
              </a:gs>
              <a:gs pos="46000">
                <a:srgbClr val="C3B097"/>
              </a:gs>
              <a:gs pos="100000">
                <a:srgbClr val="FCF9F6"/>
              </a:gs>
            </a:gsLst>
            <a:lin ang="2700000" scaled="1"/>
          </a:gradFill>
          <a:ln cap="rnd">
            <a:noFill/>
          </a:ln>
        </p:spPr>
        <p:txBody>
          <a:bodyPr vert="vert270" wrap="square" lIns="108000" rIns="0" rtlCol="0" anchor="b">
            <a:spAutoFit/>
          </a:bodyPr>
          <a:lstStyle/>
          <a:p>
            <a:pPr algn="ctr"/>
            <a:r>
              <a:rPr lang="es-ES" sz="24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CIENCIA ABIERTA. CONTRIBUCIÓN DE LA BIBLIOTECA PARA CONCILIAR EL SUEÑO DE SUS INVESTIGADORES</a:t>
            </a:r>
            <a:endParaRPr lang="es-ES" sz="240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Aptos" panose="020B0004020202020204" pitchFamily="34" charset="0"/>
              <a:cs typeface="Calibri"/>
            </a:endParaRP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6134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C7B6">
            <a:alpha val="74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3CE358-9E58-69F7-5508-3F0C54A55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EFECA16-7F35-19EB-DBF5-A69D5A1B3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14</a:t>
            </a:fld>
            <a:endParaRPr lang="es-ES"/>
          </a:p>
        </p:txBody>
      </p:sp>
      <p:pic>
        <p:nvPicPr>
          <p:cNvPr id="9" name="Imagen 8" descr="Imagen que contiene Texto&#10;&#10;Descripción generada automáticamente">
            <a:extLst>
              <a:ext uri="{FF2B5EF4-FFF2-40B4-BE49-F238E27FC236}">
                <a16:creationId xmlns:a16="http://schemas.microsoft.com/office/drawing/2014/main" id="{EF4736ED-E136-CF23-6C4D-2ABC9E1163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06" t="34335" r="40572" b="33556"/>
          <a:stretch/>
        </p:blipFill>
        <p:spPr>
          <a:xfrm>
            <a:off x="20244446" y="0"/>
            <a:ext cx="3992075" cy="1636713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A2870FBA-91EE-BBF0-2FFF-1C68FCC446F5}"/>
              </a:ext>
            </a:extLst>
          </p:cNvPr>
          <p:cNvSpPr txBox="1"/>
          <p:nvPr/>
        </p:nvSpPr>
        <p:spPr>
          <a:xfrm>
            <a:off x="0" y="0"/>
            <a:ext cx="755385" cy="13716000"/>
          </a:xfrm>
          <a:prstGeom prst="rect">
            <a:avLst/>
          </a:prstGeom>
          <a:gradFill>
            <a:gsLst>
              <a:gs pos="7000">
                <a:srgbClr val="A38761"/>
              </a:gs>
              <a:gs pos="100000">
                <a:schemeClr val="accent2">
                  <a:lumMod val="45000"/>
                  <a:lumOff val="55000"/>
                </a:schemeClr>
              </a:gs>
              <a:gs pos="88066">
                <a:srgbClr val="F8F0E8"/>
              </a:gs>
              <a:gs pos="46000">
                <a:srgbClr val="C3B097"/>
              </a:gs>
              <a:gs pos="100000">
                <a:srgbClr val="FCF9F6"/>
              </a:gs>
            </a:gsLst>
            <a:lin ang="2700000" scaled="1"/>
          </a:gradFill>
          <a:ln cap="rnd">
            <a:noFill/>
          </a:ln>
        </p:spPr>
        <p:txBody>
          <a:bodyPr vert="vert270" wrap="square" lIns="108000" rIns="0" rtlCol="0" anchor="b">
            <a:spAutoFit/>
          </a:bodyPr>
          <a:lstStyle/>
          <a:p>
            <a:pPr algn="ctr"/>
            <a:r>
              <a:rPr lang="es-ES" sz="24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CIENCIA ABIERTA. CONTRIBUCIÓN DE LA BIBLIOTECA PARA CONCILIAR EL SUEÑO DE SUS INVESTIGADORES</a:t>
            </a:r>
            <a:endParaRPr lang="es-ES" sz="240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Aptos" panose="020B0004020202020204" pitchFamily="34" charset="0"/>
              <a:cs typeface="Calibri"/>
            </a:endParaRPr>
          </a:p>
          <a:p>
            <a:endParaRPr lang="es-ES"/>
          </a:p>
        </p:txBody>
      </p:sp>
      <p:pic>
        <p:nvPicPr>
          <p:cNvPr id="6" name="Imagen 5" descr="Diagrama&#10;&#10;Descripción generada automáticamente">
            <a:extLst>
              <a:ext uri="{FF2B5EF4-FFF2-40B4-BE49-F238E27FC236}">
                <a16:creationId xmlns:a16="http://schemas.microsoft.com/office/drawing/2014/main" id="{3028E4DF-9369-0682-78F1-08580DE8A1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2574" y="-363474"/>
            <a:ext cx="19257264" cy="14442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43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C7B6">
            <a:alpha val="74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3CE358-9E58-69F7-5508-3F0C54A55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EFECA16-7F35-19EB-DBF5-A69D5A1B3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15</a:t>
            </a:fld>
            <a:endParaRPr lang="es-ES"/>
          </a:p>
        </p:txBody>
      </p:sp>
      <p:pic>
        <p:nvPicPr>
          <p:cNvPr id="9" name="Imagen 8" descr="Imagen que contiene Texto&#10;&#10;Descripción generada automáticamente">
            <a:extLst>
              <a:ext uri="{FF2B5EF4-FFF2-40B4-BE49-F238E27FC236}">
                <a16:creationId xmlns:a16="http://schemas.microsoft.com/office/drawing/2014/main" id="{EF4736ED-E136-CF23-6C4D-2ABC9E1163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06" t="34335" r="40572" b="33556"/>
          <a:stretch/>
        </p:blipFill>
        <p:spPr>
          <a:xfrm>
            <a:off x="20244446" y="0"/>
            <a:ext cx="3992075" cy="1636713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915B32D4-8ABB-91EB-8323-7E0568E885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385" y="247636"/>
            <a:ext cx="17593754" cy="13195315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1401827D-7372-EA4C-BBA6-6C676A187714}"/>
              </a:ext>
            </a:extLst>
          </p:cNvPr>
          <p:cNvSpPr txBox="1"/>
          <p:nvPr/>
        </p:nvSpPr>
        <p:spPr>
          <a:xfrm>
            <a:off x="0" y="0"/>
            <a:ext cx="755385" cy="13716000"/>
          </a:xfrm>
          <a:prstGeom prst="rect">
            <a:avLst/>
          </a:prstGeom>
          <a:gradFill>
            <a:gsLst>
              <a:gs pos="7000">
                <a:srgbClr val="A38761"/>
              </a:gs>
              <a:gs pos="100000">
                <a:schemeClr val="accent2">
                  <a:lumMod val="45000"/>
                  <a:lumOff val="55000"/>
                </a:schemeClr>
              </a:gs>
              <a:gs pos="88066">
                <a:srgbClr val="F8F0E8"/>
              </a:gs>
              <a:gs pos="46000">
                <a:srgbClr val="C3B097"/>
              </a:gs>
              <a:gs pos="100000">
                <a:srgbClr val="FCF9F6"/>
              </a:gs>
            </a:gsLst>
            <a:lin ang="2700000" scaled="1"/>
          </a:gradFill>
          <a:ln cap="rnd">
            <a:noFill/>
          </a:ln>
        </p:spPr>
        <p:txBody>
          <a:bodyPr vert="vert270" wrap="square" lIns="108000" rIns="0" rtlCol="0" anchor="b">
            <a:spAutoFit/>
          </a:bodyPr>
          <a:lstStyle/>
          <a:p>
            <a:pPr algn="ctr"/>
            <a:r>
              <a:rPr lang="es-ES" sz="24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CIENCIA ABIERTA. CONTRIBUCIÓN DE LA BIBLIOTECA PARA CONCILIAR EL SUEÑO DE SUS INVESTIGADORES</a:t>
            </a:r>
            <a:endParaRPr lang="es-ES" sz="240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Aptos" panose="020B0004020202020204" pitchFamily="34" charset="0"/>
              <a:cs typeface="Calibri"/>
            </a:endParaRP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2078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C7B6">
            <a:alpha val="74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3CE358-9E58-69F7-5508-3F0C54A55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EFECA16-7F35-19EB-DBF5-A69D5A1B3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16</a:t>
            </a:fld>
            <a:endParaRPr lang="es-ES"/>
          </a:p>
        </p:txBody>
      </p:sp>
      <p:pic>
        <p:nvPicPr>
          <p:cNvPr id="9" name="Imagen 8" descr="Imagen que contiene Texto&#10;&#10;Descripción generada automáticamente">
            <a:extLst>
              <a:ext uri="{FF2B5EF4-FFF2-40B4-BE49-F238E27FC236}">
                <a16:creationId xmlns:a16="http://schemas.microsoft.com/office/drawing/2014/main" id="{EF4736ED-E136-CF23-6C4D-2ABC9E1163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06" t="34335" r="40572" b="33556"/>
          <a:stretch/>
        </p:blipFill>
        <p:spPr>
          <a:xfrm>
            <a:off x="20244446" y="0"/>
            <a:ext cx="3992075" cy="1636713"/>
          </a:xfrm>
          <a:prstGeom prst="rect">
            <a:avLst/>
          </a:prstGeom>
        </p:spPr>
      </p:pic>
      <p:pic>
        <p:nvPicPr>
          <p:cNvPr id="14" name="Imagen 13" descr="Texto, Pizarra&#10;&#10;Descripción generada automáticamente">
            <a:extLst>
              <a:ext uri="{FF2B5EF4-FFF2-40B4-BE49-F238E27FC236}">
                <a16:creationId xmlns:a16="http://schemas.microsoft.com/office/drawing/2014/main" id="{D5CBC931-3F3C-715A-3C1D-CEAD7A1247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349" y="1715143"/>
            <a:ext cx="18285714" cy="1028571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B4CDBCA3-8414-9264-16DE-ADF03DAAEB90}"/>
              </a:ext>
            </a:extLst>
          </p:cNvPr>
          <p:cNvSpPr txBox="1"/>
          <p:nvPr/>
        </p:nvSpPr>
        <p:spPr>
          <a:xfrm>
            <a:off x="0" y="0"/>
            <a:ext cx="755385" cy="13716000"/>
          </a:xfrm>
          <a:prstGeom prst="rect">
            <a:avLst/>
          </a:prstGeom>
          <a:gradFill>
            <a:gsLst>
              <a:gs pos="7000">
                <a:srgbClr val="A38761"/>
              </a:gs>
              <a:gs pos="100000">
                <a:schemeClr val="accent2">
                  <a:lumMod val="45000"/>
                  <a:lumOff val="55000"/>
                </a:schemeClr>
              </a:gs>
              <a:gs pos="88066">
                <a:srgbClr val="F8F0E8"/>
              </a:gs>
              <a:gs pos="46000">
                <a:srgbClr val="C3B097"/>
              </a:gs>
              <a:gs pos="100000">
                <a:srgbClr val="FCF9F6"/>
              </a:gs>
            </a:gsLst>
            <a:lin ang="2700000" scaled="1"/>
          </a:gradFill>
          <a:ln cap="rnd">
            <a:noFill/>
          </a:ln>
        </p:spPr>
        <p:txBody>
          <a:bodyPr vert="vert270" wrap="square" lIns="108000" rIns="0" rtlCol="0" anchor="b">
            <a:spAutoFit/>
          </a:bodyPr>
          <a:lstStyle/>
          <a:p>
            <a:pPr algn="ctr"/>
            <a:r>
              <a:rPr lang="es-ES" sz="24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CIENCIA ABIERTA. CONTRIBUCIÓN DE LA BIBLIOTECA PARA CONCILIAR EL SUEÑO DE SUS INVESTIGADORES</a:t>
            </a:r>
            <a:endParaRPr lang="es-ES" sz="240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Aptos" panose="020B0004020202020204" pitchFamily="34" charset="0"/>
              <a:cs typeface="Calibri"/>
            </a:endParaRP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380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C7B6">
            <a:alpha val="74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3CE358-9E58-69F7-5508-3F0C54A55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EFECA16-7F35-19EB-DBF5-A69D5A1B3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17</a:t>
            </a:fld>
            <a:endParaRPr lang="es-ES"/>
          </a:p>
        </p:txBody>
      </p:sp>
      <p:pic>
        <p:nvPicPr>
          <p:cNvPr id="9" name="Imagen 8" descr="Imagen que contiene Texto&#10;&#10;Descripción generada automáticamente">
            <a:extLst>
              <a:ext uri="{FF2B5EF4-FFF2-40B4-BE49-F238E27FC236}">
                <a16:creationId xmlns:a16="http://schemas.microsoft.com/office/drawing/2014/main" id="{EF4736ED-E136-CF23-6C4D-2ABC9E1163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06" t="34335" r="40572" b="33556"/>
          <a:stretch/>
        </p:blipFill>
        <p:spPr>
          <a:xfrm>
            <a:off x="20244446" y="0"/>
            <a:ext cx="3992075" cy="1636713"/>
          </a:xfrm>
          <a:prstGeom prst="rect">
            <a:avLst/>
          </a:prstGeom>
        </p:spPr>
      </p:pic>
      <p:pic>
        <p:nvPicPr>
          <p:cNvPr id="8" name="Imagen 7" descr="Interfaz de usuario gráfica, Sitio web&#10;&#10;Descripción generada automáticamente">
            <a:extLst>
              <a:ext uri="{FF2B5EF4-FFF2-40B4-BE49-F238E27FC236}">
                <a16:creationId xmlns:a16="http://schemas.microsoft.com/office/drawing/2014/main" id="{BC4B1574-8E4F-354D-C909-C8356ADB8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5180" y="-193474"/>
            <a:ext cx="19275790" cy="1445684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9252FF0-755D-42B1-693E-8E9DE132B714}"/>
              </a:ext>
            </a:extLst>
          </p:cNvPr>
          <p:cNvSpPr txBox="1"/>
          <p:nvPr/>
        </p:nvSpPr>
        <p:spPr>
          <a:xfrm>
            <a:off x="0" y="0"/>
            <a:ext cx="755385" cy="13716000"/>
          </a:xfrm>
          <a:prstGeom prst="rect">
            <a:avLst/>
          </a:prstGeom>
          <a:gradFill>
            <a:gsLst>
              <a:gs pos="7000">
                <a:srgbClr val="A38761"/>
              </a:gs>
              <a:gs pos="100000">
                <a:schemeClr val="accent2">
                  <a:lumMod val="45000"/>
                  <a:lumOff val="55000"/>
                </a:schemeClr>
              </a:gs>
              <a:gs pos="88066">
                <a:srgbClr val="F8F0E8"/>
              </a:gs>
              <a:gs pos="46000">
                <a:srgbClr val="C3B097"/>
              </a:gs>
              <a:gs pos="100000">
                <a:srgbClr val="FCF9F6"/>
              </a:gs>
            </a:gsLst>
            <a:lin ang="2700000" scaled="1"/>
          </a:gradFill>
          <a:ln cap="rnd">
            <a:noFill/>
          </a:ln>
        </p:spPr>
        <p:txBody>
          <a:bodyPr vert="vert270" wrap="square" lIns="108000" rIns="0" rtlCol="0" anchor="b">
            <a:spAutoFit/>
          </a:bodyPr>
          <a:lstStyle/>
          <a:p>
            <a:pPr algn="ctr"/>
            <a:r>
              <a:rPr lang="es-ES" sz="24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CIENCIA ABIERTA. CONTRIBUCIÓN DE LA BIBLIOTECA PARA CONCILIAR EL SUEÑO DE SUS INVESTIGADORES</a:t>
            </a:r>
            <a:endParaRPr lang="es-ES" sz="240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Aptos" panose="020B0004020202020204" pitchFamily="34" charset="0"/>
              <a:cs typeface="Calibri"/>
            </a:endParaRP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223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C7B6">
            <a:alpha val="74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3CE358-9E58-69F7-5508-3F0C54A55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EFECA16-7F35-19EB-DBF5-A69D5A1B3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18</a:t>
            </a:fld>
            <a:endParaRPr lang="es-E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2F40FDE-887B-AB24-0C45-BC4F77F99E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9671" y="503292"/>
            <a:ext cx="20086308" cy="12709415"/>
          </a:xfrm>
          <a:prstGeom prst="rect">
            <a:avLst/>
          </a:prstGeom>
          <a:ln w="228600" cap="sq" cmpd="thickThin">
            <a:solidFill>
              <a:srgbClr val="C3B097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BA505540-E0EC-7829-32DA-4CAC13D5423F}"/>
              </a:ext>
            </a:extLst>
          </p:cNvPr>
          <p:cNvSpPr txBox="1"/>
          <p:nvPr/>
        </p:nvSpPr>
        <p:spPr>
          <a:xfrm>
            <a:off x="0" y="0"/>
            <a:ext cx="755385" cy="13716000"/>
          </a:xfrm>
          <a:prstGeom prst="rect">
            <a:avLst/>
          </a:prstGeom>
          <a:gradFill>
            <a:gsLst>
              <a:gs pos="7000">
                <a:srgbClr val="A38761"/>
              </a:gs>
              <a:gs pos="100000">
                <a:schemeClr val="accent2">
                  <a:lumMod val="45000"/>
                  <a:lumOff val="55000"/>
                </a:schemeClr>
              </a:gs>
              <a:gs pos="88066">
                <a:srgbClr val="F8F0E8"/>
              </a:gs>
              <a:gs pos="46000">
                <a:srgbClr val="C3B097"/>
              </a:gs>
              <a:gs pos="100000">
                <a:srgbClr val="FCF9F6"/>
              </a:gs>
            </a:gsLst>
            <a:lin ang="2700000" scaled="1"/>
          </a:gradFill>
          <a:ln cap="rnd">
            <a:noFill/>
          </a:ln>
        </p:spPr>
        <p:txBody>
          <a:bodyPr vert="vert270" wrap="square" lIns="108000" rIns="0" rtlCol="0" anchor="b">
            <a:spAutoFit/>
          </a:bodyPr>
          <a:lstStyle/>
          <a:p>
            <a:pPr algn="ctr"/>
            <a:r>
              <a:rPr lang="es-ES" sz="24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CIENCIA ABIERTA. CONTRIBUCIÓN DE LA BIBLIOTECA PARA CONCILIAR EL SUEÑO DE SUS INVESTIGADORES</a:t>
            </a:r>
            <a:endParaRPr lang="es-ES" sz="240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Aptos" panose="020B0004020202020204" pitchFamily="34" charset="0"/>
              <a:cs typeface="Calibri"/>
            </a:endParaRP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547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C7B6">
            <a:alpha val="74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3CE358-9E58-69F7-5508-3F0C54A55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EFECA16-7F35-19EB-DBF5-A69D5A1B3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19</a:t>
            </a:fld>
            <a:endParaRPr lang="es-ES"/>
          </a:p>
        </p:txBody>
      </p:sp>
      <p:pic>
        <p:nvPicPr>
          <p:cNvPr id="9" name="Imagen 8" descr="Imagen que contiene Texto&#10;&#10;Descripción generada automáticamente">
            <a:extLst>
              <a:ext uri="{FF2B5EF4-FFF2-40B4-BE49-F238E27FC236}">
                <a16:creationId xmlns:a16="http://schemas.microsoft.com/office/drawing/2014/main" id="{EF4736ED-E136-CF23-6C4D-2ABC9E1163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06" t="34335" r="40572" b="33556"/>
          <a:stretch/>
        </p:blipFill>
        <p:spPr>
          <a:xfrm>
            <a:off x="20244446" y="0"/>
            <a:ext cx="3992075" cy="1636713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170A0834-BD91-B4A6-84F4-774E619077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041" y="492553"/>
            <a:ext cx="10832706" cy="655565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3B097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282850A-492E-A0FC-81D0-4825AE0992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05740" y="1636713"/>
            <a:ext cx="11277600" cy="80105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3B097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51DCA49-8CFA-DF13-1375-4FCE4AFE23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9256" y="7395228"/>
            <a:ext cx="10760870" cy="61927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3B097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B8EDBF8-C3D5-459D-A8FA-78B830B10C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15253" y="10175875"/>
            <a:ext cx="11458575" cy="32289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3B097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0D87400A-3D3A-56A6-C3BD-48D5A0FC21B9}"/>
              </a:ext>
            </a:extLst>
          </p:cNvPr>
          <p:cNvSpPr txBox="1"/>
          <p:nvPr/>
        </p:nvSpPr>
        <p:spPr>
          <a:xfrm>
            <a:off x="0" y="0"/>
            <a:ext cx="755385" cy="13716000"/>
          </a:xfrm>
          <a:prstGeom prst="rect">
            <a:avLst/>
          </a:prstGeom>
          <a:gradFill>
            <a:gsLst>
              <a:gs pos="7000">
                <a:srgbClr val="A38761"/>
              </a:gs>
              <a:gs pos="100000">
                <a:schemeClr val="accent2">
                  <a:lumMod val="45000"/>
                  <a:lumOff val="55000"/>
                </a:schemeClr>
              </a:gs>
              <a:gs pos="88066">
                <a:srgbClr val="F8F0E8"/>
              </a:gs>
              <a:gs pos="46000">
                <a:srgbClr val="C3B097"/>
              </a:gs>
              <a:gs pos="100000">
                <a:srgbClr val="FCF9F6"/>
              </a:gs>
            </a:gsLst>
            <a:lin ang="2700000" scaled="1"/>
          </a:gradFill>
          <a:ln cap="rnd">
            <a:noFill/>
          </a:ln>
        </p:spPr>
        <p:txBody>
          <a:bodyPr vert="vert270" wrap="square" lIns="108000" rIns="0" rtlCol="0" anchor="b">
            <a:spAutoFit/>
          </a:bodyPr>
          <a:lstStyle/>
          <a:p>
            <a:pPr algn="ctr"/>
            <a:r>
              <a:rPr lang="es-ES" sz="24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CIENCIA ABIERTA. CONTRIBUCIÓN DE LA BIBLIOTECA PARA CONCILIAR EL SUEÑO DE SUS INVESTIGADORES</a:t>
            </a:r>
            <a:endParaRPr lang="es-ES" sz="240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Aptos" panose="020B0004020202020204" pitchFamily="34" charset="0"/>
              <a:cs typeface="Calibri"/>
            </a:endParaRP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4270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C7B6">
            <a:alpha val="74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3CE358-9E58-69F7-5508-3F0C54A55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EFECA16-7F35-19EB-DBF5-A69D5A1B3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2</a:t>
            </a:fld>
            <a:endParaRPr lang="es-E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6E4955C-763E-945E-B019-DE8750030D56}"/>
              </a:ext>
            </a:extLst>
          </p:cNvPr>
          <p:cNvSpPr txBox="1"/>
          <p:nvPr/>
        </p:nvSpPr>
        <p:spPr>
          <a:xfrm>
            <a:off x="12829429" y="5089858"/>
            <a:ext cx="9876693" cy="2356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R="0"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b="1">
                <a:solidFill>
                  <a:schemeClr val="bg2">
                    <a:lumMod val="50000"/>
                  </a:schemeClr>
                </a:solidFill>
                <a:latin typeface="Bookman Old Style"/>
                <a:ea typeface="+mj-ea"/>
                <a:cs typeface="Calibri Light"/>
              </a:rPr>
              <a:t>Nuevo </a:t>
            </a:r>
            <a:r>
              <a:rPr lang="en-US" sz="6000" b="1" err="1">
                <a:solidFill>
                  <a:schemeClr val="bg2">
                    <a:lumMod val="50000"/>
                  </a:schemeClr>
                </a:solidFill>
                <a:latin typeface="Bookman Old Style"/>
                <a:ea typeface="+mj-ea"/>
                <a:cs typeface="Calibri Light"/>
              </a:rPr>
              <a:t>modelo</a:t>
            </a:r>
            <a:r>
              <a:rPr lang="en-US" sz="6000" b="1">
                <a:solidFill>
                  <a:schemeClr val="bg2">
                    <a:lumMod val="50000"/>
                  </a:schemeClr>
                </a:solidFill>
                <a:latin typeface="Bookman Old Style"/>
                <a:ea typeface="+mj-ea"/>
                <a:cs typeface="Calibri Light"/>
              </a:rPr>
              <a:t> de </a:t>
            </a:r>
            <a:r>
              <a:rPr lang="en-US" sz="6000" b="1" err="1">
                <a:solidFill>
                  <a:schemeClr val="bg2">
                    <a:lumMod val="50000"/>
                  </a:schemeClr>
                </a:solidFill>
                <a:latin typeface="Bookman Old Style"/>
                <a:ea typeface="+mj-ea"/>
                <a:cs typeface="Calibri Light"/>
              </a:rPr>
              <a:t>evaluación</a:t>
            </a:r>
            <a:r>
              <a:rPr lang="en-US" sz="6000" b="1">
                <a:solidFill>
                  <a:schemeClr val="bg2">
                    <a:lumMod val="50000"/>
                  </a:schemeClr>
                </a:solidFill>
                <a:latin typeface="Bookman Old Style"/>
                <a:ea typeface="+mj-ea"/>
                <a:cs typeface="Calibri Light"/>
              </a:rPr>
              <a:t> </a:t>
            </a:r>
            <a:r>
              <a:rPr lang="en-US" sz="6000" b="1" err="1">
                <a:solidFill>
                  <a:schemeClr val="bg2">
                    <a:lumMod val="50000"/>
                  </a:schemeClr>
                </a:solidFill>
                <a:latin typeface="Bookman Old Style"/>
                <a:ea typeface="+mj-ea"/>
                <a:cs typeface="Calibri Light"/>
              </a:rPr>
              <a:t>científica</a:t>
            </a:r>
            <a:endParaRPr lang="en-US" sz="6000" b="1">
              <a:solidFill>
                <a:schemeClr val="bg2">
                  <a:lumMod val="50000"/>
                </a:schemeClr>
              </a:solidFill>
              <a:latin typeface="Bookman Old Style"/>
              <a:ea typeface="+mj-ea"/>
              <a:cs typeface="Calibri Light"/>
            </a:endParaRPr>
          </a:p>
        </p:txBody>
      </p:sp>
      <p:pic>
        <p:nvPicPr>
          <p:cNvPr id="8" name="Imagen 7" descr="Imagen que contiene Texto&#10;&#10;Descripción generada automáticamente">
            <a:extLst>
              <a:ext uri="{FF2B5EF4-FFF2-40B4-BE49-F238E27FC236}">
                <a16:creationId xmlns:a16="http://schemas.microsoft.com/office/drawing/2014/main" id="{9EEA9B7F-62D9-0BF7-EF1D-02D6BE5C37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06" t="34335" r="40572" b="33556"/>
          <a:stretch/>
        </p:blipFill>
        <p:spPr>
          <a:xfrm>
            <a:off x="20244446" y="0"/>
            <a:ext cx="3992075" cy="1636713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549B3DDD-4C4E-42E6-8762-E046A4C159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3012" y="1784350"/>
            <a:ext cx="9753600" cy="97536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A625BEF6-5B0E-237B-D9A9-31190ED6DE2F}"/>
              </a:ext>
            </a:extLst>
          </p:cNvPr>
          <p:cNvSpPr txBox="1"/>
          <p:nvPr/>
        </p:nvSpPr>
        <p:spPr>
          <a:xfrm>
            <a:off x="0" y="0"/>
            <a:ext cx="755385" cy="13716000"/>
          </a:xfrm>
          <a:prstGeom prst="rect">
            <a:avLst/>
          </a:prstGeom>
          <a:gradFill>
            <a:gsLst>
              <a:gs pos="7000">
                <a:srgbClr val="A38761"/>
              </a:gs>
              <a:gs pos="100000">
                <a:schemeClr val="accent2">
                  <a:lumMod val="45000"/>
                  <a:lumOff val="55000"/>
                </a:schemeClr>
              </a:gs>
              <a:gs pos="88066">
                <a:srgbClr val="F8F0E8"/>
              </a:gs>
              <a:gs pos="46000">
                <a:srgbClr val="C3B097"/>
              </a:gs>
              <a:gs pos="100000">
                <a:srgbClr val="FCF9F6"/>
              </a:gs>
            </a:gsLst>
            <a:lin ang="2700000" scaled="1"/>
          </a:gradFill>
          <a:ln cap="rnd">
            <a:noFill/>
          </a:ln>
        </p:spPr>
        <p:txBody>
          <a:bodyPr vert="vert270" wrap="square" lIns="108000" rIns="0" rtlCol="0" anchor="b">
            <a:spAutoFit/>
          </a:bodyPr>
          <a:lstStyle/>
          <a:p>
            <a:pPr algn="ctr"/>
            <a:r>
              <a:rPr lang="es-ES" sz="24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CIENCIA ABIERTA. CONTRIBUCIÓN DE LA BIBLIOTECA PARA CONCILIAR EL SUEÑO DE SUS INVESTIGADORES</a:t>
            </a:r>
            <a:endParaRPr lang="es-ES" sz="240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Aptos" panose="020B0004020202020204" pitchFamily="34" charset="0"/>
              <a:cs typeface="Calibri"/>
            </a:endParaRP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1145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C7B6">
            <a:alpha val="74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3CE358-9E58-69F7-5508-3F0C54A55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EFECA16-7F35-19EB-DBF5-A69D5A1B3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20</a:t>
            </a:fld>
            <a:endParaRPr lang="es-E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076F9C2-7E4E-279E-C29E-5B7534639D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1824" y="4634234"/>
            <a:ext cx="5691544" cy="5691544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EF62E3B1-7A32-6A49-B87D-13CA23D48038}"/>
              </a:ext>
            </a:extLst>
          </p:cNvPr>
          <p:cNvSpPr txBox="1"/>
          <p:nvPr/>
        </p:nvSpPr>
        <p:spPr>
          <a:xfrm>
            <a:off x="9812087" y="8020811"/>
            <a:ext cx="9876693" cy="2356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R="0"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b="1" dirty="0" err="1">
                <a:solidFill>
                  <a:schemeClr val="bg2">
                    <a:lumMod val="50000"/>
                  </a:schemeClr>
                </a:solidFill>
                <a:latin typeface="Bookman Old Style"/>
                <a:ea typeface="+mj-ea"/>
                <a:cs typeface="Calibri Light"/>
              </a:rPr>
              <a:t>Muchas</a:t>
            </a:r>
            <a:r>
              <a:rPr lang="en-US" sz="6000" b="1" dirty="0">
                <a:solidFill>
                  <a:schemeClr val="bg2">
                    <a:lumMod val="50000"/>
                  </a:schemeClr>
                </a:solidFill>
                <a:latin typeface="Bookman Old Style"/>
                <a:ea typeface="+mj-ea"/>
                <a:cs typeface="Calibri Light"/>
              </a:rPr>
              <a:t> gracias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CA4F835-E3AB-47ED-1CD0-5A04AAF32C61}"/>
              </a:ext>
            </a:extLst>
          </p:cNvPr>
          <p:cNvSpPr txBox="1"/>
          <p:nvPr/>
        </p:nvSpPr>
        <p:spPr>
          <a:xfrm>
            <a:off x="0" y="0"/>
            <a:ext cx="755385" cy="13716000"/>
          </a:xfrm>
          <a:prstGeom prst="rect">
            <a:avLst/>
          </a:prstGeom>
          <a:gradFill>
            <a:gsLst>
              <a:gs pos="7000">
                <a:srgbClr val="A38761"/>
              </a:gs>
              <a:gs pos="100000">
                <a:schemeClr val="accent2">
                  <a:lumMod val="45000"/>
                  <a:lumOff val="55000"/>
                </a:schemeClr>
              </a:gs>
              <a:gs pos="88066">
                <a:srgbClr val="F8F0E8"/>
              </a:gs>
              <a:gs pos="46000">
                <a:srgbClr val="C3B097"/>
              </a:gs>
              <a:gs pos="100000">
                <a:srgbClr val="FCF9F6"/>
              </a:gs>
            </a:gsLst>
            <a:lin ang="2700000" scaled="1"/>
          </a:gradFill>
          <a:ln cap="rnd">
            <a:noFill/>
          </a:ln>
        </p:spPr>
        <p:txBody>
          <a:bodyPr vert="vert270" wrap="square" lIns="108000" rIns="0" rtlCol="0" anchor="b">
            <a:spAutoFit/>
          </a:bodyPr>
          <a:lstStyle/>
          <a:p>
            <a:pPr algn="ctr"/>
            <a:r>
              <a:rPr lang="es-ES" sz="24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CIENCIA ABIERTA. CONTRIBUCIÓN DE LA BIBLIOTECA PARA CONCILIAR EL SUEÑO DE SUS INVESTIGADORES</a:t>
            </a:r>
            <a:endParaRPr lang="es-ES" sz="240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Aptos" panose="020B0004020202020204" pitchFamily="34" charset="0"/>
              <a:cs typeface="Calibri"/>
            </a:endParaRPr>
          </a:p>
          <a:p>
            <a:endParaRPr lang="es-E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7DD7170-8945-7981-2AA6-976B458A0714}"/>
              </a:ext>
            </a:extLst>
          </p:cNvPr>
          <p:cNvSpPr txBox="1"/>
          <p:nvPr/>
        </p:nvSpPr>
        <p:spPr>
          <a:xfrm>
            <a:off x="5669280" y="2023046"/>
            <a:ext cx="1770211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6000" b="1" dirty="0">
                <a:solidFill>
                  <a:schemeClr val="bg2">
                    <a:lumMod val="50000"/>
                  </a:schemeClr>
                </a:solidFill>
                <a:latin typeface="Bookman Old Style"/>
                <a:ea typeface="+mj-ea"/>
                <a:cs typeface="Calibri Light"/>
              </a:rPr>
              <a:t>"La ciencia abierta es el sueño compartido de la comunidad académica, y la biblioteca es su aliada incansable”</a:t>
            </a:r>
            <a:endParaRPr lang="es-ES" sz="6000" dirty="0"/>
          </a:p>
        </p:txBody>
      </p:sp>
    </p:spTree>
    <p:extLst>
      <p:ext uri="{BB962C8B-B14F-4D97-AF65-F5344CB8AC3E}">
        <p14:creationId xmlns:p14="http://schemas.microsoft.com/office/powerpoint/2010/main" val="131396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C7B6">
            <a:alpha val="74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3CE358-9E58-69F7-5508-3F0C54A55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EFECA16-7F35-19EB-DBF5-A69D5A1B3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3</a:t>
            </a:fld>
            <a:endParaRPr lang="es-ES"/>
          </a:p>
        </p:txBody>
      </p:sp>
      <p:pic>
        <p:nvPicPr>
          <p:cNvPr id="4" name="Imagen 3" descr="Interfaz de usuario gráfica, Sitio web&#10;&#10;Descripción generada automáticamente">
            <a:extLst>
              <a:ext uri="{FF2B5EF4-FFF2-40B4-BE49-F238E27FC236}">
                <a16:creationId xmlns:a16="http://schemas.microsoft.com/office/drawing/2014/main" id="{A95AB3E5-54E2-A8BF-D550-10D56B5B4A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4368" y="76080"/>
            <a:ext cx="18909791" cy="13361321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991B5D61-E28B-0696-15FC-F00043B4EAE5}"/>
              </a:ext>
            </a:extLst>
          </p:cNvPr>
          <p:cNvSpPr txBox="1"/>
          <p:nvPr/>
        </p:nvSpPr>
        <p:spPr>
          <a:xfrm>
            <a:off x="0" y="0"/>
            <a:ext cx="755385" cy="13716000"/>
          </a:xfrm>
          <a:prstGeom prst="rect">
            <a:avLst/>
          </a:prstGeom>
          <a:gradFill>
            <a:gsLst>
              <a:gs pos="7000">
                <a:srgbClr val="A38761"/>
              </a:gs>
              <a:gs pos="100000">
                <a:schemeClr val="accent2">
                  <a:lumMod val="45000"/>
                  <a:lumOff val="55000"/>
                </a:schemeClr>
              </a:gs>
              <a:gs pos="88066">
                <a:srgbClr val="F8F0E8"/>
              </a:gs>
              <a:gs pos="46000">
                <a:srgbClr val="C3B097"/>
              </a:gs>
              <a:gs pos="100000">
                <a:srgbClr val="FCF9F6"/>
              </a:gs>
            </a:gsLst>
            <a:lin ang="2700000" scaled="1"/>
          </a:gradFill>
          <a:ln cap="rnd">
            <a:noFill/>
          </a:ln>
        </p:spPr>
        <p:txBody>
          <a:bodyPr vert="vert270" wrap="square" lIns="108000" rIns="0" rtlCol="0" anchor="b">
            <a:spAutoFit/>
          </a:bodyPr>
          <a:lstStyle/>
          <a:p>
            <a:pPr algn="ctr"/>
            <a:r>
              <a:rPr lang="es-ES" sz="24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CIENCIA ABIERTA. CONTRIBUCIÓN DE LA BIBLIOTECA PARA CONCILIAR EL SUEÑO DE SUS INVESTIGADORES</a:t>
            </a:r>
            <a:endParaRPr lang="es-ES" sz="240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Aptos" panose="020B0004020202020204" pitchFamily="34" charset="0"/>
              <a:cs typeface="Calibri"/>
            </a:endParaRP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748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C7B6">
            <a:alpha val="74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3CE358-9E58-69F7-5508-3F0C54A55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EFECA16-7F35-19EB-DBF5-A69D5A1B3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4</a:t>
            </a:fld>
            <a:endParaRPr lang="es-ES"/>
          </a:p>
        </p:txBody>
      </p:sp>
      <p:pic>
        <p:nvPicPr>
          <p:cNvPr id="9" name="Imagen 8" descr="Imagen que contiene Texto&#10;&#10;Descripción generada automáticamente">
            <a:extLst>
              <a:ext uri="{FF2B5EF4-FFF2-40B4-BE49-F238E27FC236}">
                <a16:creationId xmlns:a16="http://schemas.microsoft.com/office/drawing/2014/main" id="{EF4736ED-E136-CF23-6C4D-2ABC9E1163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06" t="34335" r="40572" b="33556"/>
          <a:stretch/>
        </p:blipFill>
        <p:spPr>
          <a:xfrm>
            <a:off x="20244446" y="0"/>
            <a:ext cx="3992075" cy="1636713"/>
          </a:xfrm>
          <a:prstGeom prst="rect">
            <a:avLst/>
          </a:prstGeom>
        </p:spPr>
      </p:pic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1913EA9-BD70-1AE9-E301-D1A4827F03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6054" y="730844"/>
            <a:ext cx="17313541" cy="1298515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D4CB126-0767-6682-7E76-1D8D13132ED6}"/>
              </a:ext>
            </a:extLst>
          </p:cNvPr>
          <p:cNvSpPr txBox="1"/>
          <p:nvPr/>
        </p:nvSpPr>
        <p:spPr>
          <a:xfrm>
            <a:off x="0" y="0"/>
            <a:ext cx="755385" cy="13716000"/>
          </a:xfrm>
          <a:prstGeom prst="rect">
            <a:avLst/>
          </a:prstGeom>
          <a:gradFill>
            <a:gsLst>
              <a:gs pos="7000">
                <a:srgbClr val="A38761"/>
              </a:gs>
              <a:gs pos="100000">
                <a:schemeClr val="accent2">
                  <a:lumMod val="45000"/>
                  <a:lumOff val="55000"/>
                </a:schemeClr>
              </a:gs>
              <a:gs pos="88066">
                <a:srgbClr val="F8F0E8"/>
              </a:gs>
              <a:gs pos="46000">
                <a:srgbClr val="C3B097"/>
              </a:gs>
              <a:gs pos="100000">
                <a:srgbClr val="FCF9F6"/>
              </a:gs>
            </a:gsLst>
            <a:lin ang="2700000" scaled="1"/>
          </a:gradFill>
          <a:ln cap="rnd">
            <a:noFill/>
          </a:ln>
        </p:spPr>
        <p:txBody>
          <a:bodyPr vert="vert270" wrap="square" lIns="108000" rIns="0" rtlCol="0" anchor="b">
            <a:spAutoFit/>
          </a:bodyPr>
          <a:lstStyle/>
          <a:p>
            <a:pPr algn="ctr"/>
            <a:r>
              <a:rPr lang="es-ES" sz="24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CIENCIA ABIERTA. CONTRIBUCIÓN DE LA BIBLIOTECA PARA CONCILIAR EL SUEÑO DE SUS INVESTIGADORES</a:t>
            </a:r>
            <a:endParaRPr lang="es-ES" sz="240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Aptos" panose="020B0004020202020204" pitchFamily="34" charset="0"/>
              <a:cs typeface="Calibri"/>
            </a:endParaRP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639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C7B6">
            <a:alpha val="74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3CE358-9E58-69F7-5508-3F0C54A55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EFECA16-7F35-19EB-DBF5-A69D5A1B3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5</a:t>
            </a:fld>
            <a:endParaRPr lang="es-ES"/>
          </a:p>
        </p:txBody>
      </p:sp>
      <p:pic>
        <p:nvPicPr>
          <p:cNvPr id="9" name="Imagen 8" descr="Imagen que contiene Texto&#10;&#10;Descripción generada automáticamente">
            <a:extLst>
              <a:ext uri="{FF2B5EF4-FFF2-40B4-BE49-F238E27FC236}">
                <a16:creationId xmlns:a16="http://schemas.microsoft.com/office/drawing/2014/main" id="{EF4736ED-E136-CF23-6C4D-2ABC9E1163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06" t="34335" r="40572" b="33556"/>
          <a:stretch/>
        </p:blipFill>
        <p:spPr>
          <a:xfrm>
            <a:off x="20244446" y="0"/>
            <a:ext cx="3992075" cy="1636713"/>
          </a:xfrm>
          <a:prstGeom prst="rect">
            <a:avLst/>
          </a:prstGeom>
        </p:spPr>
      </p:pic>
      <p:pic>
        <p:nvPicPr>
          <p:cNvPr id="3" name="Imagen 2" descr="Interfaz de usuario gráfica&#10;&#10;Descripción generada automáticamente con confianza media">
            <a:extLst>
              <a:ext uri="{FF2B5EF4-FFF2-40B4-BE49-F238E27FC236}">
                <a16:creationId xmlns:a16="http://schemas.microsoft.com/office/drawing/2014/main" id="{8E181E01-1FBE-6D74-F0D9-B359C1165F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1202" y="668338"/>
            <a:ext cx="22732873" cy="1371599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AFDAFE90-42C9-1542-8D43-95325929A85B}"/>
              </a:ext>
            </a:extLst>
          </p:cNvPr>
          <p:cNvSpPr txBox="1"/>
          <p:nvPr/>
        </p:nvSpPr>
        <p:spPr>
          <a:xfrm>
            <a:off x="0" y="0"/>
            <a:ext cx="755385" cy="13716000"/>
          </a:xfrm>
          <a:prstGeom prst="rect">
            <a:avLst/>
          </a:prstGeom>
          <a:gradFill>
            <a:gsLst>
              <a:gs pos="7000">
                <a:srgbClr val="A38761"/>
              </a:gs>
              <a:gs pos="100000">
                <a:schemeClr val="accent2">
                  <a:lumMod val="45000"/>
                  <a:lumOff val="55000"/>
                </a:schemeClr>
              </a:gs>
              <a:gs pos="88066">
                <a:srgbClr val="F8F0E8"/>
              </a:gs>
              <a:gs pos="46000">
                <a:srgbClr val="C3B097"/>
              </a:gs>
              <a:gs pos="100000">
                <a:srgbClr val="FCF9F6"/>
              </a:gs>
            </a:gsLst>
            <a:lin ang="2700000" scaled="1"/>
          </a:gradFill>
          <a:ln cap="rnd">
            <a:noFill/>
          </a:ln>
        </p:spPr>
        <p:txBody>
          <a:bodyPr vert="vert270" wrap="square" lIns="108000" rIns="0" rtlCol="0" anchor="b">
            <a:spAutoFit/>
          </a:bodyPr>
          <a:lstStyle/>
          <a:p>
            <a:pPr algn="ctr"/>
            <a:r>
              <a:rPr lang="es-ES" sz="24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CIENCIA ABIERTA. CONTRIBUCIÓN DE LA BIBLIOTECA PARA CONCILIAR EL SUEÑO DE SUS INVESTIGADORES</a:t>
            </a:r>
            <a:endParaRPr lang="es-ES" sz="240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Aptos" panose="020B0004020202020204" pitchFamily="34" charset="0"/>
              <a:cs typeface="Calibri"/>
            </a:endParaRP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606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C7B6">
            <a:alpha val="74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3CE358-9E58-69F7-5508-3F0C54A55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EFECA16-7F35-19EB-DBF5-A69D5A1B3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6</a:t>
            </a:fld>
            <a:endParaRPr lang="es-ES"/>
          </a:p>
        </p:txBody>
      </p:sp>
      <p:pic>
        <p:nvPicPr>
          <p:cNvPr id="9" name="Imagen 8" descr="Imagen que contiene Texto&#10;&#10;Descripción generada automáticamente">
            <a:extLst>
              <a:ext uri="{FF2B5EF4-FFF2-40B4-BE49-F238E27FC236}">
                <a16:creationId xmlns:a16="http://schemas.microsoft.com/office/drawing/2014/main" id="{EF4736ED-E136-CF23-6C4D-2ABC9E1163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06" t="34335" r="40572" b="33556"/>
          <a:stretch/>
        </p:blipFill>
        <p:spPr>
          <a:xfrm>
            <a:off x="20244446" y="0"/>
            <a:ext cx="3992075" cy="1636713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6FDEA17-CA8C-BC7B-98B8-083ED009C16D}"/>
              </a:ext>
            </a:extLst>
          </p:cNvPr>
          <p:cNvSpPr txBox="1"/>
          <p:nvPr/>
        </p:nvSpPr>
        <p:spPr>
          <a:xfrm>
            <a:off x="1193292" y="1239589"/>
            <a:ext cx="1254099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b="1" err="1">
                <a:solidFill>
                  <a:schemeClr val="bg2">
                    <a:lumMod val="50000"/>
                  </a:schemeClr>
                </a:solidFill>
                <a:latin typeface="Bookman Old Style"/>
                <a:ea typeface="+mj-ea"/>
                <a:cs typeface="Calibri Light"/>
              </a:rPr>
              <a:t>Nuevos</a:t>
            </a:r>
            <a:r>
              <a:rPr lang="en-US" sz="6000" b="1">
                <a:solidFill>
                  <a:schemeClr val="bg2">
                    <a:lumMod val="50000"/>
                  </a:schemeClr>
                </a:solidFill>
                <a:latin typeface="Bookman Old Style"/>
                <a:ea typeface="+mj-ea"/>
                <a:cs typeface="Calibri Light"/>
              </a:rPr>
              <a:t> </a:t>
            </a:r>
            <a:r>
              <a:rPr lang="en-US" sz="6000" b="1" err="1">
                <a:solidFill>
                  <a:schemeClr val="bg2">
                    <a:lumMod val="50000"/>
                  </a:schemeClr>
                </a:solidFill>
                <a:latin typeface="Bookman Old Style"/>
                <a:ea typeface="+mj-ea"/>
                <a:cs typeface="Calibri Light"/>
              </a:rPr>
              <a:t>criterios</a:t>
            </a:r>
            <a:r>
              <a:rPr lang="en-US" sz="6000" b="1">
                <a:solidFill>
                  <a:schemeClr val="bg2">
                    <a:lumMod val="50000"/>
                  </a:schemeClr>
                </a:solidFill>
                <a:latin typeface="Bookman Old Style"/>
                <a:ea typeface="+mj-ea"/>
                <a:cs typeface="Calibri Light"/>
              </a:rPr>
              <a:t> de </a:t>
            </a:r>
            <a:r>
              <a:rPr lang="en-US" sz="6000" b="1" err="1">
                <a:solidFill>
                  <a:schemeClr val="bg2">
                    <a:lumMod val="50000"/>
                  </a:schemeClr>
                </a:solidFill>
                <a:latin typeface="Bookman Old Style"/>
                <a:ea typeface="+mj-ea"/>
                <a:cs typeface="Calibri Light"/>
              </a:rPr>
              <a:t>evaluación</a:t>
            </a:r>
            <a:r>
              <a:rPr lang="en-US" sz="6000" b="1">
                <a:solidFill>
                  <a:schemeClr val="bg2">
                    <a:lumMod val="50000"/>
                  </a:schemeClr>
                </a:solidFill>
                <a:latin typeface="Bookman Old Style"/>
                <a:ea typeface="+mj-ea"/>
                <a:cs typeface="Calibri Light"/>
              </a:rPr>
              <a:t> </a:t>
            </a:r>
            <a:r>
              <a:rPr lang="en-US" sz="6000" b="1" err="1">
                <a:solidFill>
                  <a:schemeClr val="bg2">
                    <a:lumMod val="50000"/>
                  </a:schemeClr>
                </a:solidFill>
                <a:latin typeface="Bookman Old Style"/>
                <a:ea typeface="+mj-ea"/>
                <a:cs typeface="Calibri Light"/>
              </a:rPr>
              <a:t>Sexenios</a:t>
            </a:r>
            <a:r>
              <a:rPr lang="en-US" sz="6000" b="1">
                <a:solidFill>
                  <a:schemeClr val="bg2">
                    <a:lumMod val="50000"/>
                  </a:schemeClr>
                </a:solidFill>
                <a:latin typeface="Bookman Old Style"/>
                <a:ea typeface="+mj-ea"/>
                <a:cs typeface="Calibri Light"/>
              </a:rPr>
              <a:t> 2023</a:t>
            </a:r>
          </a:p>
        </p:txBody>
      </p:sp>
      <p:pic>
        <p:nvPicPr>
          <p:cNvPr id="11" name="Imagen 10" descr="Imagen de la pantalla de un video juego&#10;&#10;Descripción generada automáticamente con confianza baja">
            <a:extLst>
              <a:ext uri="{FF2B5EF4-FFF2-40B4-BE49-F238E27FC236}">
                <a16:creationId xmlns:a16="http://schemas.microsoft.com/office/drawing/2014/main" id="{AED76DA1-C718-85A7-1C30-944FB8634B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349" y="2765124"/>
            <a:ext cx="18285714" cy="10285714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EAA9134E-0A22-3497-13E6-4730C8EB77E1}"/>
              </a:ext>
            </a:extLst>
          </p:cNvPr>
          <p:cNvSpPr txBox="1"/>
          <p:nvPr/>
        </p:nvSpPr>
        <p:spPr>
          <a:xfrm>
            <a:off x="0" y="0"/>
            <a:ext cx="755385" cy="13716000"/>
          </a:xfrm>
          <a:prstGeom prst="rect">
            <a:avLst/>
          </a:prstGeom>
          <a:gradFill>
            <a:gsLst>
              <a:gs pos="7000">
                <a:srgbClr val="A38761"/>
              </a:gs>
              <a:gs pos="100000">
                <a:schemeClr val="accent2">
                  <a:lumMod val="45000"/>
                  <a:lumOff val="55000"/>
                </a:schemeClr>
              </a:gs>
              <a:gs pos="88066">
                <a:srgbClr val="F8F0E8"/>
              </a:gs>
              <a:gs pos="46000">
                <a:srgbClr val="C3B097"/>
              </a:gs>
              <a:gs pos="100000">
                <a:srgbClr val="FCF9F6"/>
              </a:gs>
            </a:gsLst>
            <a:lin ang="2700000" scaled="1"/>
          </a:gradFill>
          <a:ln cap="rnd">
            <a:noFill/>
          </a:ln>
        </p:spPr>
        <p:txBody>
          <a:bodyPr vert="vert270" wrap="square" lIns="108000" rIns="0" rtlCol="0" anchor="b">
            <a:spAutoFit/>
          </a:bodyPr>
          <a:lstStyle/>
          <a:p>
            <a:pPr algn="ctr"/>
            <a:r>
              <a:rPr lang="es-ES" sz="24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CIENCIA ABIERTA. CONTRIBUCIÓN DE LA BIBLIOTECA PARA CONCILIAR EL SUEÑO DE SUS INVESTIGADORES</a:t>
            </a:r>
            <a:endParaRPr lang="es-ES" sz="240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Aptos" panose="020B0004020202020204" pitchFamily="34" charset="0"/>
              <a:cs typeface="Calibri"/>
            </a:endParaRP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2902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C7B6">
            <a:alpha val="74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3CE358-9E58-69F7-5508-3F0C54A55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EFECA16-7F35-19EB-DBF5-A69D5A1B3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7</a:t>
            </a:fld>
            <a:endParaRPr lang="es-ES"/>
          </a:p>
        </p:txBody>
      </p:sp>
      <p:pic>
        <p:nvPicPr>
          <p:cNvPr id="9" name="Imagen 8" descr="Imagen que contiene Texto&#10;&#10;Descripción generada automáticamente">
            <a:extLst>
              <a:ext uri="{FF2B5EF4-FFF2-40B4-BE49-F238E27FC236}">
                <a16:creationId xmlns:a16="http://schemas.microsoft.com/office/drawing/2014/main" id="{EF4736ED-E136-CF23-6C4D-2ABC9E1163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06" t="34335" r="40572" b="33556"/>
          <a:stretch/>
        </p:blipFill>
        <p:spPr>
          <a:xfrm>
            <a:off x="20244446" y="0"/>
            <a:ext cx="3992075" cy="1636713"/>
          </a:xfrm>
          <a:prstGeom prst="rect">
            <a:avLst/>
          </a:prstGeom>
        </p:spPr>
      </p:pic>
      <p:pic>
        <p:nvPicPr>
          <p:cNvPr id="3" name="Imagen 2" descr="Escala de tiempo&#10;&#10;Descripción generada automáticamente con confianza baja">
            <a:extLst>
              <a:ext uri="{FF2B5EF4-FFF2-40B4-BE49-F238E27FC236}">
                <a16:creationId xmlns:a16="http://schemas.microsoft.com/office/drawing/2014/main" id="{FCCEDEFA-0C7A-CB8B-57D1-82EE990D0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5809" y="-8549"/>
            <a:ext cx="18310796" cy="13733098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009EBADC-54EB-2BBC-611D-5452D05E4D57}"/>
              </a:ext>
            </a:extLst>
          </p:cNvPr>
          <p:cNvSpPr txBox="1"/>
          <p:nvPr/>
        </p:nvSpPr>
        <p:spPr>
          <a:xfrm>
            <a:off x="0" y="0"/>
            <a:ext cx="755385" cy="13716000"/>
          </a:xfrm>
          <a:prstGeom prst="rect">
            <a:avLst/>
          </a:prstGeom>
          <a:gradFill>
            <a:gsLst>
              <a:gs pos="7000">
                <a:srgbClr val="A38761"/>
              </a:gs>
              <a:gs pos="100000">
                <a:schemeClr val="accent2">
                  <a:lumMod val="45000"/>
                  <a:lumOff val="55000"/>
                </a:schemeClr>
              </a:gs>
              <a:gs pos="88066">
                <a:srgbClr val="F8F0E8"/>
              </a:gs>
              <a:gs pos="46000">
                <a:srgbClr val="C3B097"/>
              </a:gs>
              <a:gs pos="100000">
                <a:srgbClr val="FCF9F6"/>
              </a:gs>
            </a:gsLst>
            <a:lin ang="2700000" scaled="1"/>
          </a:gradFill>
          <a:ln cap="rnd">
            <a:noFill/>
          </a:ln>
        </p:spPr>
        <p:txBody>
          <a:bodyPr vert="vert270" wrap="square" lIns="108000" rIns="0" rtlCol="0" anchor="b">
            <a:spAutoFit/>
          </a:bodyPr>
          <a:lstStyle/>
          <a:p>
            <a:pPr algn="ctr"/>
            <a:r>
              <a:rPr lang="es-ES" sz="24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CIENCIA ABIERTA. CONTRIBUCIÓN DE LA BIBLIOTECA PARA CONCILIAR EL SUEÑO DE SUS INVESTIGADORES</a:t>
            </a:r>
            <a:endParaRPr lang="es-ES" sz="240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Aptos" panose="020B0004020202020204" pitchFamily="34" charset="0"/>
              <a:cs typeface="Calibri"/>
            </a:endParaRP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5751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C7B6">
            <a:alpha val="74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3CE358-9E58-69F7-5508-3F0C54A55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EFECA16-7F35-19EB-DBF5-A69D5A1B3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8</a:t>
            </a:fld>
            <a:endParaRPr lang="es-ES"/>
          </a:p>
        </p:txBody>
      </p:sp>
      <p:pic>
        <p:nvPicPr>
          <p:cNvPr id="9" name="Imagen 8" descr="Imagen que contiene Texto&#10;&#10;Descripción generada automáticamente">
            <a:extLst>
              <a:ext uri="{FF2B5EF4-FFF2-40B4-BE49-F238E27FC236}">
                <a16:creationId xmlns:a16="http://schemas.microsoft.com/office/drawing/2014/main" id="{EF4736ED-E136-CF23-6C4D-2ABC9E1163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06" t="34335" r="40572" b="33556"/>
          <a:stretch/>
        </p:blipFill>
        <p:spPr>
          <a:xfrm>
            <a:off x="20244446" y="0"/>
            <a:ext cx="3992075" cy="16367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8EAF28F-A61A-980B-08BA-768E808547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7762" y="1792660"/>
            <a:ext cx="20122229" cy="11312301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9AD62896-5E78-C36D-16AE-A042C0E348A5}"/>
              </a:ext>
            </a:extLst>
          </p:cNvPr>
          <p:cNvSpPr txBox="1"/>
          <p:nvPr/>
        </p:nvSpPr>
        <p:spPr>
          <a:xfrm>
            <a:off x="0" y="0"/>
            <a:ext cx="755385" cy="13716000"/>
          </a:xfrm>
          <a:prstGeom prst="rect">
            <a:avLst/>
          </a:prstGeom>
          <a:gradFill>
            <a:gsLst>
              <a:gs pos="7000">
                <a:srgbClr val="A38761"/>
              </a:gs>
              <a:gs pos="100000">
                <a:schemeClr val="accent2">
                  <a:lumMod val="45000"/>
                  <a:lumOff val="55000"/>
                </a:schemeClr>
              </a:gs>
              <a:gs pos="88066">
                <a:srgbClr val="F8F0E8"/>
              </a:gs>
              <a:gs pos="46000">
                <a:srgbClr val="C3B097"/>
              </a:gs>
              <a:gs pos="100000">
                <a:srgbClr val="FCF9F6"/>
              </a:gs>
            </a:gsLst>
            <a:lin ang="2700000" scaled="1"/>
          </a:gradFill>
          <a:ln cap="rnd">
            <a:noFill/>
          </a:ln>
        </p:spPr>
        <p:txBody>
          <a:bodyPr vert="vert270" wrap="square" lIns="108000" rIns="0" rtlCol="0" anchor="b">
            <a:spAutoFit/>
          </a:bodyPr>
          <a:lstStyle/>
          <a:p>
            <a:pPr algn="ctr"/>
            <a:r>
              <a:rPr lang="es-ES" sz="24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CIENCIA ABIERTA. CONTRIBUCIÓN DE LA BIBLIOTECA PARA CONCILIAR EL SUEÑO DE SUS INVESTIGADORES</a:t>
            </a:r>
            <a:endParaRPr lang="es-ES" sz="240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Aptos" panose="020B0004020202020204" pitchFamily="34" charset="0"/>
              <a:cs typeface="Calibri"/>
            </a:endParaRP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648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C7B6">
            <a:alpha val="74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3CE358-9E58-69F7-5508-3F0C54A55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EFECA16-7F35-19EB-DBF5-A69D5A1B3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9</a:t>
            </a:fld>
            <a:endParaRPr lang="es-ES"/>
          </a:p>
        </p:txBody>
      </p:sp>
      <p:pic>
        <p:nvPicPr>
          <p:cNvPr id="9" name="Imagen 8" descr="Imagen que contiene Texto&#10;&#10;Descripción generada automáticamente">
            <a:extLst>
              <a:ext uri="{FF2B5EF4-FFF2-40B4-BE49-F238E27FC236}">
                <a16:creationId xmlns:a16="http://schemas.microsoft.com/office/drawing/2014/main" id="{EF4736ED-E136-CF23-6C4D-2ABC9E1163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06" t="34335" r="40572" b="33556"/>
          <a:stretch/>
        </p:blipFill>
        <p:spPr>
          <a:xfrm>
            <a:off x="20244446" y="0"/>
            <a:ext cx="3992075" cy="163671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66FCFC8-C36D-10EE-E009-85DB7A216EB6}"/>
              </a:ext>
            </a:extLst>
          </p:cNvPr>
          <p:cNvSpPr txBox="1"/>
          <p:nvPr/>
        </p:nvSpPr>
        <p:spPr>
          <a:xfrm>
            <a:off x="0" y="0"/>
            <a:ext cx="755385" cy="13716000"/>
          </a:xfrm>
          <a:prstGeom prst="rect">
            <a:avLst/>
          </a:prstGeom>
          <a:gradFill>
            <a:gsLst>
              <a:gs pos="7000">
                <a:srgbClr val="A38761"/>
              </a:gs>
              <a:gs pos="100000">
                <a:schemeClr val="accent2">
                  <a:lumMod val="45000"/>
                  <a:lumOff val="55000"/>
                </a:schemeClr>
              </a:gs>
              <a:gs pos="88066">
                <a:srgbClr val="F8F0E8"/>
              </a:gs>
              <a:gs pos="46000">
                <a:srgbClr val="C3B097"/>
              </a:gs>
              <a:gs pos="100000">
                <a:srgbClr val="FCF9F6"/>
              </a:gs>
            </a:gsLst>
            <a:lin ang="2700000" scaled="1"/>
          </a:gradFill>
          <a:ln cap="rnd">
            <a:noFill/>
          </a:ln>
        </p:spPr>
        <p:txBody>
          <a:bodyPr vert="vert270" wrap="square" lIns="108000" rIns="0" rtlCol="0" anchor="b">
            <a:spAutoFit/>
          </a:bodyPr>
          <a:lstStyle/>
          <a:p>
            <a:pPr algn="ctr"/>
            <a:r>
              <a:rPr lang="es-ES" sz="24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CIENCIA ABIERTA. CONTRIBUCIÓN DE LA BIBLIOTECA PARA CONCILIAR EL SUEÑO DE SUS INVESTIGADORES</a:t>
            </a:r>
            <a:endParaRPr lang="es-ES" sz="240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Aptos" panose="020B0004020202020204" pitchFamily="34" charset="0"/>
              <a:cs typeface="Calibri"/>
            </a:endParaRPr>
          </a:p>
          <a:p>
            <a:endParaRPr lang="es-ES"/>
          </a:p>
        </p:txBody>
      </p:sp>
      <p:pic>
        <p:nvPicPr>
          <p:cNvPr id="4" name="Imagen 3" descr="Diagrama&#10;&#10;Descripción generada automáticamente">
            <a:extLst>
              <a:ext uri="{FF2B5EF4-FFF2-40B4-BE49-F238E27FC236}">
                <a16:creationId xmlns:a16="http://schemas.microsoft.com/office/drawing/2014/main" id="{DAF7FD0D-2A25-0B5A-C6F4-3DE147B1A3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619" y="665163"/>
            <a:ext cx="23111174" cy="1300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443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" advClick="0" advTm="20000">
        <p:fade/>
      </p:transition>
    </mc:Choice>
    <mc:Fallback xmlns="">
      <p:transition advClick="0" advTm="20000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463947BCB75824E8707DD34D752D9F3" ma:contentTypeVersion="16" ma:contentTypeDescription="Crear nuevo documento." ma:contentTypeScope="" ma:versionID="4368cb7a54e2b34c5bacdc21f3638778">
  <xsd:schema xmlns:xsd="http://www.w3.org/2001/XMLSchema" xmlns:xs="http://www.w3.org/2001/XMLSchema" xmlns:p="http://schemas.microsoft.com/office/2006/metadata/properties" xmlns:ns2="d1f56cb3-888f-46ac-ab5e-43ad8eda9a6b" xmlns:ns3="f1251364-07dc-4db6-8cfa-9f1033c3d327" targetNamespace="http://schemas.microsoft.com/office/2006/metadata/properties" ma:root="true" ma:fieldsID="ce3d5c03c821c9232d9a689294eeffb1" ns2:_="" ns3:_="">
    <xsd:import namespace="d1f56cb3-888f-46ac-ab5e-43ad8eda9a6b"/>
    <xsd:import namespace="f1251364-07dc-4db6-8cfa-9f1033c3d3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6cb3-888f-46ac-ab5e-43ad8eda9a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8a698e60-3d8f-4b30-b92a-bdf31bd9d27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251364-07dc-4db6-8cfa-9f1033c3d327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bc74f4a4-ada9-46e7-8d08-2948b23069bc}" ma:internalName="TaxCatchAll" ma:showField="CatchAllData" ma:web="f1251364-07dc-4db6-8cfa-9f1033c3d3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1f56cb3-888f-46ac-ab5e-43ad8eda9a6b">
      <Terms xmlns="http://schemas.microsoft.com/office/infopath/2007/PartnerControls"/>
    </lcf76f155ced4ddcb4097134ff3c332f>
    <TaxCatchAll xmlns="f1251364-07dc-4db6-8cfa-9f1033c3d32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9ABB00-C18E-4522-BC14-BC556A66AA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1f56cb3-888f-46ac-ab5e-43ad8eda9a6b"/>
    <ds:schemaRef ds:uri="f1251364-07dc-4db6-8cfa-9f1033c3d3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231407D-9BEA-408E-A6FB-4C3A4837051C}">
  <ds:schemaRefs>
    <ds:schemaRef ds:uri="http://schemas.microsoft.com/office/2006/metadata/properties"/>
    <ds:schemaRef ds:uri="http://schemas.microsoft.com/office/infopath/2007/PartnerControls"/>
    <ds:schemaRef ds:uri="d1f56cb3-888f-46ac-ab5e-43ad8eda9a6b"/>
    <ds:schemaRef ds:uri="f1251364-07dc-4db6-8cfa-9f1033c3d327"/>
  </ds:schemaRefs>
</ds:datastoreItem>
</file>

<file path=customXml/itemProps3.xml><?xml version="1.0" encoding="utf-8"?>
<ds:datastoreItem xmlns:ds="http://schemas.openxmlformats.org/officeDocument/2006/customXml" ds:itemID="{67A4C1A9-8C83-4CA1-A14C-CC92DDB504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TM03457515[[fn=Vista]]</Template>
  <TotalTime>8</TotalTime>
  <Words>376</Words>
  <Application>Microsoft Office PowerPoint</Application>
  <PresentationFormat>Personalizado</PresentationFormat>
  <Paragraphs>75</Paragraphs>
  <Slides>20</Slides>
  <Notes>19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SUSANA SANCHEZ ALMARCHA</cp:lastModifiedBy>
  <cp:revision>2</cp:revision>
  <cp:lastPrinted>2024-04-19T10:19:15Z</cp:lastPrinted>
  <dcterms:created xsi:type="dcterms:W3CDTF">2023-07-12T12:00:34Z</dcterms:created>
  <dcterms:modified xsi:type="dcterms:W3CDTF">2024-06-12T07:49:19Z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0x0101002463947BCB75824E8707DD34D752D9F3</vt:lpwstr>
  </property>
</Properties>
</file>