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57"/>
  </p:notesMasterIdLst>
  <p:handoutMasterIdLst>
    <p:handoutMasterId r:id="rId58"/>
  </p:handoutMasterIdLst>
  <p:sldIdLst>
    <p:sldId id="257" r:id="rId5"/>
    <p:sldId id="258" r:id="rId6"/>
    <p:sldId id="263" r:id="rId7"/>
    <p:sldId id="293" r:id="rId8"/>
    <p:sldId id="262" r:id="rId9"/>
    <p:sldId id="266" r:id="rId10"/>
    <p:sldId id="264" r:id="rId11"/>
    <p:sldId id="294" r:id="rId12"/>
    <p:sldId id="292" r:id="rId13"/>
    <p:sldId id="272" r:id="rId14"/>
    <p:sldId id="285" r:id="rId15"/>
    <p:sldId id="267" r:id="rId16"/>
    <p:sldId id="313" r:id="rId17"/>
    <p:sldId id="298" r:id="rId18"/>
    <p:sldId id="271" r:id="rId19"/>
    <p:sldId id="273" r:id="rId20"/>
    <p:sldId id="274" r:id="rId21"/>
    <p:sldId id="275" r:id="rId22"/>
    <p:sldId id="290" r:id="rId23"/>
    <p:sldId id="295" r:id="rId24"/>
    <p:sldId id="300" r:id="rId25"/>
    <p:sldId id="296" r:id="rId26"/>
    <p:sldId id="316" r:id="rId27"/>
    <p:sldId id="317" r:id="rId28"/>
    <p:sldId id="276" r:id="rId29"/>
    <p:sldId id="305" r:id="rId30"/>
    <p:sldId id="314" r:id="rId31"/>
    <p:sldId id="301" r:id="rId32"/>
    <p:sldId id="302" r:id="rId33"/>
    <p:sldId id="304" r:id="rId34"/>
    <p:sldId id="281" r:id="rId35"/>
    <p:sldId id="282" r:id="rId36"/>
    <p:sldId id="283" r:id="rId37"/>
    <p:sldId id="319" r:id="rId38"/>
    <p:sldId id="284" r:id="rId39"/>
    <p:sldId id="286" r:id="rId40"/>
    <p:sldId id="287" r:id="rId41"/>
    <p:sldId id="308" r:id="rId42"/>
    <p:sldId id="288" r:id="rId43"/>
    <p:sldId id="330" r:id="rId44"/>
    <p:sldId id="329" r:id="rId45"/>
    <p:sldId id="322" r:id="rId46"/>
    <p:sldId id="325" r:id="rId47"/>
    <p:sldId id="324" r:id="rId48"/>
    <p:sldId id="299" r:id="rId49"/>
    <p:sldId id="289" r:id="rId50"/>
    <p:sldId id="331" r:id="rId51"/>
    <p:sldId id="327" r:id="rId52"/>
    <p:sldId id="328" r:id="rId53"/>
    <p:sldId id="309" r:id="rId54"/>
    <p:sldId id="312" r:id="rId55"/>
    <p:sldId id="333" r:id="rId56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E3FAE6-5F46-0BC6-2195-F7C6E1BEEB13}" v="21" dt="2026-04-13T16:23:34.109"/>
    <p1510:client id="{3E8F88C8-E740-1CE8-231D-97C92E230FD2}" v="42" dt="2026-04-14T20:50:55.560"/>
    <p1510:client id="{61CD26E3-B019-0A3C-DA1E-1FED0DE2EFA1}" v="57" dt="2026-04-14T13:32:46.445"/>
    <p1510:client id="{652100AE-F737-B6B2-F7B0-EB1FA6C65C5B}" v="92" dt="2026-04-14T20:00:19.168"/>
    <p1510:client id="{8D88A851-9DE0-6951-0440-F25BA9B0BD9C}" v="41" dt="2026-04-15T08:14:08.698"/>
    <p1510:client id="{CB5CEBF1-64E6-1306-315F-3A37CCC4B7BD}" v="281" dt="2026-04-13T11:35:54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Estil clar 3 - èmfasi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09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tarriba Vigata, Nuria" userId="S::naltarriba@bnc.cat::fa203852-6b6e-4d21-ad2d-c129eff6b651" providerId="AD" clId="Web-{652100AE-F737-B6B2-F7B0-EB1FA6C65C5B}"/>
    <pc:docChg chg="modSld">
      <pc:chgData name="Altarriba Vigata, Nuria" userId="S::naltarriba@bnc.cat::fa203852-6b6e-4d21-ad2d-c129eff6b651" providerId="AD" clId="Web-{652100AE-F737-B6B2-F7B0-EB1FA6C65C5B}" dt="2026-04-14T20:00:19.168" v="50" actId="20577"/>
      <pc:docMkLst>
        <pc:docMk/>
      </pc:docMkLst>
      <pc:sldChg chg="addSp modSp">
        <pc:chgData name="Altarriba Vigata, Nuria" userId="S::naltarriba@bnc.cat::fa203852-6b6e-4d21-ad2d-c129eff6b651" providerId="AD" clId="Web-{652100AE-F737-B6B2-F7B0-EB1FA6C65C5B}" dt="2026-04-14T20:00:19.168" v="50" actId="20577"/>
        <pc:sldMkLst>
          <pc:docMk/>
          <pc:sldMk cId="3142120426" sldId="316"/>
        </pc:sldMkLst>
        <pc:spChg chg="mod">
          <ac:chgData name="Altarriba Vigata, Nuria" userId="S::naltarriba@bnc.cat::fa203852-6b6e-4d21-ad2d-c129eff6b651" providerId="AD" clId="Web-{652100AE-F737-B6B2-F7B0-EB1FA6C65C5B}" dt="2026-04-14T19:50:57.403" v="6" actId="14100"/>
          <ac:spMkLst>
            <pc:docMk/>
            <pc:sldMk cId="3142120426" sldId="316"/>
            <ac:spMk id="6" creationId="{A1695E19-5A82-B9FB-F6CA-7469455EE605}"/>
          </ac:spMkLst>
        </pc:spChg>
        <pc:spChg chg="add mod">
          <ac:chgData name="Altarriba Vigata, Nuria" userId="S::naltarriba@bnc.cat::fa203852-6b6e-4d21-ad2d-c129eff6b651" providerId="AD" clId="Web-{652100AE-F737-B6B2-F7B0-EB1FA6C65C5B}" dt="2026-04-14T20:00:19.168" v="50" actId="20577"/>
          <ac:spMkLst>
            <pc:docMk/>
            <pc:sldMk cId="3142120426" sldId="316"/>
            <ac:spMk id="8" creationId="{01F8BC42-4D2A-1489-339B-4A46D42D60C7}"/>
          </ac:spMkLst>
        </pc:spChg>
        <pc:spChg chg="mod">
          <ac:chgData name="Altarriba Vigata, Nuria" userId="S::naltarriba@bnc.cat::fa203852-6b6e-4d21-ad2d-c129eff6b651" providerId="AD" clId="Web-{652100AE-F737-B6B2-F7B0-EB1FA6C65C5B}" dt="2026-04-14T19:57:15.158" v="10" actId="1076"/>
          <ac:spMkLst>
            <pc:docMk/>
            <pc:sldMk cId="3142120426" sldId="316"/>
            <ac:spMk id="9" creationId="{64293C49-D17C-ADC0-2FBD-01AC71DEC18B}"/>
          </ac:spMkLst>
        </pc:spChg>
        <pc:picChg chg="mod">
          <ac:chgData name="Altarriba Vigata, Nuria" userId="S::naltarriba@bnc.cat::fa203852-6b6e-4d21-ad2d-c129eff6b651" providerId="AD" clId="Web-{652100AE-F737-B6B2-F7B0-EB1FA6C65C5B}" dt="2026-04-14T19:50:23.168" v="3" actId="1076"/>
          <ac:picMkLst>
            <pc:docMk/>
            <pc:sldMk cId="3142120426" sldId="316"/>
            <ac:picMk id="3" creationId="{36E8C9DE-D6A0-B3CC-5E2F-01F114B9343A}"/>
          </ac:picMkLst>
        </pc:picChg>
        <pc:picChg chg="add mod">
          <ac:chgData name="Altarriba Vigata, Nuria" userId="S::naltarriba@bnc.cat::fa203852-6b6e-4d21-ad2d-c129eff6b651" providerId="AD" clId="Web-{652100AE-F737-B6B2-F7B0-EB1FA6C65C5B}" dt="2026-04-14T19:55:00.204" v="9" actId="14100"/>
          <ac:picMkLst>
            <pc:docMk/>
            <pc:sldMk cId="3142120426" sldId="316"/>
            <ac:picMk id="7" creationId="{ABC0C945-FB2D-95D8-E948-6FF939D22213}"/>
          </ac:picMkLst>
        </pc:picChg>
        <pc:picChg chg="mod">
          <ac:chgData name="Altarriba Vigata, Nuria" userId="S::naltarriba@bnc.cat::fa203852-6b6e-4d21-ad2d-c129eff6b651" providerId="AD" clId="Web-{652100AE-F737-B6B2-F7B0-EB1FA6C65C5B}" dt="2026-04-14T19:50:15.231" v="1" actId="1076"/>
          <ac:picMkLst>
            <pc:docMk/>
            <pc:sldMk cId="3142120426" sldId="316"/>
            <ac:picMk id="1026" creationId="{D0862D05-E103-F52C-CC89-08621CB5DFA1}"/>
          </ac:picMkLst>
        </pc:picChg>
      </pc:sldChg>
    </pc:docChg>
  </pc:docChgLst>
  <pc:docChgLst>
    <pc:chgData name="Altarriba Vigata, Nuria" userId="S::naltarriba@bnc.cat::fa203852-6b6e-4d21-ad2d-c129eff6b651" providerId="AD" clId="Web-{3E8F88C8-E740-1CE8-231D-97C92E230FD2}"/>
    <pc:docChg chg="addSld delSld modSld">
      <pc:chgData name="Altarriba Vigata, Nuria" userId="S::naltarriba@bnc.cat::fa203852-6b6e-4d21-ad2d-c129eff6b651" providerId="AD" clId="Web-{3E8F88C8-E740-1CE8-231D-97C92E230FD2}" dt="2026-04-14T20:50:55.560" v="44" actId="14100"/>
      <pc:docMkLst>
        <pc:docMk/>
      </pc:docMkLst>
      <pc:sldChg chg="modSp">
        <pc:chgData name="Altarriba Vigata, Nuria" userId="S::naltarriba@bnc.cat::fa203852-6b6e-4d21-ad2d-c129eff6b651" providerId="AD" clId="Web-{3E8F88C8-E740-1CE8-231D-97C92E230FD2}" dt="2026-04-14T20:05:21.876" v="1" actId="20577"/>
        <pc:sldMkLst>
          <pc:docMk/>
          <pc:sldMk cId="3142120426" sldId="316"/>
        </pc:sldMkLst>
        <pc:spChg chg="mod">
          <ac:chgData name="Altarriba Vigata, Nuria" userId="S::naltarriba@bnc.cat::fa203852-6b6e-4d21-ad2d-c129eff6b651" providerId="AD" clId="Web-{3E8F88C8-E740-1CE8-231D-97C92E230FD2}" dt="2026-04-14T20:05:21.876" v="1" actId="20577"/>
          <ac:spMkLst>
            <pc:docMk/>
            <pc:sldMk cId="3142120426" sldId="316"/>
            <ac:spMk id="8" creationId="{01F8BC42-4D2A-1489-339B-4A46D42D60C7}"/>
          </ac:spMkLst>
        </pc:spChg>
      </pc:sldChg>
      <pc:sldChg chg="addSp delSp modSp">
        <pc:chgData name="Altarriba Vigata, Nuria" userId="S::naltarriba@bnc.cat::fa203852-6b6e-4d21-ad2d-c129eff6b651" providerId="AD" clId="Web-{3E8F88C8-E740-1CE8-231D-97C92E230FD2}" dt="2026-04-14T20:50:55.560" v="44" actId="14100"/>
        <pc:sldMkLst>
          <pc:docMk/>
          <pc:sldMk cId="1623570177" sldId="332"/>
        </pc:sldMkLst>
        <pc:spChg chg="mod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4" creationId="{D6D5F601-49B1-577E-DEB8-85D510133690}"/>
          </ac:spMkLst>
        </pc:spChg>
        <pc:spChg chg="mod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5" creationId="{AFEC42D0-C3D2-8B7C-4308-EB153EC7C278}"/>
          </ac:spMkLst>
        </pc:spChg>
        <pc:spChg chg="mod">
          <ac:chgData name="Altarriba Vigata, Nuria" userId="S::naltarriba@bnc.cat::fa203852-6b6e-4d21-ad2d-c129eff6b651" providerId="AD" clId="Web-{3E8F88C8-E740-1CE8-231D-97C92E230FD2}" dt="2026-04-14T20:50:17.324" v="37"/>
          <ac:spMkLst>
            <pc:docMk/>
            <pc:sldMk cId="1623570177" sldId="332"/>
            <ac:spMk id="20" creationId="{BAC16B15-8960-A11B-B77C-6D48374DE1EE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5"/>
          <ac:spMkLst>
            <pc:docMk/>
            <pc:sldMk cId="1623570177" sldId="332"/>
            <ac:spMk id="23" creationId="{63F5877B-98C7-49DD-83AB-0F6F57CB6543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5"/>
          <ac:spMkLst>
            <pc:docMk/>
            <pc:sldMk cId="1623570177" sldId="332"/>
            <ac:spMk id="25" creationId="{4EA91930-66BC-4C41-B4F5-C31EB216F64B}"/>
          </ac:spMkLst>
        </pc:spChg>
        <pc:spChg chg="del">
          <ac:chgData name="Altarriba Vigata, Nuria" userId="S::naltarriba@bnc.cat::fa203852-6b6e-4d21-ad2d-c129eff6b651" providerId="AD" clId="Web-{3E8F88C8-E740-1CE8-231D-97C92E230FD2}" dt="2026-04-14T20:33:08.252" v="25"/>
          <ac:spMkLst>
            <pc:docMk/>
            <pc:sldMk cId="1623570177" sldId="332"/>
            <ac:spMk id="27" creationId="{6313CF8F-B436-401E-9575-DE0F8E8B5B17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5"/>
          <ac:spMkLst>
            <pc:docMk/>
            <pc:sldMk cId="1623570177" sldId="332"/>
            <ac:spMk id="29" creationId="{2A38CFE9-C30A-4551-ACCB-D5808FBC39CD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5"/>
          <ac:spMkLst>
            <pc:docMk/>
            <pc:sldMk cId="1623570177" sldId="332"/>
            <ac:spMk id="31" creationId="{67EF550F-47CE-4FB2-9DAC-12AD835C833D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4"/>
          <ac:spMkLst>
            <pc:docMk/>
            <pc:sldMk cId="1623570177" sldId="332"/>
            <ac:spMk id="36" creationId="{63F5877B-98C7-49DD-83AB-0F6F57CB6543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4"/>
          <ac:spMkLst>
            <pc:docMk/>
            <pc:sldMk cId="1623570177" sldId="332"/>
            <ac:spMk id="38" creationId="{4EA91930-66BC-4C41-B4F5-C31EB216F64B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4"/>
          <ac:spMkLst>
            <pc:docMk/>
            <pc:sldMk cId="1623570177" sldId="332"/>
            <ac:spMk id="40" creationId="{6313CF8F-B436-401E-9575-DE0F8E8B5B17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4"/>
          <ac:spMkLst>
            <pc:docMk/>
            <pc:sldMk cId="1623570177" sldId="332"/>
            <ac:spMk id="42" creationId="{2A38CFE9-C30A-4551-ACCB-D5808FBC39CD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33:08.252" v="24"/>
          <ac:spMkLst>
            <pc:docMk/>
            <pc:sldMk cId="1623570177" sldId="332"/>
            <ac:spMk id="44" creationId="{67EF550F-47CE-4FB2-9DAC-12AD835C833D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52" creationId="{63F5877B-98C7-49DD-83AB-0F6F57CB6543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54" creationId="{4EA91930-66BC-4C41-B4F5-C31EB216F64B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56" creationId="{6313CF8F-B436-401E-9575-DE0F8E8B5B17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58" creationId="{2A38CFE9-C30A-4551-ACCB-D5808FBC39CD}"/>
          </ac:spMkLst>
        </pc:spChg>
        <pc:spChg chg="add del">
          <ac:chgData name="Altarriba Vigata, Nuria" userId="S::naltarriba@bnc.cat::fa203852-6b6e-4d21-ad2d-c129eff6b651" providerId="AD" clId="Web-{3E8F88C8-E740-1CE8-231D-97C92E230FD2}" dt="2026-04-14T20:50:17.262" v="36"/>
          <ac:spMkLst>
            <pc:docMk/>
            <pc:sldMk cId="1623570177" sldId="332"/>
            <ac:spMk id="60" creationId="{67EF550F-47CE-4FB2-9DAC-12AD835C833D}"/>
          </ac:spMkLst>
        </pc:spChg>
        <pc:grpChg chg="del">
          <ac:chgData name="Altarriba Vigata, Nuria" userId="S::naltarriba@bnc.cat::fa203852-6b6e-4d21-ad2d-c129eff6b651" providerId="AD" clId="Web-{3E8F88C8-E740-1CE8-231D-97C92E230FD2}" dt="2026-04-14T20:50:17.324" v="37"/>
          <ac:grpSpMkLst>
            <pc:docMk/>
            <pc:sldMk cId="1623570177" sldId="332"/>
            <ac:grpSpMk id="46" creationId="{12B241C5-7E45-AD52-638D-31E8FD2BC181}"/>
          </ac:grpSpMkLst>
        </pc:grpChg>
        <pc:grpChg chg="add">
          <ac:chgData name="Altarriba Vigata, Nuria" userId="S::naltarriba@bnc.cat::fa203852-6b6e-4d21-ad2d-c129eff6b651" providerId="AD" clId="Web-{3E8F88C8-E740-1CE8-231D-97C92E230FD2}" dt="2026-04-14T20:50:17.324" v="37"/>
          <ac:grpSpMkLst>
            <pc:docMk/>
            <pc:sldMk cId="1623570177" sldId="332"/>
            <ac:grpSpMk id="62" creationId="{792AA144-DDFF-C43B-6866-516C9091D065}"/>
          </ac:grpSpMkLst>
        </pc:grpChg>
        <pc:picChg chg="add mod ord modCrop">
          <ac:chgData name="Altarriba Vigata, Nuria" userId="S::naltarriba@bnc.cat::fa203852-6b6e-4d21-ad2d-c129eff6b651" providerId="AD" clId="Web-{3E8F88C8-E740-1CE8-231D-97C92E230FD2}" dt="2026-04-14T20:50:17.324" v="37"/>
          <ac:picMkLst>
            <pc:docMk/>
            <pc:sldMk cId="1623570177" sldId="332"/>
            <ac:picMk id="2" creationId="{DADB8D1B-D8B0-6EFD-021E-0500C5EFC1BE}"/>
          </ac:picMkLst>
        </pc:picChg>
        <pc:picChg chg="del">
          <ac:chgData name="Altarriba Vigata, Nuria" userId="S::naltarriba@bnc.cat::fa203852-6b6e-4d21-ad2d-c129eff6b651" providerId="AD" clId="Web-{3E8F88C8-E740-1CE8-231D-97C92E230FD2}" dt="2026-04-14T20:32:40.017" v="19"/>
          <ac:picMkLst>
            <pc:docMk/>
            <pc:sldMk cId="1623570177" sldId="332"/>
            <ac:picMk id="9" creationId="{D951B29A-D661-AD63-3D33-6ADE700D5CDD}"/>
          </ac:picMkLst>
        </pc:picChg>
        <pc:picChg chg="mod ord modCrop">
          <ac:chgData name="Altarriba Vigata, Nuria" userId="S::naltarriba@bnc.cat::fa203852-6b6e-4d21-ad2d-c129eff6b651" providerId="AD" clId="Web-{3E8F88C8-E740-1CE8-231D-97C92E230FD2}" dt="2026-04-14T20:50:55.560" v="44" actId="14100"/>
          <ac:picMkLst>
            <pc:docMk/>
            <pc:sldMk cId="1623570177" sldId="332"/>
            <ac:picMk id="10" creationId="{596CCDEE-481C-7CDB-8F0C-E58F08D4C5A4}"/>
          </ac:picMkLst>
        </pc:picChg>
      </pc:sldChg>
      <pc:sldChg chg="add del replId">
        <pc:chgData name="Altarriba Vigata, Nuria" userId="S::naltarriba@bnc.cat::fa203852-6b6e-4d21-ad2d-c129eff6b651" providerId="AD" clId="Web-{3E8F88C8-E740-1CE8-231D-97C92E230FD2}" dt="2026-04-14T20:48:31.932" v="32"/>
        <pc:sldMkLst>
          <pc:docMk/>
          <pc:sldMk cId="254962014" sldId="333"/>
        </pc:sldMkLst>
      </pc:sldChg>
    </pc:docChg>
  </pc:docChgLst>
  <pc:docChgLst>
    <pc:chgData name="Altarriba Vigata, Nuria" userId="S::naltarriba@bnc.cat::fa203852-6b6e-4d21-ad2d-c129eff6b651" providerId="AD" clId="Web-{8D88A851-9DE0-6951-0440-F25BA9B0BD9C}"/>
    <pc:docChg chg="addSld delSld modSld">
      <pc:chgData name="Altarriba Vigata, Nuria" userId="S::naltarriba@bnc.cat::fa203852-6b6e-4d21-ad2d-c129eff6b651" providerId="AD" clId="Web-{8D88A851-9DE0-6951-0440-F25BA9B0BD9C}" dt="2026-04-15T08:14:08.698" v="39"/>
      <pc:docMkLst>
        <pc:docMk/>
      </pc:docMkLst>
      <pc:sldChg chg="modSp">
        <pc:chgData name="Altarriba Vigata, Nuria" userId="S::naltarriba@bnc.cat::fa203852-6b6e-4d21-ad2d-c129eff6b651" providerId="AD" clId="Web-{8D88A851-9DE0-6951-0440-F25BA9B0BD9C}" dt="2026-04-15T07:18:16.835" v="12" actId="20577"/>
        <pc:sldMkLst>
          <pc:docMk/>
          <pc:sldMk cId="0" sldId="276"/>
        </pc:sldMkLst>
        <pc:spChg chg="mod">
          <ac:chgData name="Altarriba Vigata, Nuria" userId="S::naltarriba@bnc.cat::fa203852-6b6e-4d21-ad2d-c129eff6b651" providerId="AD" clId="Web-{8D88A851-9DE0-6951-0440-F25BA9B0BD9C}" dt="2026-04-15T07:18:16.835" v="12" actId="20577"/>
          <ac:spMkLst>
            <pc:docMk/>
            <pc:sldMk cId="0" sldId="276"/>
            <ac:spMk id="6" creationId="{00000000-0000-0000-0000-000000000000}"/>
          </ac:spMkLst>
        </pc:spChg>
      </pc:sldChg>
      <pc:sldChg chg="del">
        <pc:chgData name="Altarriba Vigata, Nuria" userId="S::naltarriba@bnc.cat::fa203852-6b6e-4d21-ad2d-c129eff6b651" providerId="AD" clId="Web-{8D88A851-9DE0-6951-0440-F25BA9B0BD9C}" dt="2026-04-15T08:14:08.698" v="39"/>
        <pc:sldMkLst>
          <pc:docMk/>
          <pc:sldMk cId="1623570177" sldId="332"/>
        </pc:sldMkLst>
      </pc:sldChg>
      <pc:sldChg chg="addSp delSp modSp add replId">
        <pc:chgData name="Altarriba Vigata, Nuria" userId="S::naltarriba@bnc.cat::fa203852-6b6e-4d21-ad2d-c129eff6b651" providerId="AD" clId="Web-{8D88A851-9DE0-6951-0440-F25BA9B0BD9C}" dt="2026-04-15T08:12:39.083" v="38" actId="14100"/>
        <pc:sldMkLst>
          <pc:docMk/>
          <pc:sldMk cId="512583272" sldId="333"/>
        </pc:sldMkLst>
        <pc:spChg chg="mod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4" creationId="{38E7DB61-BCEA-7D79-AB94-6F10EECB176C}"/>
          </ac:spMkLst>
        </pc:spChg>
        <pc:spChg chg="mod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5" creationId="{85CC2081-B3BD-DEA5-62D3-3DCDCB0F9982}"/>
          </ac:spMkLst>
        </pc:spChg>
        <pc:spChg chg="mod ord">
          <ac:chgData name="Altarriba Vigata, Nuria" userId="S::naltarriba@bnc.cat::fa203852-6b6e-4d21-ad2d-c129eff6b651" providerId="AD" clId="Web-{8D88A851-9DE0-6951-0440-F25BA9B0BD9C}" dt="2026-04-15T08:12:25.113" v="36" actId="14100"/>
          <ac:spMkLst>
            <pc:docMk/>
            <pc:sldMk cId="512583272" sldId="333"/>
            <ac:spMk id="20" creationId="{1B2BB0EC-1EB0-62E9-87C9-E63635C5FB62}"/>
          </ac:spMkLst>
        </pc:spChg>
        <pc:spChg chg="add del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75" creationId="{0D7B6173-1D58-48E2-83CF-37350F315F75}"/>
          </ac:spMkLst>
        </pc:spChg>
        <pc:spChg chg="add del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77" creationId="{2F36CA75-CFBF-4844-B719-8FE9EBADA9AF}"/>
          </ac:spMkLst>
        </pc:spChg>
        <pc:spChg chg="add del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79" creationId="{3D4A84B9-E564-4DD0-97F8-DBF1C460C28A}"/>
          </ac:spMkLst>
        </pc:spChg>
        <pc:spChg chg="add del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83" creationId="{102382E0-0A09-46AE-B955-B911CAFE7F00}"/>
          </ac:spMkLst>
        </pc:spChg>
        <pc:spChg chg="add del">
          <ac:chgData name="Altarriba Vigata, Nuria" userId="S::naltarriba@bnc.cat::fa203852-6b6e-4d21-ad2d-c129eff6b651" providerId="AD" clId="Web-{8D88A851-9DE0-6951-0440-F25BA9B0BD9C}" dt="2026-04-15T08:11:40.110" v="32"/>
          <ac:spMkLst>
            <pc:docMk/>
            <pc:sldMk cId="512583272" sldId="333"/>
            <ac:spMk id="85" creationId="{7DE75D4A-0965-4973-BE75-DECCAC9A9614}"/>
          </ac:spMkLst>
        </pc:spChg>
        <pc:grpChg chg="del">
          <ac:chgData name="Altarriba Vigata, Nuria" userId="S::naltarriba@bnc.cat::fa203852-6b6e-4d21-ad2d-c129eff6b651" providerId="AD" clId="Web-{8D88A851-9DE0-6951-0440-F25BA9B0BD9C}" dt="2026-04-15T07:23:37.703" v="22"/>
          <ac:grpSpMkLst>
            <pc:docMk/>
            <pc:sldMk cId="512583272" sldId="333"/>
            <ac:grpSpMk id="62" creationId="{B22EAA5C-6072-FB24-22AD-621FE3E4D05E}"/>
          </ac:grpSpMkLst>
        </pc:grpChg>
        <pc:grpChg chg="add">
          <ac:chgData name="Altarriba Vigata, Nuria" userId="S::naltarriba@bnc.cat::fa203852-6b6e-4d21-ad2d-c129eff6b651" providerId="AD" clId="Web-{8D88A851-9DE0-6951-0440-F25BA9B0BD9C}" dt="2026-04-15T07:23:37.703" v="22"/>
          <ac:grpSpMkLst>
            <pc:docMk/>
            <pc:sldMk cId="512583272" sldId="333"/>
            <ac:grpSpMk id="68" creationId="{12B241C5-7E45-AD52-638D-31E8FD2BC181}"/>
          </ac:grpSpMkLst>
        </pc:grpChg>
        <pc:picChg chg="add mod ord">
          <ac:chgData name="Altarriba Vigata, Nuria" userId="S::naltarriba@bnc.cat::fa203852-6b6e-4d21-ad2d-c129eff6b651" providerId="AD" clId="Web-{8D88A851-9DE0-6951-0440-F25BA9B0BD9C}" dt="2026-04-15T08:11:40.110" v="32"/>
          <ac:picMkLst>
            <pc:docMk/>
            <pc:sldMk cId="512583272" sldId="333"/>
            <ac:picMk id="2" creationId="{3BEF95EF-3D0B-374F-EE10-718F9DD0A115}"/>
          </ac:picMkLst>
        </pc:picChg>
        <pc:picChg chg="del">
          <ac:chgData name="Altarriba Vigata, Nuria" userId="S::naltarriba@bnc.cat::fa203852-6b6e-4d21-ad2d-c129eff6b651" providerId="AD" clId="Web-{8D88A851-9DE0-6951-0440-F25BA9B0BD9C}" dt="2026-04-15T07:22:18.716" v="14"/>
          <ac:picMkLst>
            <pc:docMk/>
            <pc:sldMk cId="512583272" sldId="333"/>
            <ac:picMk id="2" creationId="{66371CE4-4CC5-6D7D-058C-CF8A5FF91DBB}"/>
          </ac:picMkLst>
        </pc:picChg>
        <pc:picChg chg="add mod ord modCrop">
          <ac:chgData name="Altarriba Vigata, Nuria" userId="S::naltarriba@bnc.cat::fa203852-6b6e-4d21-ad2d-c129eff6b651" providerId="AD" clId="Web-{8D88A851-9DE0-6951-0440-F25BA9B0BD9C}" dt="2026-04-15T08:12:39.083" v="38" actId="14100"/>
          <ac:picMkLst>
            <pc:docMk/>
            <pc:sldMk cId="512583272" sldId="333"/>
            <ac:picMk id="3" creationId="{B2385007-6BB0-8AB1-631F-B67696E08E5D}"/>
          </ac:picMkLst>
        </pc:picChg>
        <pc:picChg chg="del mod">
          <ac:chgData name="Altarriba Vigata, Nuria" userId="S::naltarriba@bnc.cat::fa203852-6b6e-4d21-ad2d-c129eff6b651" providerId="AD" clId="Web-{8D88A851-9DE0-6951-0440-F25BA9B0BD9C}" dt="2026-04-15T08:10:00.405" v="25"/>
          <ac:picMkLst>
            <pc:docMk/>
            <pc:sldMk cId="512583272" sldId="333"/>
            <ac:picMk id="10" creationId="{FCD1D943-4840-E302-B41A-B64CC93C1FBE}"/>
          </ac:picMkLst>
        </pc:picChg>
        <pc:picChg chg="del">
          <ac:chgData name="Altarriba Vigata, Nuria" userId="S::naltarriba@bnc.cat::fa203852-6b6e-4d21-ad2d-c129eff6b651" providerId="AD" clId="Web-{8D88A851-9DE0-6951-0440-F25BA9B0BD9C}" dt="2026-04-15T08:11:40.110" v="32"/>
          <ac:picMkLst>
            <pc:docMk/>
            <pc:sldMk cId="512583272" sldId="333"/>
            <ac:picMk id="81" creationId="{4A599609-F5C2-4A0B-A992-913F814A631A}"/>
          </ac:picMkLst>
        </pc:picChg>
      </pc:sldChg>
    </pc:docChg>
  </pc:docChgLst>
  <pc:docChgLst>
    <pc:chgData name="Altarriba Vigata, Nuria" userId="S::naltarriba@bnc.cat::fa203852-6b6e-4d21-ad2d-c129eff6b651" providerId="AD" clId="Web-{61CD26E3-B019-0A3C-DA1E-1FED0DE2EFA1}"/>
    <pc:docChg chg="modSld">
      <pc:chgData name="Altarriba Vigata, Nuria" userId="S::naltarriba@bnc.cat::fa203852-6b6e-4d21-ad2d-c129eff6b651" providerId="AD" clId="Web-{61CD26E3-B019-0A3C-DA1E-1FED0DE2EFA1}" dt="2026-04-14T13:32:46.445" v="50" actId="14100"/>
      <pc:docMkLst>
        <pc:docMk/>
      </pc:docMkLst>
      <pc:sldChg chg="modSp">
        <pc:chgData name="Altarriba Vigata, Nuria" userId="S::naltarriba@bnc.cat::fa203852-6b6e-4d21-ad2d-c129eff6b651" providerId="AD" clId="Web-{61CD26E3-B019-0A3C-DA1E-1FED0DE2EFA1}" dt="2026-04-14T13:31:21.849" v="47" actId="20577"/>
        <pc:sldMkLst>
          <pc:docMk/>
          <pc:sldMk cId="0" sldId="281"/>
        </pc:sldMkLst>
        <pc:spChg chg="mod">
          <ac:chgData name="Altarriba Vigata, Nuria" userId="S::naltarriba@bnc.cat::fa203852-6b6e-4d21-ad2d-c129eff6b651" providerId="AD" clId="Web-{61CD26E3-B019-0A3C-DA1E-1FED0DE2EFA1}" dt="2026-04-14T13:31:21.849" v="47" actId="20577"/>
          <ac:spMkLst>
            <pc:docMk/>
            <pc:sldMk cId="0" sldId="281"/>
            <ac:spMk id="6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61CD26E3-B019-0A3C-DA1E-1FED0DE2EFA1}" dt="2026-04-14T13:32:02.382" v="48" actId="1076"/>
        <pc:sldMkLst>
          <pc:docMk/>
          <pc:sldMk cId="0" sldId="284"/>
        </pc:sldMkLst>
        <pc:spChg chg="mod">
          <ac:chgData name="Altarriba Vigata, Nuria" userId="S::naltarriba@bnc.cat::fa203852-6b6e-4d21-ad2d-c129eff6b651" providerId="AD" clId="Web-{61CD26E3-B019-0A3C-DA1E-1FED0DE2EFA1}" dt="2026-04-14T13:07:12.771" v="44" actId="1076"/>
          <ac:spMkLst>
            <pc:docMk/>
            <pc:sldMk cId="0" sldId="284"/>
            <ac:spMk id="25" creationId="{C1E0D7B2-CA65-5E65-EE10-C490C8F80550}"/>
          </ac:spMkLst>
        </pc:spChg>
        <pc:picChg chg="mod">
          <ac:chgData name="Altarriba Vigata, Nuria" userId="S::naltarriba@bnc.cat::fa203852-6b6e-4d21-ad2d-c129eff6b651" providerId="AD" clId="Web-{61CD26E3-B019-0A3C-DA1E-1FED0DE2EFA1}" dt="2026-04-14T13:32:02.382" v="48" actId="1076"/>
          <ac:picMkLst>
            <pc:docMk/>
            <pc:sldMk cId="0" sldId="284"/>
            <ac:picMk id="8" creationId="{7F448F64-41B5-36F2-F983-C42EB45C4E9F}"/>
          </ac:picMkLst>
        </pc:picChg>
      </pc:sldChg>
      <pc:sldChg chg="modSp">
        <pc:chgData name="Altarriba Vigata, Nuria" userId="S::naltarriba@bnc.cat::fa203852-6b6e-4d21-ad2d-c129eff6b651" providerId="AD" clId="Web-{61CD26E3-B019-0A3C-DA1E-1FED0DE2EFA1}" dt="2026-04-14T10:08:57.234" v="37" actId="20577"/>
        <pc:sldMkLst>
          <pc:docMk/>
          <pc:sldMk cId="0" sldId="285"/>
        </pc:sldMkLst>
        <pc:spChg chg="mod">
          <ac:chgData name="Altarriba Vigata, Nuria" userId="S::naltarriba@bnc.cat::fa203852-6b6e-4d21-ad2d-c129eff6b651" providerId="AD" clId="Web-{61CD26E3-B019-0A3C-DA1E-1FED0DE2EFA1}" dt="2026-04-14T10:08:57.234" v="37" actId="20577"/>
          <ac:spMkLst>
            <pc:docMk/>
            <pc:sldMk cId="0" sldId="285"/>
            <ac:spMk id="2" creationId="{00000000-0000-0000-0000-000000000000}"/>
          </ac:spMkLst>
        </pc:spChg>
        <pc:spChg chg="mod">
          <ac:chgData name="Altarriba Vigata, Nuria" userId="S::naltarriba@bnc.cat::fa203852-6b6e-4d21-ad2d-c129eff6b651" providerId="AD" clId="Web-{61CD26E3-B019-0A3C-DA1E-1FED0DE2EFA1}" dt="2026-04-14T10:08:29.139" v="26" actId="20577"/>
          <ac:spMkLst>
            <pc:docMk/>
            <pc:sldMk cId="0" sldId="285"/>
            <ac:spMk id="3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61CD26E3-B019-0A3C-DA1E-1FED0DE2EFA1}" dt="2026-04-14T13:32:46.445" v="50" actId="14100"/>
        <pc:sldMkLst>
          <pc:docMk/>
          <pc:sldMk cId="0" sldId="288"/>
        </pc:sldMkLst>
        <pc:picChg chg="mod">
          <ac:chgData name="Altarriba Vigata, Nuria" userId="S::naltarriba@bnc.cat::fa203852-6b6e-4d21-ad2d-c129eff6b651" providerId="AD" clId="Web-{61CD26E3-B019-0A3C-DA1E-1FED0DE2EFA1}" dt="2026-04-14T13:32:46.445" v="50" actId="14100"/>
          <ac:picMkLst>
            <pc:docMk/>
            <pc:sldMk cId="0" sldId="288"/>
            <ac:picMk id="7" creationId="{F423EC06-5A64-713C-7353-D072C6DB308A}"/>
          </ac:picMkLst>
        </pc:picChg>
      </pc:sldChg>
      <pc:sldChg chg="modSp">
        <pc:chgData name="Altarriba Vigata, Nuria" userId="S::naltarriba@bnc.cat::fa203852-6b6e-4d21-ad2d-c129eff6b651" providerId="AD" clId="Web-{61CD26E3-B019-0A3C-DA1E-1FED0DE2EFA1}" dt="2026-04-14T10:05:02.876" v="25" actId="20577"/>
        <pc:sldMkLst>
          <pc:docMk/>
          <pc:sldMk cId="2124933834" sldId="294"/>
        </pc:sldMkLst>
        <pc:spChg chg="mod">
          <ac:chgData name="Altarriba Vigata, Nuria" userId="S::naltarriba@bnc.cat::fa203852-6b6e-4d21-ad2d-c129eff6b651" providerId="AD" clId="Web-{61CD26E3-B019-0A3C-DA1E-1FED0DE2EFA1}" dt="2026-04-14T10:05:02.876" v="25" actId="20577"/>
          <ac:spMkLst>
            <pc:docMk/>
            <pc:sldMk cId="2124933834" sldId="294"/>
            <ac:spMk id="2" creationId="{CF07E4EA-7B4C-5F45-50A0-8107C4CDFC7A}"/>
          </ac:spMkLst>
        </pc:spChg>
      </pc:sldChg>
      <pc:sldChg chg="modSp">
        <pc:chgData name="Altarriba Vigata, Nuria" userId="S::naltarriba@bnc.cat::fa203852-6b6e-4d21-ad2d-c129eff6b651" providerId="AD" clId="Web-{61CD26E3-B019-0A3C-DA1E-1FED0DE2EFA1}" dt="2026-04-14T10:14:14.072" v="38" actId="20577"/>
        <pc:sldMkLst>
          <pc:docMk/>
          <pc:sldMk cId="720130204" sldId="314"/>
        </pc:sldMkLst>
        <pc:spChg chg="mod">
          <ac:chgData name="Altarriba Vigata, Nuria" userId="S::naltarriba@bnc.cat::fa203852-6b6e-4d21-ad2d-c129eff6b651" providerId="AD" clId="Web-{61CD26E3-B019-0A3C-DA1E-1FED0DE2EFA1}" dt="2026-04-14T10:14:14.072" v="38" actId="20577"/>
          <ac:spMkLst>
            <pc:docMk/>
            <pc:sldMk cId="720130204" sldId="314"/>
            <ac:spMk id="3" creationId="{2C86AD99-B1D3-8E09-BE72-B26DBE15DCF8}"/>
          </ac:spMkLst>
        </pc:spChg>
      </pc:sldChg>
      <pc:sldChg chg="modSp">
        <pc:chgData name="Altarriba Vigata, Nuria" userId="S::naltarriba@bnc.cat::fa203852-6b6e-4d21-ad2d-c129eff6b651" providerId="AD" clId="Web-{61CD26E3-B019-0A3C-DA1E-1FED0DE2EFA1}" dt="2026-04-14T10:26:01.200" v="39" actId="1076"/>
        <pc:sldMkLst>
          <pc:docMk/>
          <pc:sldMk cId="1234397160" sldId="322"/>
        </pc:sldMkLst>
        <pc:spChg chg="mod">
          <ac:chgData name="Altarriba Vigata, Nuria" userId="S::naltarriba@bnc.cat::fa203852-6b6e-4d21-ad2d-c129eff6b651" providerId="AD" clId="Web-{61CD26E3-B019-0A3C-DA1E-1FED0DE2EFA1}" dt="2026-04-14T10:26:01.200" v="39" actId="1076"/>
          <ac:spMkLst>
            <pc:docMk/>
            <pc:sldMk cId="1234397160" sldId="322"/>
            <ac:spMk id="9" creationId="{F1F74C3D-F5F5-051E-B2EA-21A6147982D7}"/>
          </ac:spMkLst>
        </pc:spChg>
      </pc:sldChg>
    </pc:docChg>
  </pc:docChgLst>
  <pc:docChgLst>
    <pc:chgData name="Altarriba Vigata, Nuria" userId="S::naltarriba@bnc.cat::fa203852-6b6e-4d21-ad2d-c129eff6b651" providerId="AD" clId="Web-{33E3FAE6-5F46-0BC6-2195-F7C6E1BEEB13}"/>
    <pc:docChg chg="modSld">
      <pc:chgData name="Altarriba Vigata, Nuria" userId="S::naltarriba@bnc.cat::fa203852-6b6e-4d21-ad2d-c129eff6b651" providerId="AD" clId="Web-{33E3FAE6-5F46-0BC6-2195-F7C6E1BEEB13}" dt="2026-04-13T16:23:34.109" v="18"/>
      <pc:docMkLst>
        <pc:docMk/>
      </pc:docMkLst>
      <pc:sldChg chg="addSp delSp modSp">
        <pc:chgData name="Altarriba Vigata, Nuria" userId="S::naltarriba@bnc.cat::fa203852-6b6e-4d21-ad2d-c129eff6b651" providerId="AD" clId="Web-{33E3FAE6-5F46-0BC6-2195-F7C6E1BEEB13}" dt="2026-04-13T14:46:07.190" v="17" actId="14100"/>
        <pc:sldMkLst>
          <pc:docMk/>
          <pc:sldMk cId="0" sldId="258"/>
        </pc:sldMkLst>
        <pc:spChg chg="mod">
          <ac:chgData name="Altarriba Vigata, Nuria" userId="S::naltarriba@bnc.cat::fa203852-6b6e-4d21-ad2d-c129eff6b651" providerId="AD" clId="Web-{33E3FAE6-5F46-0BC6-2195-F7C6E1BEEB13}" dt="2026-04-13T14:45:32.846" v="4" actId="20577"/>
          <ac:spMkLst>
            <pc:docMk/>
            <pc:sldMk cId="0" sldId="258"/>
            <ac:spMk id="5" creationId="{00000000-0000-0000-0000-000000000000}"/>
          </ac:spMkLst>
        </pc:spChg>
        <pc:spChg chg="add mod">
          <ac:chgData name="Altarriba Vigata, Nuria" userId="S::naltarriba@bnc.cat::fa203852-6b6e-4d21-ad2d-c129eff6b651" providerId="AD" clId="Web-{33E3FAE6-5F46-0BC6-2195-F7C6E1BEEB13}" dt="2026-04-13T14:46:07.190" v="17" actId="14100"/>
          <ac:spMkLst>
            <pc:docMk/>
            <pc:sldMk cId="0" sldId="258"/>
            <ac:spMk id="7" creationId="{5271DD12-9BA7-97EF-DDD7-0F8C4B3E87E1}"/>
          </ac:spMkLst>
        </pc:spChg>
      </pc:sldChg>
      <pc:sldChg chg="delSp">
        <pc:chgData name="Altarriba Vigata, Nuria" userId="S::naltarriba@bnc.cat::fa203852-6b6e-4d21-ad2d-c129eff6b651" providerId="AD" clId="Web-{33E3FAE6-5F46-0BC6-2195-F7C6E1BEEB13}" dt="2026-04-13T16:23:34.109" v="18"/>
        <pc:sldMkLst>
          <pc:docMk/>
          <pc:sldMk cId="571733719" sldId="330"/>
        </pc:sldMkLst>
      </pc:sldChg>
    </pc:docChg>
  </pc:docChgLst>
  <pc:docChgLst>
    <pc:chgData name="Altarriba Vigata, Nuria" userId="S::naltarriba@bnc.cat::fa203852-6b6e-4d21-ad2d-c129eff6b651" providerId="AD" clId="Web-{BE03447F-CC56-4115-231A-D1A720BDA62D}"/>
    <pc:docChg chg="addSld delSld modSld sldOrd">
      <pc:chgData name="Altarriba Vigata, Nuria" userId="S::naltarriba@bnc.cat::fa203852-6b6e-4d21-ad2d-c129eff6b651" providerId="AD" clId="Web-{BE03447F-CC56-4115-231A-D1A720BDA62D}" dt="2026-04-11T18:23:05.817" v="745" actId="14100"/>
      <pc:docMkLst>
        <pc:docMk/>
      </pc:docMkLst>
      <pc:sldChg chg="modSp">
        <pc:chgData name="Altarriba Vigata, Nuria" userId="S::naltarriba@bnc.cat::fa203852-6b6e-4d21-ad2d-c129eff6b651" providerId="AD" clId="Web-{BE03447F-CC56-4115-231A-D1A720BDA62D}" dt="2026-04-11T13:28:30.885" v="5" actId="20577"/>
        <pc:sldMkLst>
          <pc:docMk/>
          <pc:sldMk cId="0" sldId="258"/>
        </pc:sldMkLst>
        <pc:spChg chg="mod">
          <ac:chgData name="Altarriba Vigata, Nuria" userId="S::naltarriba@bnc.cat::fa203852-6b6e-4d21-ad2d-c129eff6b651" providerId="AD" clId="Web-{BE03447F-CC56-4115-231A-D1A720BDA62D}" dt="2026-04-11T13:28:30.885" v="5" actId="20577"/>
          <ac:spMkLst>
            <pc:docMk/>
            <pc:sldMk cId="0" sldId="258"/>
            <ac:spMk id="5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3:37:37.429" v="85" actId="20577"/>
        <pc:sldMkLst>
          <pc:docMk/>
          <pc:sldMk cId="0" sldId="263"/>
        </pc:sldMkLst>
        <pc:spChg chg="mod">
          <ac:chgData name="Altarriba Vigata, Nuria" userId="S::naltarriba@bnc.cat::fa203852-6b6e-4d21-ad2d-c129eff6b651" providerId="AD" clId="Web-{BE03447F-CC56-4115-231A-D1A720BDA62D}" dt="2026-04-11T13:30:36.813" v="19" actId="20577"/>
          <ac:spMkLst>
            <pc:docMk/>
            <pc:sldMk cId="0" sldId="263"/>
            <ac:spMk id="13" creationId="{99D3858A-988C-24EB-B21F-E446E0D3AE64}"/>
          </ac:spMkLst>
        </pc:spChg>
        <pc:spChg chg="mod">
          <ac:chgData name="Altarriba Vigata, Nuria" userId="S::naltarriba@bnc.cat::fa203852-6b6e-4d21-ad2d-c129eff6b651" providerId="AD" clId="Web-{BE03447F-CC56-4115-231A-D1A720BDA62D}" dt="2026-04-11T13:35:58.835" v="78" actId="20577"/>
          <ac:spMkLst>
            <pc:docMk/>
            <pc:sldMk cId="0" sldId="263"/>
            <ac:spMk id="16" creationId="{C6747F20-F860-376A-E658-88E860471047}"/>
          </ac:spMkLst>
        </pc:spChg>
        <pc:spChg chg="mod">
          <ac:chgData name="Altarriba Vigata, Nuria" userId="S::naltarriba@bnc.cat::fa203852-6b6e-4d21-ad2d-c129eff6b651" providerId="AD" clId="Web-{BE03447F-CC56-4115-231A-D1A720BDA62D}" dt="2026-04-11T13:37:37.429" v="85" actId="20577"/>
          <ac:spMkLst>
            <pc:docMk/>
            <pc:sldMk cId="0" sldId="263"/>
            <ac:spMk id="19" creationId="{80A7316D-01B5-1FA4-0015-F9C3FFC0C82E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17:15.109" v="106" actId="20577"/>
        <pc:sldMkLst>
          <pc:docMk/>
          <pc:sldMk cId="0" sldId="264"/>
        </pc:sldMkLst>
        <pc:spChg chg="mod">
          <ac:chgData name="Altarriba Vigata, Nuria" userId="S::naltarriba@bnc.cat::fa203852-6b6e-4d21-ad2d-c129eff6b651" providerId="AD" clId="Web-{BE03447F-CC56-4115-231A-D1A720BDA62D}" dt="2026-04-11T16:17:15.109" v="106" actId="20577"/>
          <ac:spMkLst>
            <pc:docMk/>
            <pc:sldMk cId="0" sldId="264"/>
            <ac:spMk id="14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25:22.168" v="192" actId="20577"/>
        <pc:sldMkLst>
          <pc:docMk/>
          <pc:sldMk cId="0" sldId="282"/>
        </pc:sldMkLst>
        <pc:spChg chg="mod">
          <ac:chgData name="Altarriba Vigata, Nuria" userId="S::naltarriba@bnc.cat::fa203852-6b6e-4d21-ad2d-c129eff6b651" providerId="AD" clId="Web-{BE03447F-CC56-4115-231A-D1A720BDA62D}" dt="2026-04-11T16:25:22.168" v="192" actId="20577"/>
          <ac:spMkLst>
            <pc:docMk/>
            <pc:sldMk cId="0" sldId="282"/>
            <ac:spMk id="6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18:15.361" v="122" actId="20577"/>
        <pc:sldMkLst>
          <pc:docMk/>
          <pc:sldMk cId="0" sldId="285"/>
        </pc:sldMkLst>
        <pc:spChg chg="mod">
          <ac:chgData name="Altarriba Vigata, Nuria" userId="S::naltarriba@bnc.cat::fa203852-6b6e-4d21-ad2d-c129eff6b651" providerId="AD" clId="Web-{BE03447F-CC56-4115-231A-D1A720BDA62D}" dt="2026-04-11T16:18:15.361" v="122" actId="20577"/>
          <ac:spMkLst>
            <pc:docMk/>
            <pc:sldMk cId="0" sldId="285"/>
            <ac:spMk id="3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27:00.915" v="193" actId="20577"/>
        <pc:sldMkLst>
          <pc:docMk/>
          <pc:sldMk cId="0" sldId="286"/>
        </pc:sldMkLst>
        <pc:spChg chg="mod">
          <ac:chgData name="Altarriba Vigata, Nuria" userId="S::naltarriba@bnc.cat::fa203852-6b6e-4d21-ad2d-c129eff6b651" providerId="AD" clId="Web-{BE03447F-CC56-4115-231A-D1A720BDA62D}" dt="2026-04-11T16:27:00.915" v="193" actId="20577"/>
          <ac:spMkLst>
            <pc:docMk/>
            <pc:sldMk cId="0" sldId="286"/>
            <ac:spMk id="2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27:12.697" v="194" actId="20577"/>
        <pc:sldMkLst>
          <pc:docMk/>
          <pc:sldMk cId="0" sldId="287"/>
        </pc:sldMkLst>
        <pc:spChg chg="mod">
          <ac:chgData name="Altarriba Vigata, Nuria" userId="S::naltarriba@bnc.cat::fa203852-6b6e-4d21-ad2d-c129eff6b651" providerId="AD" clId="Web-{BE03447F-CC56-4115-231A-D1A720BDA62D}" dt="2026-04-11T16:27:12.697" v="194" actId="20577"/>
          <ac:spMkLst>
            <pc:docMk/>
            <pc:sldMk cId="0" sldId="287"/>
            <ac:spMk id="2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28:54.231" v="199" actId="20577"/>
        <pc:sldMkLst>
          <pc:docMk/>
          <pc:sldMk cId="0" sldId="288"/>
        </pc:sldMkLst>
        <pc:spChg chg="mod">
          <ac:chgData name="Altarriba Vigata, Nuria" userId="S::naltarriba@bnc.cat::fa203852-6b6e-4d21-ad2d-c129eff6b651" providerId="AD" clId="Web-{BE03447F-CC56-4115-231A-D1A720BDA62D}" dt="2026-04-11T16:28:54.231" v="199" actId="20577"/>
          <ac:spMkLst>
            <pc:docMk/>
            <pc:sldMk cId="0" sldId="288"/>
            <ac:spMk id="8" creationId="{8D030F4E-3160-A8BF-CEDF-043C1315CBCE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17:55.094" v="121" actId="20577"/>
        <pc:sldMkLst>
          <pc:docMk/>
          <pc:sldMk cId="1848469664" sldId="292"/>
        </pc:sldMkLst>
        <pc:spChg chg="mod">
          <ac:chgData name="Altarriba Vigata, Nuria" userId="S::naltarriba@bnc.cat::fa203852-6b6e-4d21-ad2d-c129eff6b651" providerId="AD" clId="Web-{BE03447F-CC56-4115-231A-D1A720BDA62D}" dt="2026-04-11T16:17:55.094" v="121" actId="20577"/>
          <ac:spMkLst>
            <pc:docMk/>
            <pc:sldMk cId="1848469664" sldId="292"/>
            <ac:spMk id="9" creationId="{FD70E692-8855-BDAB-50BD-ABCE89C02AC6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3:40:12.972" v="103" actId="14100"/>
        <pc:sldMkLst>
          <pc:docMk/>
          <pc:sldMk cId="2807194774" sldId="293"/>
        </pc:sldMkLst>
        <pc:spChg chg="mod">
          <ac:chgData name="Altarriba Vigata, Nuria" userId="S::naltarriba@bnc.cat::fa203852-6b6e-4d21-ad2d-c129eff6b651" providerId="AD" clId="Web-{BE03447F-CC56-4115-231A-D1A720BDA62D}" dt="2026-04-11T13:39:49.860" v="100" actId="1076"/>
          <ac:spMkLst>
            <pc:docMk/>
            <pc:sldMk cId="2807194774" sldId="293"/>
            <ac:spMk id="5" creationId="{A1550697-A728-7365-2651-1CF4150833DB}"/>
          </ac:spMkLst>
        </pc:spChg>
        <pc:spChg chg="mod">
          <ac:chgData name="Altarriba Vigata, Nuria" userId="S::naltarriba@bnc.cat::fa203852-6b6e-4d21-ad2d-c129eff6b651" providerId="AD" clId="Web-{BE03447F-CC56-4115-231A-D1A720BDA62D}" dt="2026-04-11T13:40:12.972" v="103" actId="14100"/>
          <ac:spMkLst>
            <pc:docMk/>
            <pc:sldMk cId="2807194774" sldId="293"/>
            <ac:spMk id="8" creationId="{9B58D58A-620E-A9F2-F892-7BCD69856B43}"/>
          </ac:spMkLst>
        </pc:spChg>
      </pc:sldChg>
      <pc:sldChg chg="modSp">
        <pc:chgData name="Altarriba Vigata, Nuria" userId="S::naltarriba@bnc.cat::fa203852-6b6e-4d21-ad2d-c129eff6b651" providerId="AD" clId="Web-{BE03447F-CC56-4115-231A-D1A720BDA62D}" dt="2026-04-11T16:21:40.787" v="171" actId="20577"/>
        <pc:sldMkLst>
          <pc:docMk/>
          <pc:sldMk cId="1434987016" sldId="305"/>
        </pc:sldMkLst>
        <pc:spChg chg="mod">
          <ac:chgData name="Altarriba Vigata, Nuria" userId="S::naltarriba@bnc.cat::fa203852-6b6e-4d21-ad2d-c129eff6b651" providerId="AD" clId="Web-{BE03447F-CC56-4115-231A-D1A720BDA62D}" dt="2026-04-11T16:21:40.787" v="171" actId="20577"/>
          <ac:spMkLst>
            <pc:docMk/>
            <pc:sldMk cId="1434987016" sldId="305"/>
            <ac:spMk id="3" creationId="{68EC624E-43B0-BA09-D906-248958F9624B}"/>
          </ac:spMkLst>
        </pc:spChg>
      </pc:sldChg>
      <pc:sldChg chg="addSp delSp modSp">
        <pc:chgData name="Altarriba Vigata, Nuria" userId="S::naltarriba@bnc.cat::fa203852-6b6e-4d21-ad2d-c129eff6b651" providerId="AD" clId="Web-{BE03447F-CC56-4115-231A-D1A720BDA62D}" dt="2026-04-11T17:42:05.435" v="495" actId="14100"/>
        <pc:sldMkLst>
          <pc:docMk/>
          <pc:sldMk cId="1234397160" sldId="322"/>
        </pc:sldMkLst>
        <pc:spChg chg="add mod">
          <ac:chgData name="Altarriba Vigata, Nuria" userId="S::naltarriba@bnc.cat::fa203852-6b6e-4d21-ad2d-c129eff6b651" providerId="AD" clId="Web-{BE03447F-CC56-4115-231A-D1A720BDA62D}" dt="2026-04-11T17:42:00.747" v="494" actId="1076"/>
          <ac:spMkLst>
            <pc:docMk/>
            <pc:sldMk cId="1234397160" sldId="322"/>
            <ac:spMk id="6" creationId="{7657C4EC-A88A-8316-FBC4-7C233BA11D29}"/>
          </ac:spMkLst>
        </pc:spChg>
        <pc:spChg chg="mod">
          <ac:chgData name="Altarriba Vigata, Nuria" userId="S::naltarriba@bnc.cat::fa203852-6b6e-4d21-ad2d-c129eff6b651" providerId="AD" clId="Web-{BE03447F-CC56-4115-231A-D1A720BDA62D}" dt="2026-04-11T17:41:47.262" v="489" actId="1076"/>
          <ac:spMkLst>
            <pc:docMk/>
            <pc:sldMk cId="1234397160" sldId="322"/>
            <ac:spMk id="9" creationId="{F1F74C3D-F5F5-051E-B2EA-21A6147982D7}"/>
          </ac:spMkLst>
        </pc:spChg>
        <pc:picChg chg="add mod">
          <ac:chgData name="Altarriba Vigata, Nuria" userId="S::naltarriba@bnc.cat::fa203852-6b6e-4d21-ad2d-c129eff6b651" providerId="AD" clId="Web-{BE03447F-CC56-4115-231A-D1A720BDA62D}" dt="2026-04-11T17:41:58.794" v="493" actId="14100"/>
          <ac:picMkLst>
            <pc:docMk/>
            <pc:sldMk cId="1234397160" sldId="322"/>
            <ac:picMk id="3" creationId="{BBCC4348-A489-6408-65FF-A38EE68DA4E8}"/>
          </ac:picMkLst>
        </pc:picChg>
        <pc:picChg chg="mod">
          <ac:chgData name="Altarriba Vigata, Nuria" userId="S::naltarriba@bnc.cat::fa203852-6b6e-4d21-ad2d-c129eff6b651" providerId="AD" clId="Web-{BE03447F-CC56-4115-231A-D1A720BDA62D}" dt="2026-04-11T17:42:05.435" v="495" actId="14100"/>
          <ac:picMkLst>
            <pc:docMk/>
            <pc:sldMk cId="1234397160" sldId="322"/>
            <ac:picMk id="8" creationId="{1A59ADFF-C34C-52F0-95B3-884B1F6C77E6}"/>
          </ac:picMkLst>
        </pc:picChg>
      </pc:sldChg>
      <pc:sldChg chg="modSp">
        <pc:chgData name="Altarriba Vigata, Nuria" userId="S::naltarriba@bnc.cat::fa203852-6b6e-4d21-ad2d-c129eff6b651" providerId="AD" clId="Web-{BE03447F-CC56-4115-231A-D1A720BDA62D}" dt="2026-04-11T17:14:34.219" v="420" actId="20577"/>
        <pc:sldMkLst>
          <pc:docMk/>
          <pc:sldMk cId="3989064227" sldId="324"/>
        </pc:sldMkLst>
        <pc:spChg chg="mod">
          <ac:chgData name="Altarriba Vigata, Nuria" userId="S::naltarriba@bnc.cat::fa203852-6b6e-4d21-ad2d-c129eff6b651" providerId="AD" clId="Web-{BE03447F-CC56-4115-231A-D1A720BDA62D}" dt="2026-04-11T17:14:34.219" v="420" actId="20577"/>
          <ac:spMkLst>
            <pc:docMk/>
            <pc:sldMk cId="3989064227" sldId="324"/>
            <ac:spMk id="18" creationId="{D7F1CED6-0C88-90AA-DAC4-8ECAAA2F8BFB}"/>
          </ac:spMkLst>
        </pc:spChg>
      </pc:sldChg>
      <pc:sldChg chg="addSp delSp modSp">
        <pc:chgData name="Altarriba Vigata, Nuria" userId="S::naltarriba@bnc.cat::fa203852-6b6e-4d21-ad2d-c129eff6b651" providerId="AD" clId="Web-{BE03447F-CC56-4115-231A-D1A720BDA62D}" dt="2026-04-11T17:52:45.963" v="517" actId="1076"/>
        <pc:sldMkLst>
          <pc:docMk/>
          <pc:sldMk cId="1551132057" sldId="328"/>
        </pc:sldMkLst>
        <pc:picChg chg="add mod">
          <ac:chgData name="Altarriba Vigata, Nuria" userId="S::naltarriba@bnc.cat::fa203852-6b6e-4d21-ad2d-c129eff6b651" providerId="AD" clId="Web-{BE03447F-CC56-4115-231A-D1A720BDA62D}" dt="2026-04-11T17:47:47.287" v="501" actId="1076"/>
          <ac:picMkLst>
            <pc:docMk/>
            <pc:sldMk cId="1551132057" sldId="328"/>
            <ac:picMk id="8" creationId="{84D566B3-4E3D-E01F-1B96-2373252E3B03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52:45.963" v="517" actId="1076"/>
          <ac:picMkLst>
            <pc:docMk/>
            <pc:sldMk cId="1551132057" sldId="328"/>
            <ac:picMk id="9" creationId="{4857B4E3-FD62-1DE0-B22F-DB3C794C40DC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49:05.725" v="505" actId="1076"/>
          <ac:picMkLst>
            <pc:docMk/>
            <pc:sldMk cId="1551132057" sldId="328"/>
            <ac:picMk id="11" creationId="{B55BA581-F0CD-C5F1-E40C-622C38AF50EE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52:26.695" v="515" actId="1076"/>
          <ac:picMkLst>
            <pc:docMk/>
            <pc:sldMk cId="1551132057" sldId="328"/>
            <ac:picMk id="13" creationId="{22D5555A-B7B6-63A1-D595-F801C6E5F51E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50:43.495" v="510" actId="1076"/>
          <ac:picMkLst>
            <pc:docMk/>
            <pc:sldMk cId="1551132057" sldId="328"/>
            <ac:picMk id="15" creationId="{ECE3DFF6-616E-22AF-7216-BBF45079990B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51:25.376" v="512" actId="1076"/>
          <ac:picMkLst>
            <pc:docMk/>
            <pc:sldMk cId="1551132057" sldId="328"/>
            <ac:picMk id="17" creationId="{F33BC53B-5F19-8B1F-B971-D7FBC40BE9BE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52:00.567" v="514" actId="1076"/>
          <ac:picMkLst>
            <pc:docMk/>
            <pc:sldMk cId="1551132057" sldId="328"/>
            <ac:picMk id="18" creationId="{C8C4069B-9752-5386-FFD8-D3BCFEFF47B7}"/>
          </ac:picMkLst>
        </pc:picChg>
      </pc:sldChg>
      <pc:sldChg chg="addSp delSp modSp add ord replId">
        <pc:chgData name="Altarriba Vigata, Nuria" userId="S::naltarriba@bnc.cat::fa203852-6b6e-4d21-ad2d-c129eff6b651" providerId="AD" clId="Web-{BE03447F-CC56-4115-231A-D1A720BDA62D}" dt="2026-04-11T17:41:02.557" v="482" actId="1076"/>
        <pc:sldMkLst>
          <pc:docMk/>
          <pc:sldMk cId="4125557506" sldId="329"/>
        </pc:sldMkLst>
        <pc:spChg chg="mod">
          <ac:chgData name="Altarriba Vigata, Nuria" userId="S::naltarriba@bnc.cat::fa203852-6b6e-4d21-ad2d-c129eff6b651" providerId="AD" clId="Web-{BE03447F-CC56-4115-231A-D1A720BDA62D}" dt="2026-04-11T17:04:50.609" v="352" actId="20577"/>
          <ac:spMkLst>
            <pc:docMk/>
            <pc:sldMk cId="4125557506" sldId="329"/>
            <ac:spMk id="15" creationId="{FDBB5066-C0D2-2FB2-039A-19931902C44F}"/>
          </ac:spMkLst>
        </pc:spChg>
        <pc:spChg chg="add mod">
          <ac:chgData name="Altarriba Vigata, Nuria" userId="S::naltarriba@bnc.cat::fa203852-6b6e-4d21-ad2d-c129eff6b651" providerId="AD" clId="Web-{BE03447F-CC56-4115-231A-D1A720BDA62D}" dt="2026-04-11T17:01:52.862" v="338" actId="1076"/>
          <ac:spMkLst>
            <pc:docMk/>
            <pc:sldMk cId="4125557506" sldId="329"/>
            <ac:spMk id="17" creationId="{96694112-46A8-F69D-E081-8B2B123A0792}"/>
          </ac:spMkLst>
        </pc:spChg>
        <pc:spChg chg="add mod">
          <ac:chgData name="Altarriba Vigata, Nuria" userId="S::naltarriba@bnc.cat::fa203852-6b6e-4d21-ad2d-c129eff6b651" providerId="AD" clId="Web-{BE03447F-CC56-4115-231A-D1A720BDA62D}" dt="2026-04-11T17:13:56.015" v="412" actId="1076"/>
          <ac:spMkLst>
            <pc:docMk/>
            <pc:sldMk cId="4125557506" sldId="329"/>
            <ac:spMk id="19" creationId="{E68DB2EA-6392-0848-210C-E012A1B2BD79}"/>
          </ac:spMkLst>
        </pc:spChg>
        <pc:picChg chg="add mod ord">
          <ac:chgData name="Altarriba Vigata, Nuria" userId="S::naltarriba@bnc.cat::fa203852-6b6e-4d21-ad2d-c129eff6b651" providerId="AD" clId="Web-{BE03447F-CC56-4115-231A-D1A720BDA62D}" dt="2026-04-11T17:01:49.174" v="337" actId="14100"/>
          <ac:picMkLst>
            <pc:docMk/>
            <pc:sldMk cId="4125557506" sldId="329"/>
            <ac:picMk id="11" creationId="{0661FD5D-DBE5-F418-35F0-4FA2C8883016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01:44.752" v="336" actId="1076"/>
          <ac:picMkLst>
            <pc:docMk/>
            <pc:sldMk cId="4125557506" sldId="329"/>
            <ac:picMk id="18" creationId="{32200D26-07D3-345E-2A48-305361B284C6}"/>
          </ac:picMkLst>
        </pc:picChg>
        <pc:picChg chg="add mod">
          <ac:chgData name="Altarriba Vigata, Nuria" userId="S::naltarriba@bnc.cat::fa203852-6b6e-4d21-ad2d-c129eff6b651" providerId="AD" clId="Web-{BE03447F-CC56-4115-231A-D1A720BDA62D}" dt="2026-04-11T17:41:02.557" v="482" actId="1076"/>
          <ac:picMkLst>
            <pc:docMk/>
            <pc:sldMk cId="4125557506" sldId="329"/>
            <ac:picMk id="21" creationId="{A6E51386-80D1-FE78-7AF9-7145F903F51D}"/>
          </ac:picMkLst>
        </pc:picChg>
      </pc:sldChg>
    </pc:docChg>
  </pc:docChgLst>
  <pc:docChgLst>
    <pc:chgData name="Altarriba Vigata, Nuria" userId="S::naltarriba@bnc.cat::fa203852-6b6e-4d21-ad2d-c129eff6b651" providerId="AD" clId="Web-{D1C2E45D-4D46-BE4D-845E-C0C0BD49FAAE}"/>
    <pc:docChg chg="modSld sldOrd">
      <pc:chgData name="Altarriba Vigata, Nuria" userId="S::naltarriba@bnc.cat::fa203852-6b6e-4d21-ad2d-c129eff6b651" providerId="AD" clId="Web-{D1C2E45D-4D46-BE4D-845E-C0C0BD49FAAE}" dt="2026-04-12T09:28:05.279" v="36" actId="20577"/>
      <pc:docMkLst>
        <pc:docMk/>
      </pc:docMkLst>
      <pc:sldChg chg="modSp ord">
        <pc:chgData name="Altarriba Vigata, Nuria" userId="S::naltarriba@bnc.cat::fa203852-6b6e-4d21-ad2d-c129eff6b651" providerId="AD" clId="Web-{D1C2E45D-4D46-BE4D-845E-C0C0BD49FAAE}" dt="2026-04-12T08:37:16.846" v="4" actId="14100"/>
        <pc:sldMkLst>
          <pc:docMk/>
          <pc:sldMk cId="0" sldId="264"/>
        </pc:sldMkLst>
        <pc:spChg chg="mod">
          <ac:chgData name="Altarriba Vigata, Nuria" userId="S::naltarriba@bnc.cat::fa203852-6b6e-4d21-ad2d-c129eff6b651" providerId="AD" clId="Web-{D1C2E45D-4D46-BE4D-845E-C0C0BD49FAAE}" dt="2026-04-12T08:37:16.846" v="4" actId="14100"/>
          <ac:spMkLst>
            <pc:docMk/>
            <pc:sldMk cId="0" sldId="264"/>
            <ac:spMk id="14" creationId="{00000000-0000-0000-0000-000000000000}"/>
          </ac:spMkLst>
        </pc:spChg>
      </pc:sldChg>
      <pc:sldChg chg="ord">
        <pc:chgData name="Altarriba Vigata, Nuria" userId="S::naltarriba@bnc.cat::fa203852-6b6e-4d21-ad2d-c129eff6b651" providerId="AD" clId="Web-{D1C2E45D-4D46-BE4D-845E-C0C0BD49FAAE}" dt="2026-04-12T08:33:03.249" v="0"/>
        <pc:sldMkLst>
          <pc:docMk/>
          <pc:sldMk cId="0" sldId="266"/>
        </pc:sldMkLst>
      </pc:sldChg>
      <pc:sldChg chg="modSp">
        <pc:chgData name="Altarriba Vigata, Nuria" userId="S::naltarriba@bnc.cat::fa203852-6b6e-4d21-ad2d-c129eff6b651" providerId="AD" clId="Web-{D1C2E45D-4D46-BE4D-845E-C0C0BD49FAAE}" dt="2026-04-12T09:07:38.482" v="18" actId="20577"/>
        <pc:sldMkLst>
          <pc:docMk/>
          <pc:sldMk cId="0" sldId="276"/>
        </pc:sldMkLst>
        <pc:spChg chg="mod">
          <ac:chgData name="Altarriba Vigata, Nuria" userId="S::naltarriba@bnc.cat::fa203852-6b6e-4d21-ad2d-c129eff6b651" providerId="AD" clId="Web-{D1C2E45D-4D46-BE4D-845E-C0C0BD49FAAE}" dt="2026-04-12T09:07:38.482" v="18" actId="20577"/>
          <ac:spMkLst>
            <pc:docMk/>
            <pc:sldMk cId="0" sldId="276"/>
            <ac:spMk id="6" creationId="{00000000-0000-0000-0000-000000000000}"/>
          </ac:spMkLst>
        </pc:spChg>
      </pc:sldChg>
      <pc:sldChg chg="modSp">
        <pc:chgData name="Altarriba Vigata, Nuria" userId="S::naltarriba@bnc.cat::fa203852-6b6e-4d21-ad2d-c129eff6b651" providerId="AD" clId="Web-{D1C2E45D-4D46-BE4D-845E-C0C0BD49FAAE}" dt="2026-04-12T09:28:05.279" v="36" actId="20577"/>
        <pc:sldMkLst>
          <pc:docMk/>
          <pc:sldMk cId="0" sldId="281"/>
        </pc:sldMkLst>
        <pc:spChg chg="mod">
          <ac:chgData name="Altarriba Vigata, Nuria" userId="S::naltarriba@bnc.cat::fa203852-6b6e-4d21-ad2d-c129eff6b651" providerId="AD" clId="Web-{D1C2E45D-4D46-BE4D-845E-C0C0BD49FAAE}" dt="2026-04-12T09:28:05.279" v="36" actId="20577"/>
          <ac:spMkLst>
            <pc:docMk/>
            <pc:sldMk cId="0" sldId="281"/>
            <ac:spMk id="6" creationId="{00000000-0000-0000-0000-000000000000}"/>
          </ac:spMkLst>
        </pc:spChg>
      </pc:sldChg>
      <pc:sldChg chg="ord">
        <pc:chgData name="Altarriba Vigata, Nuria" userId="S::naltarriba@bnc.cat::fa203852-6b6e-4d21-ad2d-c129eff6b651" providerId="AD" clId="Web-{D1C2E45D-4D46-BE4D-845E-C0C0BD49FAAE}" dt="2026-04-12T08:45:18.951" v="6"/>
        <pc:sldMkLst>
          <pc:docMk/>
          <pc:sldMk cId="2124933834" sldId="294"/>
        </pc:sldMkLst>
      </pc:sldChg>
      <pc:sldChg chg="modSp">
        <pc:chgData name="Altarriba Vigata, Nuria" userId="S::naltarriba@bnc.cat::fa203852-6b6e-4d21-ad2d-c129eff6b651" providerId="AD" clId="Web-{D1C2E45D-4D46-BE4D-845E-C0C0BD49FAAE}" dt="2026-04-12T08:48:31.691" v="7" actId="20577"/>
        <pc:sldMkLst>
          <pc:docMk/>
          <pc:sldMk cId="1315566139" sldId="313"/>
        </pc:sldMkLst>
        <pc:spChg chg="mod">
          <ac:chgData name="Altarriba Vigata, Nuria" userId="S::naltarriba@bnc.cat::fa203852-6b6e-4d21-ad2d-c129eff6b651" providerId="AD" clId="Web-{D1C2E45D-4D46-BE4D-845E-C0C0BD49FAAE}" dt="2026-04-12T08:48:31.691" v="7" actId="20577"/>
          <ac:spMkLst>
            <pc:docMk/>
            <pc:sldMk cId="1315566139" sldId="313"/>
            <ac:spMk id="8" creationId="{87C792D1-D282-1D2E-4D33-3C3B676707CA}"/>
          </ac:spMkLst>
        </pc:spChg>
      </pc:sldChg>
    </pc:docChg>
  </pc:docChgLst>
  <pc:docChgLst>
    <pc:chgData name="Altarriba Vigata, Nuria" userId="S::naltarriba@bnc.cat::fa203852-6b6e-4d21-ad2d-c129eff6b651" providerId="AD" clId="Web-{CB5CEBF1-64E6-1306-315F-3A37CCC4B7BD}"/>
    <pc:docChg chg="addSld delSld modSld">
      <pc:chgData name="Altarriba Vigata, Nuria" userId="S::naltarriba@bnc.cat::fa203852-6b6e-4d21-ad2d-c129eff6b651" providerId="AD" clId="Web-{CB5CEBF1-64E6-1306-315F-3A37CCC4B7BD}" dt="2026-04-13T11:35:54.254" v="262"/>
      <pc:docMkLst>
        <pc:docMk/>
      </pc:docMkLst>
      <pc:sldChg chg="modSp">
        <pc:chgData name="Altarriba Vigata, Nuria" userId="S::naltarriba@bnc.cat::fa203852-6b6e-4d21-ad2d-c129eff6b651" providerId="AD" clId="Web-{CB5CEBF1-64E6-1306-315F-3A37CCC4B7BD}" dt="2026-04-13T11:03:58.584" v="206" actId="20577"/>
        <pc:sldMkLst>
          <pc:docMk/>
          <pc:sldMk cId="0" sldId="284"/>
        </pc:sldMkLst>
        <pc:spChg chg="mod">
          <ac:chgData name="Altarriba Vigata, Nuria" userId="S::naltarriba@bnc.cat::fa203852-6b6e-4d21-ad2d-c129eff6b651" providerId="AD" clId="Web-{CB5CEBF1-64E6-1306-315F-3A37CCC4B7BD}" dt="2026-04-13T11:03:58.584" v="206" actId="20577"/>
          <ac:spMkLst>
            <pc:docMk/>
            <pc:sldMk cId="0" sldId="284"/>
            <ac:spMk id="25" creationId="{C1E0D7B2-CA65-5E65-EE10-C490C8F80550}"/>
          </ac:spMkLst>
        </pc:spChg>
      </pc:sldChg>
      <pc:sldChg chg="modSp">
        <pc:chgData name="Altarriba Vigata, Nuria" userId="S::naltarriba@bnc.cat::fa203852-6b6e-4d21-ad2d-c129eff6b651" providerId="AD" clId="Web-{CB5CEBF1-64E6-1306-315F-3A37CCC4B7BD}" dt="2026-04-13T11:05:13.277" v="209" actId="20577"/>
        <pc:sldMkLst>
          <pc:docMk/>
          <pc:sldMk cId="0" sldId="288"/>
        </pc:sldMkLst>
        <pc:spChg chg="mod">
          <ac:chgData name="Altarriba Vigata, Nuria" userId="S::naltarriba@bnc.cat::fa203852-6b6e-4d21-ad2d-c129eff6b651" providerId="AD" clId="Web-{CB5CEBF1-64E6-1306-315F-3A37CCC4B7BD}" dt="2026-04-13T11:05:13.277" v="209" actId="20577"/>
          <ac:spMkLst>
            <pc:docMk/>
            <pc:sldMk cId="0" sldId="288"/>
            <ac:spMk id="8" creationId="{8D030F4E-3160-A8BF-CEDF-043C1315CBCE}"/>
          </ac:spMkLst>
        </pc:spChg>
      </pc:sldChg>
      <pc:sldChg chg="modSp">
        <pc:chgData name="Altarriba Vigata, Nuria" userId="S::naltarriba@bnc.cat::fa203852-6b6e-4d21-ad2d-c129eff6b651" providerId="AD" clId="Web-{CB5CEBF1-64E6-1306-315F-3A37CCC4B7BD}" dt="2026-04-13T10:59:35.029" v="195"/>
        <pc:sldMkLst>
          <pc:docMk/>
          <pc:sldMk cId="0" sldId="290"/>
        </pc:sldMkLst>
        <pc:graphicFrameChg chg="mod modGraphic">
          <ac:chgData name="Altarriba Vigata, Nuria" userId="S::naltarriba@bnc.cat::fa203852-6b6e-4d21-ad2d-c129eff6b651" providerId="AD" clId="Web-{CB5CEBF1-64E6-1306-315F-3A37CCC4B7BD}" dt="2026-04-13T10:59:35.029" v="195"/>
          <ac:graphicFrameMkLst>
            <pc:docMk/>
            <pc:sldMk cId="0" sldId="290"/>
            <ac:graphicFrameMk id="20" creationId="{4576D507-40A0-B570-1CE5-16E809499B70}"/>
          </ac:graphicFrameMkLst>
        </pc:graphicFrameChg>
      </pc:sldChg>
      <pc:sldChg chg="addSp delSp modSp">
        <pc:chgData name="Altarriba Vigata, Nuria" userId="S::naltarriba@bnc.cat::fa203852-6b6e-4d21-ad2d-c129eff6b651" providerId="AD" clId="Web-{CB5CEBF1-64E6-1306-315F-3A37CCC4B7BD}" dt="2026-04-13T07:50:24.819" v="25"/>
        <pc:sldMkLst>
          <pc:docMk/>
          <pc:sldMk cId="3989064227" sldId="324"/>
        </pc:sldMkLst>
        <pc:spChg chg="mod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2" creationId="{8A699B85-21C9-DF34-CCA8-CBBF87298392}"/>
          </ac:spMkLst>
        </pc:spChg>
        <pc:spChg chg="mod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4" creationId="{4F7B0E21-E39B-1AFB-D5B9-D20F652EE1BD}"/>
          </ac:spMkLst>
        </pc:spChg>
        <pc:spChg chg="mod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5" creationId="{5A70F51E-F36F-CE58-B0FF-763C3D592E98}"/>
          </ac:spMkLst>
        </pc:spChg>
        <pc:spChg chg="mod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18" creationId="{D7F1CED6-0C88-90AA-DAC4-8ECAAA2F8BFB}"/>
          </ac:spMkLst>
        </pc:spChg>
        <pc:spChg chg="add del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68" creationId="{71A784BF-09DB-448D-99FC-B49DFC6605D5}"/>
          </ac:spMkLst>
        </pc:spChg>
        <pc:spChg chg="add del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70" creationId="{917859B3-4C91-478D-929D-BB6433F90849}"/>
          </ac:spMkLst>
        </pc:spChg>
        <pc:spChg chg="add del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72" creationId="{6283FBD2-A663-469F-855C-06D86E3C1161}"/>
          </ac:spMkLst>
        </pc:spChg>
        <pc:spChg chg="add del">
          <ac:chgData name="Altarriba Vigata, Nuria" userId="S::naltarriba@bnc.cat::fa203852-6b6e-4d21-ad2d-c129eff6b651" providerId="AD" clId="Web-{CB5CEBF1-64E6-1306-315F-3A37CCC4B7BD}" dt="2026-04-13T07:49:54.506" v="23"/>
          <ac:spMkLst>
            <pc:docMk/>
            <pc:sldMk cId="3989064227" sldId="324"/>
            <ac:spMk id="74" creationId="{8A1279FC-7441-4E55-B082-2774E6316482}"/>
          </ac:spMkLst>
        </pc:spChg>
        <pc:picChg chg="add mod">
          <ac:chgData name="Altarriba Vigata, Nuria" userId="S::naltarriba@bnc.cat::fa203852-6b6e-4d21-ad2d-c129eff6b651" providerId="AD" clId="Web-{CB5CEBF1-64E6-1306-315F-3A37CCC4B7BD}" dt="2026-04-13T07:36:24.670" v="8" actId="1076"/>
          <ac:picMkLst>
            <pc:docMk/>
            <pc:sldMk cId="3989064227" sldId="324"/>
            <ac:picMk id="6" creationId="{E07633C2-A5FA-EEC8-DDCA-DFEDBE39A58E}"/>
          </ac:picMkLst>
        </pc:picChg>
        <pc:picChg chg="mod">
          <ac:chgData name="Altarriba Vigata, Nuria" userId="S::naltarriba@bnc.cat::fa203852-6b6e-4d21-ad2d-c129eff6b651" providerId="AD" clId="Web-{CB5CEBF1-64E6-1306-315F-3A37CCC4B7BD}" dt="2026-04-13T07:48:15.957" v="14"/>
          <ac:picMkLst>
            <pc:docMk/>
            <pc:sldMk cId="3989064227" sldId="324"/>
            <ac:picMk id="9" creationId="{77B95F36-3A78-0099-2F9A-3CAC33BAFFF6}"/>
          </ac:picMkLst>
        </pc:picChg>
        <pc:picChg chg="mod ord">
          <ac:chgData name="Altarriba Vigata, Nuria" userId="S::naltarriba@bnc.cat::fa203852-6b6e-4d21-ad2d-c129eff6b651" providerId="AD" clId="Web-{CB5CEBF1-64E6-1306-315F-3A37CCC4B7BD}" dt="2026-04-13T07:49:54.506" v="23"/>
          <ac:picMkLst>
            <pc:docMk/>
            <pc:sldMk cId="3989064227" sldId="324"/>
            <ac:picMk id="13" creationId="{FF0AFE90-54E5-E9DD-AA9C-78686AB6D8BC}"/>
          </ac:picMkLst>
        </pc:picChg>
      </pc:sldChg>
      <pc:sldChg chg="modSp">
        <pc:chgData name="Altarriba Vigata, Nuria" userId="S::naltarriba@bnc.cat::fa203852-6b6e-4d21-ad2d-c129eff6b651" providerId="AD" clId="Web-{CB5CEBF1-64E6-1306-315F-3A37CCC4B7BD}" dt="2026-04-13T11:05:58.326" v="213" actId="1076"/>
        <pc:sldMkLst>
          <pc:docMk/>
          <pc:sldMk cId="4125557506" sldId="329"/>
        </pc:sldMkLst>
        <pc:picChg chg="mod">
          <ac:chgData name="Altarriba Vigata, Nuria" userId="S::naltarriba@bnc.cat::fa203852-6b6e-4d21-ad2d-c129eff6b651" providerId="AD" clId="Web-{CB5CEBF1-64E6-1306-315F-3A37CCC4B7BD}" dt="2026-04-13T11:05:58.326" v="213" actId="1076"/>
          <ac:picMkLst>
            <pc:docMk/>
            <pc:sldMk cId="4125557506" sldId="329"/>
            <ac:picMk id="18" creationId="{32200D26-07D3-345E-2A48-305361B284C6}"/>
          </ac:picMkLst>
        </pc:picChg>
        <pc:picChg chg="mod">
          <ac:chgData name="Altarriba Vigata, Nuria" userId="S::naltarriba@bnc.cat::fa203852-6b6e-4d21-ad2d-c129eff6b651" providerId="AD" clId="Web-{CB5CEBF1-64E6-1306-315F-3A37CCC4B7BD}" dt="2026-04-13T11:05:42.935" v="212" actId="14100"/>
          <ac:picMkLst>
            <pc:docMk/>
            <pc:sldMk cId="4125557506" sldId="329"/>
            <ac:picMk id="21" creationId="{A6E51386-80D1-FE78-7AF9-7145F903F51D}"/>
          </ac:picMkLst>
        </pc:picChg>
      </pc:sldChg>
      <pc:sldChg chg="addSp delSp modSp add replId">
        <pc:chgData name="Altarriba Vigata, Nuria" userId="S::naltarriba@bnc.cat::fa203852-6b6e-4d21-ad2d-c129eff6b651" providerId="AD" clId="Web-{CB5CEBF1-64E6-1306-315F-3A37CCC4B7BD}" dt="2026-04-13T09:39:53.886" v="44" actId="1076"/>
        <pc:sldMkLst>
          <pc:docMk/>
          <pc:sldMk cId="571733719" sldId="330"/>
        </pc:sldMkLst>
        <pc:spChg chg="mod">
          <ac:chgData name="Altarriba Vigata, Nuria" userId="S::naltarriba@bnc.cat::fa203852-6b6e-4d21-ad2d-c129eff6b651" providerId="AD" clId="Web-{CB5CEBF1-64E6-1306-315F-3A37CCC4B7BD}" dt="2026-04-13T07:52:39.993" v="40" actId="14100"/>
          <ac:spMkLst>
            <pc:docMk/>
            <pc:sldMk cId="571733719" sldId="330"/>
            <ac:spMk id="8" creationId="{98B856EB-C8FC-5228-6BC2-8BEE0D7F3818}"/>
          </ac:spMkLst>
        </pc:spChg>
        <pc:spChg chg="mod">
          <ac:chgData name="Altarriba Vigata, Nuria" userId="S::naltarriba@bnc.cat::fa203852-6b6e-4d21-ad2d-c129eff6b651" providerId="AD" clId="Web-{CB5CEBF1-64E6-1306-315F-3A37CCC4B7BD}" dt="2026-04-13T07:52:30.243" v="38" actId="1076"/>
          <ac:spMkLst>
            <pc:docMk/>
            <pc:sldMk cId="571733719" sldId="330"/>
            <ac:spMk id="10" creationId="{2EFAA2F2-8AF0-C7C0-5ABF-DDBFEFDEE603}"/>
          </ac:spMkLst>
        </pc:spChg>
        <pc:picChg chg="add del">
          <ac:chgData name="Altarriba Vigata, Nuria" userId="S::naltarriba@bnc.cat::fa203852-6b6e-4d21-ad2d-c129eff6b651" providerId="AD" clId="Web-{CB5CEBF1-64E6-1306-315F-3A37CCC4B7BD}" dt="2026-04-13T07:52:11.009" v="34"/>
          <ac:picMkLst>
            <pc:docMk/>
            <pc:sldMk cId="571733719" sldId="330"/>
            <ac:picMk id="9" creationId="{9983B047-8E25-7F7D-9206-0D48B17975D1}"/>
          </ac:picMkLst>
        </pc:picChg>
      </pc:sldChg>
      <pc:sldChg chg="addSp delSp modSp add replId">
        <pc:chgData name="Altarriba Vigata, Nuria" userId="S::naltarriba@bnc.cat::fa203852-6b6e-4d21-ad2d-c129eff6b651" providerId="AD" clId="Web-{CB5CEBF1-64E6-1306-315F-3A37CCC4B7BD}" dt="2026-04-13T10:13:17.789" v="175"/>
        <pc:sldMkLst>
          <pc:docMk/>
          <pc:sldMk cId="1242492691" sldId="331"/>
        </pc:sldMkLst>
        <pc:spChg chg="mod ord">
          <ac:chgData name="Altarriba Vigata, Nuria" userId="S::naltarriba@bnc.cat::fa203852-6b6e-4d21-ad2d-c129eff6b651" providerId="AD" clId="Web-{CB5CEBF1-64E6-1306-315F-3A37CCC4B7BD}" dt="2026-04-13T10:13:17.789" v="175"/>
          <ac:spMkLst>
            <pc:docMk/>
            <pc:sldMk cId="1242492691" sldId="331"/>
            <ac:spMk id="4" creationId="{C755A16A-920B-3B4F-363F-7715C4582D8A}"/>
          </ac:spMkLst>
        </pc:spChg>
        <pc:spChg chg="mod ord">
          <ac:chgData name="Altarriba Vigata, Nuria" userId="S::naltarriba@bnc.cat::fa203852-6b6e-4d21-ad2d-c129eff6b651" providerId="AD" clId="Web-{CB5CEBF1-64E6-1306-315F-3A37CCC4B7BD}" dt="2026-04-13T10:13:17.789" v="175"/>
          <ac:spMkLst>
            <pc:docMk/>
            <pc:sldMk cId="1242492691" sldId="331"/>
            <ac:spMk id="5" creationId="{2A4F6E36-F6F0-B1DD-5E55-40BA3EB7DCF2}"/>
          </ac:spMkLst>
        </pc:spChg>
        <pc:spChg chg="mod ord">
          <ac:chgData name="Altarriba Vigata, Nuria" userId="S::naltarriba@bnc.cat::fa203852-6b6e-4d21-ad2d-c129eff6b651" providerId="AD" clId="Web-{CB5CEBF1-64E6-1306-315F-3A37CCC4B7BD}" dt="2026-04-13T10:13:17.789" v="175"/>
          <ac:spMkLst>
            <pc:docMk/>
            <pc:sldMk cId="1242492691" sldId="331"/>
            <ac:spMk id="11" creationId="{12C36778-BFD2-289D-C4A1-B02471BDE975}"/>
          </ac:spMkLst>
        </pc:spChg>
        <pc:spChg chg="mod">
          <ac:chgData name="Altarriba Vigata, Nuria" userId="S::naltarriba@bnc.cat::fa203852-6b6e-4d21-ad2d-c129eff6b651" providerId="AD" clId="Web-{CB5CEBF1-64E6-1306-315F-3A37CCC4B7BD}" dt="2026-04-13T10:13:17.789" v="175"/>
          <ac:spMkLst>
            <pc:docMk/>
            <pc:sldMk cId="1242492691" sldId="331"/>
            <ac:spMk id="15" creationId="{6B763C6A-AB2E-095C-FF3A-03DB3E0C1902}"/>
          </ac:spMkLst>
        </pc:spChg>
        <pc:picChg chg="mod">
          <ac:chgData name="Altarriba Vigata, Nuria" userId="S::naltarriba@bnc.cat::fa203852-6b6e-4d21-ad2d-c129eff6b651" providerId="AD" clId="Web-{CB5CEBF1-64E6-1306-315F-3A37CCC4B7BD}" dt="2026-04-13T10:13:17.789" v="175"/>
          <ac:picMkLst>
            <pc:docMk/>
            <pc:sldMk cId="1242492691" sldId="331"/>
            <ac:picMk id="22" creationId="{781C450D-13F1-BCA6-9A8A-F71DF667C8FC}"/>
          </ac:picMkLst>
        </pc:picChg>
        <pc:picChg chg="add mod">
          <ac:chgData name="Altarriba Vigata, Nuria" userId="S::naltarriba@bnc.cat::fa203852-6b6e-4d21-ad2d-c129eff6b651" providerId="AD" clId="Web-{CB5CEBF1-64E6-1306-315F-3A37CCC4B7BD}" dt="2026-04-13T10:08:41.263" v="144" actId="1076"/>
          <ac:picMkLst>
            <pc:docMk/>
            <pc:sldMk cId="1242492691" sldId="331"/>
            <ac:picMk id="25" creationId="{73E917EB-9E4E-4C8C-4986-649A32504ADA}"/>
          </ac:picMkLst>
        </pc:picChg>
        <pc:picChg chg="add mod ord modCrop">
          <ac:chgData name="Altarriba Vigata, Nuria" userId="S::naltarriba@bnc.cat::fa203852-6b6e-4d21-ad2d-c129eff6b651" providerId="AD" clId="Web-{CB5CEBF1-64E6-1306-315F-3A37CCC4B7BD}" dt="2026-04-13T10:13:17.789" v="175"/>
          <ac:picMkLst>
            <pc:docMk/>
            <pc:sldMk cId="1242492691" sldId="331"/>
            <ac:picMk id="26" creationId="{70938906-510D-442F-AAAB-F861A5B9E35A}"/>
          </ac:picMkLst>
        </pc:picChg>
        <pc:picChg chg="add mod ord">
          <ac:chgData name="Altarriba Vigata, Nuria" userId="S::naltarriba@bnc.cat::fa203852-6b6e-4d21-ad2d-c129eff6b651" providerId="AD" clId="Web-{CB5CEBF1-64E6-1306-315F-3A37CCC4B7BD}" dt="2026-04-13T10:13:17.789" v="175"/>
          <ac:picMkLst>
            <pc:docMk/>
            <pc:sldMk cId="1242492691" sldId="331"/>
            <ac:picMk id="27" creationId="{427C87B1-26D8-2C90-5218-97093157F386}"/>
          </ac:picMkLst>
        </pc:picChg>
        <pc:picChg chg="add mod ord">
          <ac:chgData name="Altarriba Vigata, Nuria" userId="S::naltarriba@bnc.cat::fa203852-6b6e-4d21-ad2d-c129eff6b651" providerId="AD" clId="Web-{CB5CEBF1-64E6-1306-315F-3A37CCC4B7BD}" dt="2026-04-13T10:13:17.789" v="175"/>
          <ac:picMkLst>
            <pc:docMk/>
            <pc:sldMk cId="1242492691" sldId="331"/>
            <ac:picMk id="28" creationId="{70050399-8808-D3CD-F9E5-0D2C5234F080}"/>
          </ac:picMkLst>
        </pc:picChg>
      </pc:sldChg>
      <pc:sldChg chg="addSp delSp modSp new mod setBg">
        <pc:chgData name="Altarriba Vigata, Nuria" userId="S::naltarriba@bnc.cat::fa203852-6b6e-4d21-ad2d-c129eff6b651" providerId="AD" clId="Web-{CB5CEBF1-64E6-1306-315F-3A37CCC4B7BD}" dt="2026-04-13T11:35:54.254" v="262"/>
        <pc:sldMkLst>
          <pc:docMk/>
          <pc:sldMk cId="1623570177" sldId="332"/>
        </pc:sldMkLst>
        <pc:spChg chg="mod ord">
          <ac:chgData name="Altarriba Vigata, Nuria" userId="S::naltarriba@bnc.cat::fa203852-6b6e-4d21-ad2d-c129eff6b651" providerId="AD" clId="Web-{CB5CEBF1-64E6-1306-315F-3A37CCC4B7BD}" dt="2026-04-13T11:30:38.921" v="237"/>
          <ac:spMkLst>
            <pc:docMk/>
            <pc:sldMk cId="1623570177" sldId="332"/>
            <ac:spMk id="4" creationId="{D6D5F601-49B1-577E-DEB8-85D510133690}"/>
          </ac:spMkLst>
        </pc:spChg>
        <pc:spChg chg="mod ord">
          <ac:chgData name="Altarriba Vigata, Nuria" userId="S::naltarriba@bnc.cat::fa203852-6b6e-4d21-ad2d-c129eff6b651" providerId="AD" clId="Web-{CB5CEBF1-64E6-1306-315F-3A37CCC4B7BD}" dt="2026-04-13T11:30:38.921" v="237"/>
          <ac:spMkLst>
            <pc:docMk/>
            <pc:sldMk cId="1623570177" sldId="332"/>
            <ac:spMk id="5" creationId="{AFEC42D0-C3D2-8B7C-4308-EB153EC7C278}"/>
          </ac:spMkLst>
        </pc:spChg>
        <pc:spChg chg="add mod">
          <ac:chgData name="Altarriba Vigata, Nuria" userId="S::naltarriba@bnc.cat::fa203852-6b6e-4d21-ad2d-c129eff6b651" providerId="AD" clId="Web-{CB5CEBF1-64E6-1306-315F-3A37CCC4B7BD}" dt="2026-04-13T11:35:17.457" v="261" actId="20577"/>
          <ac:spMkLst>
            <pc:docMk/>
            <pc:sldMk cId="1623570177" sldId="332"/>
            <ac:spMk id="20" creationId="{BAC16B15-8960-A11B-B77C-6D48374DE1EE}"/>
          </ac:spMkLst>
        </pc:spChg>
        <pc:picChg chg="add mod modCrop">
          <ac:chgData name="Altarriba Vigata, Nuria" userId="S::naltarriba@bnc.cat::fa203852-6b6e-4d21-ad2d-c129eff6b651" providerId="AD" clId="Web-{CB5CEBF1-64E6-1306-315F-3A37CCC4B7BD}" dt="2026-04-13T11:31:11.546" v="243" actId="1076"/>
          <ac:picMkLst>
            <pc:docMk/>
            <pc:sldMk cId="1623570177" sldId="332"/>
            <ac:picMk id="10" creationId="{596CCDEE-481C-7CDB-8F0C-E58F08D4C5A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libre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libre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libre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ca-ES"/>
              <a:t>CCUC, Registros bibliográficos</a:t>
            </a:r>
          </a:p>
        </c:rich>
      </c:tx>
      <c:layout>
        <c:manualLayout>
          <c:xMode val="edge"/>
          <c:yMode val="edge"/>
          <c:x val="0.40973815455180196"/>
          <c:y val="8.9013438449011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ca-E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403980752405943E-2"/>
          <c:y val="0.24653506853310003"/>
          <c:w val="0.63677012248468945"/>
          <c:h val="0.6575550452026830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DDF-4E49-919C-517153E88910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DDF-4E49-919C-517153E889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Full1!$A$5:$A$6</c:f>
              <c:strCache>
                <c:ptCount val="2"/>
                <c:pt idx="0">
                  <c:v>RB total</c:v>
                </c:pt>
                <c:pt idx="1">
                  <c:v>RB Patrimonio</c:v>
                </c:pt>
              </c:strCache>
            </c:strRef>
          </c:cat>
          <c:val>
            <c:numRef>
              <c:f>Full1!$B$5:$B$6</c:f>
              <c:numCache>
                <c:formatCode>#,##0</c:formatCode>
                <c:ptCount val="2"/>
                <c:pt idx="0">
                  <c:v>5889795</c:v>
                </c:pt>
                <c:pt idx="1">
                  <c:v>800427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DF-4E49-919C-517153E88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879861130780662"/>
          <c:y val="0.32575140814892528"/>
          <c:w val="0.29407202694300238"/>
          <c:h val="0.14614121881669048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ca-ES"/>
              <a:t>CCUC,</a:t>
            </a:r>
            <a:r>
              <a:rPr lang="ca-ES" baseline="0"/>
              <a:t> Registros bibliográficos ant. 1821</a:t>
            </a:r>
            <a:endParaRPr lang="ca-E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ca-E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F34-4BDC-974F-75415D1396F9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F34-4BDC-974F-75415D1396F9}"/>
              </c:ext>
            </c:extLst>
          </c:dPt>
          <c:dLbls>
            <c:dLbl>
              <c:idx val="0"/>
              <c:layout>
                <c:manualLayout>
                  <c:x val="-0.15074577846692191"/>
                  <c:y val="-0.286578438649529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808489145482283"/>
                      <c:h val="9.18253351160824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F34-4BDC-974F-75415D1396F9}"/>
                </c:ext>
              </c:extLst>
            </c:dLbl>
            <c:dLbl>
              <c:idx val="1"/>
              <c:layout>
                <c:manualLayout>
                  <c:x val="0.29802993464299465"/>
                  <c:y val="4.256134921004971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39364184918421"/>
                      <c:h val="0.187851829355122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F34-4BDC-974F-75415D1396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Full1!$A$14:$A$15</c:f>
              <c:strCache>
                <c:ptCount val="2"/>
                <c:pt idx="0">
                  <c:v>RB total</c:v>
                </c:pt>
                <c:pt idx="1">
                  <c:v>RB Patrimonio, ant. 1821</c:v>
                </c:pt>
              </c:strCache>
            </c:strRef>
          </c:cat>
          <c:val>
            <c:numRef>
              <c:f>Full1!$B$14:$B$15</c:f>
              <c:numCache>
                <c:formatCode>#,##0</c:formatCode>
                <c:ptCount val="2"/>
                <c:pt idx="0">
                  <c:v>5889795</c:v>
                </c:pt>
                <c:pt idx="1">
                  <c:v>195921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34-4BDC-974F-75415D139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ca-ES" sz="2800"/>
              <a:t>CCUC – Biblioteca de Catalunya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ca-E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93B-4A34-959A-5F21CD224A8E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93B-4A34-959A-5F21CD224A8E}"/>
              </c:ext>
            </c:extLst>
          </c:dPt>
          <c:dLbls>
            <c:dLbl>
              <c:idx val="0"/>
              <c:layout>
                <c:manualLayout>
                  <c:x val="-0.17290251556666913"/>
                  <c:y val="-0.25850203130549276"/>
                </c:manualLayout>
              </c:layout>
              <c:tx>
                <c:rich>
                  <a:bodyPr/>
                  <a:lstStyle/>
                  <a:p>
                    <a:fld id="{A6C817A0-DF0D-4CB8-982F-705B6D48D305}" type="CATEGORYNAME">
                      <a:rPr lang="en-US" sz="1800"/>
                      <a:pPr/>
                      <a:t>[NOM DE LA CATEGORIA]</a:t>
                    </a:fld>
                    <a:r>
                      <a:rPr lang="en-US" baseline="0"/>
                      <a:t>; </a:t>
                    </a:r>
                    <a:fld id="{0EBB80CB-05A1-42BF-BEBC-5EC235859047}" type="VALUE">
                      <a:rPr lang="en-US" sz="1800" baseline="0"/>
                      <a:pPr/>
                      <a:t>[VALOR]</a:t>
                    </a:fld>
                    <a:r>
                      <a:rPr lang="en-US" baseline="0"/>
                      <a:t>; </a:t>
                    </a:r>
                    <a:fld id="{05C5774C-F728-4413-9644-6C37FD84C523}" type="PERCENTAGE">
                      <a:rPr lang="en-US" sz="1800" baseline="0"/>
                      <a:pPr/>
                      <a:t>[PERCENTATGE]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3B-4A34-959A-5F21CD224A8E}"/>
                </c:ext>
              </c:extLst>
            </c:dLbl>
            <c:dLbl>
              <c:idx val="1"/>
              <c:layout>
                <c:manualLayout>
                  <c:x val="0.17838101940951032"/>
                  <c:y val="8.7861722523958449E-2"/>
                </c:manualLayout>
              </c:layout>
              <c:tx>
                <c:rich>
                  <a:bodyPr/>
                  <a:lstStyle/>
                  <a:p>
                    <a:fld id="{3E7FF172-2A0C-4CB9-9C86-DF98B80F5EE9}" type="CATEGORYNAME">
                      <a:rPr lang="en-US" smtClean="0">
                        <a:solidFill>
                          <a:sysClr val="windowText" lastClr="000000"/>
                        </a:solidFill>
                      </a:rPr>
                      <a:pPr/>
                      <a:t>[NOM DE LA CATEGORIA]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; </a:t>
                    </a:r>
                    <a:fld id="{27F1B705-B0AA-4F2F-89BF-91B981AFE00C}" type="VALUE">
                      <a:rPr lang="en-US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; </a:t>
                    </a:r>
                    <a:fld id="{35457198-238E-42D5-8B92-27982C3F9D8E}" type="PERCENTAGE">
                      <a:rPr lang="en-US" baseline="0">
                        <a:solidFill>
                          <a:sysClr val="windowText" lastClr="000000"/>
                        </a:solidFill>
                      </a:rPr>
                      <a:pPr/>
                      <a:t>[PERCENTATGE]</a:t>
                    </a:fld>
                    <a:endParaRPr lang="en-US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3B-4A34-959A-5F21CD224A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Full1!$A$28:$A$29</c:f>
              <c:strCache>
                <c:ptCount val="2"/>
                <c:pt idx="0">
                  <c:v>CCUC RB Total</c:v>
                </c:pt>
                <c:pt idx="1">
                  <c:v>BC RB total a CCUC</c:v>
                </c:pt>
              </c:strCache>
            </c:strRef>
          </c:cat>
          <c:val>
            <c:numRef>
              <c:f>Full1!$B$28:$B$29</c:f>
              <c:numCache>
                <c:formatCode>#,##0</c:formatCode>
                <c:ptCount val="2"/>
                <c:pt idx="0">
                  <c:v>5889795</c:v>
                </c:pt>
                <c:pt idx="1">
                  <c:v>1645966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B-4A34-959A-5F21CD224A8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CC7A3-51DC-E049-BFEF-55FCDB1E60A5}" type="datetimeFigureOut">
              <a:rPr lang="es-ES_tradnl" smtClean="0"/>
              <a:pPr/>
              <a:t>15/04/2026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175A9-7824-C34C-A9C8-2797B365B087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0F1BD-83E9-BD40-B3C2-CF867AD6A42E}" type="datetimeFigureOut">
              <a:rPr lang="es-ES_tradnl" smtClean="0"/>
              <a:pPr/>
              <a:t>15/04/2026</a:t>
            </a:fld>
            <a:endParaRPr lang="ca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2614D-9C82-9645-8168-0D749EF406A6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17/Abril/2026</a:t>
            </a:r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a-ES"/>
              <a:t>V Jornadas de gestión del Patrimonio Bibliográfico REBIUN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a-ES"/>
              <a:t>La gestión del patrimonio bibliográfico en la Biblioteca de Catalunya</a:t>
            </a:r>
            <a:fld id="{243EAAE5-9E75-4FBE-B11F-E730176954B8}" type="slidenum">
              <a:rPr lang="ca-ES" smtClean="0"/>
              <a:pPr/>
              <a:t>‹#›</a:t>
            </a:fld>
            <a:endParaRPr lang="ca-ES"/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C9682799-F748-A7C2-7508-89CF8E6FDB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8200" y="6311899"/>
            <a:ext cx="2009172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oe.es/buscar/doc.php?id=BOE-A-1993-1038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nc.cat/Coneix-nos/Qualitat-i-estrategia/Pla-estrategi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nc.cat/Coneix-nos/Directori-i-organigrama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dc.csuc.cat/digital/collection/incunableBC/id/98363%20%E2%80%8B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nc.cat/pergamins/detall?id=1151&amp;valuesearch=1910&amp;valuecombosearch=registre&amp;ordenacio=&amp;offset=0&amp;from=list&amp;orden=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bnc.cat/pergamins/detall?id=945&amp;valuesearch=3094&amp;valuecombosearch=registre&amp;ordenacio=&amp;offset=0&amp;from=list&amp;orden=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explora.bnc.cat/permalink/34CSUC_BC/1if0lsq/alma99100064484970671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xplora.bnc.cat/permalink/34CSUC_BC/1if0lsq/alma991016752549706717" TargetMode="Externa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a.bnc.cat/permalink/34CSUC_BC/1if0lsq/alma991003918969706717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xplora.bnc.cat/permalink/34CSUC_BC/1if0lsq/alma991013055319706717" TargetMode="Externa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a.bnc.cat/permalink/34CSUC_BC/1if0lsq/alma991003188169706717" TargetMode="External"/><Relationship Id="rId7" Type="http://schemas.openxmlformats.org/officeDocument/2006/relationships/hyperlink" Target="https://explora.bnc.cat/permalink/34CSUC_BC/1if0lsq/alma991000133009706717" TargetMode="External"/><Relationship Id="rId2" Type="http://schemas.openxmlformats.org/officeDocument/2006/relationships/hyperlink" Target="https://explora.bnc.cat/permalink/34CSUC_BC/1if0lsq/alma99101555786970671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explora.bnc.cat/permalink/34CSUC_BC/1if0lsq/alma991017314743906716" TargetMode="External"/><Relationship Id="rId4" Type="http://schemas.openxmlformats.org/officeDocument/2006/relationships/hyperlink" Target="https://explora.bnc.cat/permalink/34CSUC_BC/1if0lsq/alma991017481551106716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a.bnc.cat/permalink/34CSUC_BC/1if0lsq/alma991017380546206716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xplora.bnc.cat/permalink/34CSUC_BC/1g1qvn2/alma991004789059706717" TargetMode="External"/><Relationship Id="rId3" Type="http://schemas.openxmlformats.org/officeDocument/2006/relationships/hyperlink" Target="http://BChttps:/mdc.csuc.cat/digital/collection/bcsalvany/id/3620/rec/9" TargetMode="External"/><Relationship Id="rId7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www.bnc.cat/pergamins/detall?id=22977&amp;valuesearch=4457&amp;valuecombosearch=registre&amp;ordenacio=&amp;offset=0&amp;from=list&amp;orden=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jpeg"/><Relationship Id="rId7" Type="http://schemas.openxmlformats.org/officeDocument/2006/relationships/hyperlink" Target="https://explora.bnc.cat/permalink/34CSUC_BC/1if0lsq/alma991017202644906716" TargetMode="External"/><Relationship Id="rId2" Type="http://schemas.openxmlformats.org/officeDocument/2006/relationships/hyperlink" Target="https://explora.bnc.cat/permalink/34CSUC_BC/1g1qvn2/alma9910173161318067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lora.bnc.cat/permalink/34CSUC_BC/1if0lsq/alma991004610619706717" TargetMode="External"/><Relationship Id="rId5" Type="http://schemas.openxmlformats.org/officeDocument/2006/relationships/image" Target="../media/image49.emf"/><Relationship Id="rId4" Type="http://schemas.openxmlformats.org/officeDocument/2006/relationships/image" Target="../media/image48.png"/><Relationship Id="rId9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nc.cat/Fons-i-col-leccions/Politica-d-adquisicion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diario_gazeta/comun/pdf.php?p=1837/05/01/pdfs/GMD-1837-878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a.bnc.cat/permalink/34CSUC_BC/1if0lsq/alma991017481551106716" TargetMode="Externa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rvantesvirtual.com/obra/tirant-lo-blanch-hispanic-society-of-america--1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svg"/><Relationship Id="rId7" Type="http://schemas.openxmlformats.org/officeDocument/2006/relationships/image" Target="../media/image102.svg"/><Relationship Id="rId2" Type="http://schemas.openxmlformats.org/officeDocument/2006/relationships/image" Target="../media/image9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svg"/><Relationship Id="rId5" Type="http://schemas.openxmlformats.org/officeDocument/2006/relationships/image" Target="../media/image100.svg"/><Relationship Id="rId4" Type="http://schemas.openxmlformats.org/officeDocument/2006/relationships/image" Target="../media/image9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7" Type="http://schemas.openxmlformats.org/officeDocument/2006/relationships/image" Target="../media/image9.png"/><Relationship Id="rId2" Type="http://schemas.openxmlformats.org/officeDocument/2006/relationships/image" Target="../media/image10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svg"/><Relationship Id="rId5" Type="http://schemas.openxmlformats.org/officeDocument/2006/relationships/image" Target="../media/image106.svg"/><Relationship Id="rId4" Type="http://schemas.openxmlformats.org/officeDocument/2006/relationships/image" Target="../media/image10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ercadorbiblioteques.cultura.gencat.cat/start.do;jsessionid=6341790FE8DC5113E6A666F2ABE6B35E?set-locale=ca_E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csuc-network.primo.exlibrisgroup.com/discovery/search?vid=34CSUC_NETWORK:CCPBC_UNION&amp;lang=c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877792" y="-16011"/>
            <a:ext cx="13000494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3" name="Freeform 3"/>
          <p:cNvSpPr>
            <a:spLocks noChangeAspect="1"/>
          </p:cNvSpPr>
          <p:nvPr/>
        </p:nvSpPr>
        <p:spPr>
          <a:xfrm rot="16200000">
            <a:off x="8340794" y="-1788944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5" name="Freeform 5"/>
          <p:cNvSpPr/>
          <p:nvPr/>
        </p:nvSpPr>
        <p:spPr>
          <a:xfrm>
            <a:off x="2026266" y="58371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/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785" y="6258670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1855387" y="819337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/>
              <a:t>V Jornadas de Gestión del Patrimonio Bibliográfico REBIUN</a:t>
            </a:r>
          </a:p>
          <a:p>
            <a:r>
              <a:rPr lang="es-ES" sz="2133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1936955" y="3628104"/>
            <a:ext cx="5663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/>
              <a:t>La gestión del patrimonio bibliográfico en la Biblioteca de Catalunya: funciones, acciones y difusión</a:t>
            </a:r>
          </a:p>
          <a:p>
            <a:r>
              <a:rPr lang="es-ES" sz="2400"/>
              <a:t>Núria Altarriba i Vigatà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68" y="4731142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225" y="5670918"/>
            <a:ext cx="2392331" cy="799437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4294967295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_tradnl" dirty="0"/>
              <a:t>17/Abril/2026</a:t>
            </a:r>
            <a:endParaRPr lang="ca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1E1224E-6618-482E-BE87-321A7FC1C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ca-ES" sz="4000"/>
              <a:t>El patrimonio bibliográfico en Cataluña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8126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9234" y="6163056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95331" y="6356350"/>
            <a:ext cx="585806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graphicFrame>
        <p:nvGraphicFramePr>
          <p:cNvPr id="9" name="Contenidor de contingut 8">
            <a:extLst>
              <a:ext uri="{FF2B5EF4-FFF2-40B4-BE49-F238E27FC236}">
                <a16:creationId xmlns:a16="http://schemas.microsoft.com/office/drawing/2014/main" id="{EF2229CF-E41A-1809-699A-15843069CC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997692"/>
              </p:ext>
            </p:extLst>
          </p:nvPr>
        </p:nvGraphicFramePr>
        <p:xfrm>
          <a:off x="4549514" y="621792"/>
          <a:ext cx="6807333" cy="5541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tge 5">
            <a:extLst>
              <a:ext uri="{FF2B5EF4-FFF2-40B4-BE49-F238E27FC236}">
                <a16:creationId xmlns:a16="http://schemas.microsoft.com/office/drawing/2014/main" id="{2983135F-A0CB-E146-7EBE-54C68B9E6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34" y="6268894"/>
            <a:ext cx="1944007" cy="4525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6" name="Freeform: Shape 35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El Catàleg</a:t>
            </a:r>
            <a:br>
              <a:rPr lang="ca-ES" sz="4000"/>
            </a:br>
            <a:r>
              <a:rPr lang="ca-ES" sz="4000"/>
              <a:t>Col·lectiu del Patrimoni Bibliogràfic de Catalunya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s-ES" sz="2000"/>
              <a:t>Subvenciones para catalogación y digitalización</a:t>
            </a:r>
            <a:endParaRPr lang="ca-ES"/>
          </a:p>
          <a:p>
            <a:r>
              <a:rPr lang="es-ES" sz="2000"/>
              <a:t>Datos de catalogación 2022-2025: </a:t>
            </a:r>
          </a:p>
          <a:p>
            <a:pPr marL="0" indent="0">
              <a:buNone/>
            </a:pPr>
            <a:r>
              <a:rPr lang="es-ES" sz="2000"/>
              <a:t>	40 subvenciones catalogación de  monografías 	impresas</a:t>
            </a:r>
          </a:p>
          <a:p>
            <a:pPr marL="0" indent="0">
              <a:buNone/>
            </a:pPr>
            <a:r>
              <a:rPr lang="es-ES" sz="2000"/>
              <a:t>	Proyectos iniciales 28.282 registros 	bibliográficos o de ejemplar</a:t>
            </a:r>
            <a:endParaRPr lang="es-ES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s-ES" sz="2000"/>
              <a:t>	Presupuesto inicial 370.260€.  </a:t>
            </a:r>
          </a:p>
          <a:p>
            <a:endParaRPr lang="es-ES" sz="2000"/>
          </a:p>
          <a:p>
            <a:endParaRPr lang="es-ES" sz="2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21698" y="6356350"/>
            <a:ext cx="6684449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E1CA98DD-A0B5-C39F-40B0-C0C987812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25" y="6192456"/>
            <a:ext cx="1969812" cy="4416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6407" y="1138414"/>
            <a:ext cx="2858300" cy="5470619"/>
          </a:xfrm>
        </p:spPr>
        <p:txBody>
          <a:bodyPr>
            <a:noAutofit/>
          </a:bodyPr>
          <a:lstStyle/>
          <a:p>
            <a:pPr algn="ctr"/>
            <a:r>
              <a:rPr lang="ca-ES" sz="2400"/>
              <a:t>1907,</a:t>
            </a:r>
            <a:br>
              <a:rPr lang="ca-ES" sz="2400"/>
            </a:br>
            <a:r>
              <a:rPr lang="ca-ES" sz="2400"/>
              <a:t>Institut d’Estudis Catalans</a:t>
            </a:r>
            <a:br>
              <a:rPr lang="ca-ES" sz="2400"/>
            </a:br>
            <a:br>
              <a:rPr lang="ca-ES" sz="2400"/>
            </a:br>
            <a:r>
              <a:rPr lang="ca-ES" sz="2400"/>
              <a:t>1908, Biblioteca del </a:t>
            </a:r>
            <a:r>
              <a:rPr lang="ca-ES" sz="2400" err="1"/>
              <a:t>bibliófilo</a:t>
            </a:r>
            <a:r>
              <a:rPr lang="ca-ES" sz="2400"/>
              <a:t> Marià Aguiló</a:t>
            </a:r>
            <a:br>
              <a:rPr lang="ca-ES" sz="2400"/>
            </a:br>
            <a:br>
              <a:rPr lang="ca-ES" sz="2400"/>
            </a:br>
            <a:r>
              <a:rPr lang="ca-ES" sz="2400"/>
              <a:t>1908, </a:t>
            </a:r>
            <a:r>
              <a:rPr lang="ca-ES" sz="2400" err="1"/>
              <a:t>colección</a:t>
            </a:r>
            <a:r>
              <a:rPr lang="ca-ES" sz="2400"/>
              <a:t> de Jacint Verdaguer</a:t>
            </a:r>
            <a:br>
              <a:rPr lang="ca-ES" sz="2400"/>
            </a:br>
            <a:br>
              <a:rPr lang="ca-ES" sz="2400"/>
            </a:br>
            <a:r>
              <a:rPr lang="ca-ES" sz="2400"/>
              <a:t>1914, apertura al </a:t>
            </a:r>
            <a:r>
              <a:rPr lang="ca-ES" sz="2400" err="1"/>
              <a:t>público</a:t>
            </a:r>
            <a:br>
              <a:rPr lang="ca-ES" sz="2400"/>
            </a:br>
            <a:br>
              <a:rPr lang="ca-ES" sz="2400"/>
            </a:br>
            <a:endParaRPr lang="ca-ES" sz="2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23322" y="6356350"/>
            <a:ext cx="5830078" cy="365125"/>
          </a:xfrm>
        </p:spPr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82" y="1387381"/>
            <a:ext cx="6648824" cy="4738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7293" y="388471"/>
            <a:ext cx="6663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/>
              <a:t>La Biblioteca de Catalunya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146D688C-6607-CF56-6126-B37068CD8590}"/>
              </a:ext>
            </a:extLst>
          </p:cNvPr>
          <p:cNvSpPr txBox="1"/>
          <p:nvPr/>
        </p:nvSpPr>
        <p:spPr>
          <a:xfrm>
            <a:off x="2766349" y="6100197"/>
            <a:ext cx="5167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Fuente: Biblioteca de Catalunya. </a:t>
            </a:r>
            <a:r>
              <a:rPr lang="ca-ES" dirty="0" err="1"/>
              <a:t>Archivo</a:t>
            </a:r>
            <a:r>
              <a:rPr lang="ca-ES" dirty="0"/>
              <a:t> </a:t>
            </a:r>
            <a:r>
              <a:rPr lang="ca-ES" dirty="0" err="1"/>
              <a:t>histórico</a:t>
            </a:r>
            <a:endParaRPr lang="ca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01C0-A2E2-A472-EC1C-4D2BF79E4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EC68-203F-B24C-FD2F-D98903652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6407" y="1138414"/>
            <a:ext cx="2662724" cy="3633283"/>
          </a:xfrm>
        </p:spPr>
        <p:txBody>
          <a:bodyPr>
            <a:noAutofit/>
          </a:bodyPr>
          <a:lstStyle/>
          <a:p>
            <a:pPr algn="ctr"/>
            <a:r>
              <a:rPr lang="ca-ES" sz="2800"/>
              <a:t>1910</a:t>
            </a:r>
            <a:br>
              <a:rPr lang="ca-ES" sz="2800"/>
            </a:br>
            <a:r>
              <a:rPr lang="ca-ES" sz="2800"/>
              <a:t>1915</a:t>
            </a:r>
            <a:br>
              <a:rPr lang="ca-ES" sz="2800"/>
            </a:br>
            <a:r>
              <a:rPr lang="ca-ES" sz="2800"/>
              <a:t>1948</a:t>
            </a:r>
            <a:br>
              <a:rPr lang="ca-ES" sz="2800"/>
            </a:br>
            <a:br>
              <a:rPr lang="ca-ES" sz="2800"/>
            </a:br>
            <a:r>
              <a:rPr lang="ca-ES" sz="2800" err="1"/>
              <a:t>Donaciones</a:t>
            </a:r>
            <a:r>
              <a:rPr lang="ca-ES" sz="2800"/>
              <a:t> Isidre Bonsoms</a:t>
            </a:r>
            <a:br>
              <a:rPr lang="ca-ES" sz="2400"/>
            </a:br>
            <a:br>
              <a:rPr lang="ca-ES" sz="2400"/>
            </a:br>
            <a:endParaRPr lang="ca-ES" sz="2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1C331-C7A9-A86A-DD1F-666738B5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1236" y="6356350"/>
            <a:ext cx="5792164" cy="365125"/>
          </a:xfrm>
        </p:spPr>
        <p:txBody>
          <a:bodyPr/>
          <a:lstStyle/>
          <a:p>
            <a:r>
              <a:rPr lang="ca-ES"/>
              <a:t>V </a:t>
            </a:r>
            <a:r>
              <a:rPr lang="ca-ES" err="1"/>
              <a:t>Jornadas</a:t>
            </a:r>
            <a:r>
              <a:rPr lang="ca-ES"/>
              <a:t> de </a:t>
            </a:r>
            <a:r>
              <a:rPr lang="ca-ES" err="1"/>
              <a:t>gestión</a:t>
            </a:r>
            <a:r>
              <a:rPr lang="ca-ES"/>
              <a:t> del </a:t>
            </a:r>
            <a:r>
              <a:rPr lang="ca-ES" err="1"/>
              <a:t>Patrimonio</a:t>
            </a:r>
            <a:r>
              <a:rPr lang="ca-ES"/>
              <a:t> </a:t>
            </a:r>
            <a:r>
              <a:rPr lang="ca-ES" err="1"/>
              <a:t>Bibliográfico</a:t>
            </a:r>
            <a:r>
              <a:rPr lang="ca-ES"/>
              <a:t> REBIUN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E8A38-95D1-0118-549C-54DFDFF7D26F}"/>
              </a:ext>
            </a:extLst>
          </p:cNvPr>
          <p:cNvSpPr txBox="1"/>
          <p:nvPr/>
        </p:nvSpPr>
        <p:spPr>
          <a:xfrm>
            <a:off x="687293" y="388471"/>
            <a:ext cx="6663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/>
              <a:t>La Biblioteca de Catalunya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60295544-615E-D24B-8FDD-3B4D401E4426}"/>
              </a:ext>
            </a:extLst>
          </p:cNvPr>
          <p:cNvSpPr txBox="1"/>
          <p:nvPr/>
        </p:nvSpPr>
        <p:spPr>
          <a:xfrm>
            <a:off x="2361236" y="5987018"/>
            <a:ext cx="4989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Fuente: Biblioteca de Catalunya. </a:t>
            </a:r>
            <a:r>
              <a:rPr lang="ca-ES" dirty="0" err="1"/>
              <a:t>Archivo</a:t>
            </a:r>
            <a:r>
              <a:rPr lang="ca-ES" dirty="0"/>
              <a:t> </a:t>
            </a:r>
            <a:r>
              <a:rPr lang="ca-ES" dirty="0" err="1"/>
              <a:t>histórico</a:t>
            </a:r>
            <a:r>
              <a:rPr lang="ca-ES" dirty="0"/>
              <a:t>. </a:t>
            </a:r>
          </a:p>
        </p:txBody>
      </p:sp>
      <p:pic>
        <p:nvPicPr>
          <p:cNvPr id="6" name="Content Placeholder 12" descr="Foto_cervantina.jpg">
            <a:extLst>
              <a:ext uri="{FF2B5EF4-FFF2-40B4-BE49-F238E27FC236}">
                <a16:creationId xmlns:a16="http://schemas.microsoft.com/office/drawing/2014/main" id="{F1261649-C49C-B4C1-23CB-3D2DDD6241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216" y="1249183"/>
            <a:ext cx="6663766" cy="4727287"/>
          </a:xfr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87C792D1-D282-1D2E-4D33-3C3B676707CA}"/>
              </a:ext>
            </a:extLst>
          </p:cNvPr>
          <p:cNvSpPr txBox="1"/>
          <p:nvPr/>
        </p:nvSpPr>
        <p:spPr>
          <a:xfrm>
            <a:off x="7351059" y="5027850"/>
            <a:ext cx="430924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/>
              <a:t>Sala </a:t>
            </a:r>
            <a:r>
              <a:rPr lang="ca-ES" err="1"/>
              <a:t>Azul</a:t>
            </a:r>
            <a:r>
              <a:rPr lang="ca-ES"/>
              <a:t>, Palacio de la Generalitat.  </a:t>
            </a:r>
            <a:r>
              <a:rPr lang="ca-ES" err="1"/>
              <a:t>inicialmente</a:t>
            </a:r>
            <a:r>
              <a:rPr lang="ca-ES"/>
              <a:t> </a:t>
            </a:r>
            <a:r>
              <a:rPr lang="ca-ES" err="1"/>
              <a:t>albergó</a:t>
            </a:r>
            <a:r>
              <a:rPr lang="ca-ES"/>
              <a:t> la Biblioteca Aguiló, en 1915 </a:t>
            </a:r>
            <a:r>
              <a:rPr lang="ca-ES" err="1"/>
              <a:t>acogió</a:t>
            </a:r>
            <a:r>
              <a:rPr lang="ca-ES"/>
              <a:t> la </a:t>
            </a:r>
            <a:r>
              <a:rPr lang="ca-ES" err="1"/>
              <a:t>colección</a:t>
            </a:r>
            <a:r>
              <a:rPr lang="ca-ES"/>
              <a:t> </a:t>
            </a:r>
            <a:r>
              <a:rPr lang="ca-ES" err="1"/>
              <a:t>Cervantina</a:t>
            </a:r>
            <a:r>
              <a:rPr lang="ca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5566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DF3E3-6F2C-1333-1DBE-186A24454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E3B75-3377-456D-3CDC-A0DC41913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2353" y="283883"/>
            <a:ext cx="3541058" cy="6021294"/>
          </a:xfrm>
        </p:spPr>
        <p:txBody>
          <a:bodyPr>
            <a:noAutofit/>
          </a:bodyPr>
          <a:lstStyle/>
          <a:p>
            <a:pPr algn="ctr"/>
            <a:br>
              <a:rPr lang="ca-ES" sz="3111"/>
            </a:br>
            <a:br>
              <a:rPr lang="ca-ES"/>
            </a:br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32399-4E82-71B0-630C-FE472DD9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356350"/>
            <a:ext cx="5867400" cy="365125"/>
          </a:xfrm>
        </p:spPr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pic>
        <p:nvPicPr>
          <p:cNvPr id="10" name="Contenidor de contingut 9">
            <a:extLst>
              <a:ext uri="{FF2B5EF4-FFF2-40B4-BE49-F238E27FC236}">
                <a16:creationId xmlns:a16="http://schemas.microsoft.com/office/drawing/2014/main" id="{13E0FEDD-4565-2C79-8677-E1F84C011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62" y="511247"/>
            <a:ext cx="5578932" cy="5578932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45F4EB37-0FF1-69A8-6517-FF97AA232F27}"/>
              </a:ext>
            </a:extLst>
          </p:cNvPr>
          <p:cNvSpPr txBox="1"/>
          <p:nvPr/>
        </p:nvSpPr>
        <p:spPr>
          <a:xfrm>
            <a:off x="8851149" y="6053988"/>
            <a:ext cx="323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/>
              <a:t>Foto: Biblioteca de Catalunya</a:t>
            </a:r>
          </a:p>
        </p:txBody>
      </p:sp>
      <p:pic>
        <p:nvPicPr>
          <p:cNvPr id="15" name="Imatge 14">
            <a:extLst>
              <a:ext uri="{FF2B5EF4-FFF2-40B4-BE49-F238E27FC236}">
                <a16:creationId xmlns:a16="http://schemas.microsoft.com/office/drawing/2014/main" id="{DB3AA21B-8A08-9EEB-22F3-E9F48E1D9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87"/>
          <a:stretch>
            <a:fillRect/>
          </a:stretch>
        </p:blipFill>
        <p:spPr>
          <a:xfrm>
            <a:off x="6601063" y="552823"/>
            <a:ext cx="4783850" cy="553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44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>
                <a:latin typeface="+mj-lt"/>
                <a:ea typeface="+mj-ea"/>
                <a:cs typeface="+mj-cs"/>
              </a:rPr>
              <a:t>Algunos datos generales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41984" y="6356350"/>
            <a:ext cx="581141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85998"/>
              </p:ext>
            </p:extLst>
          </p:nvPr>
        </p:nvGraphicFramePr>
        <p:xfrm>
          <a:off x="5303520" y="1091143"/>
          <a:ext cx="6364224" cy="468486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316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364">
                <a:tc>
                  <a:txBody>
                    <a:bodyPr/>
                    <a:lstStyle/>
                    <a:p>
                      <a:r>
                        <a:rPr lang="ca-ES" sz="2600"/>
                        <a:t>Concepto</a:t>
                      </a:r>
                    </a:p>
                  </a:txBody>
                  <a:tcPr marL="85693" marR="85693" marT="42847" marB="42847"/>
                </a:tc>
                <a:tc>
                  <a:txBody>
                    <a:bodyPr/>
                    <a:lstStyle/>
                    <a:p>
                      <a:endParaRPr lang="ca-ES" sz="2600"/>
                    </a:p>
                  </a:txBody>
                  <a:tcPr marL="85693" marR="85693" marT="42847" marB="4284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3033">
                <a:tc>
                  <a:txBody>
                    <a:bodyPr/>
                    <a:lstStyle/>
                    <a:p>
                      <a:r>
                        <a:rPr lang="ca-ES" sz="2600"/>
                        <a:t>Presupuesto actual</a:t>
                      </a:r>
                      <a:r>
                        <a:rPr lang="ca-ES" sz="2600" baseline="0"/>
                        <a:t> (prorrogado 2023)</a:t>
                      </a:r>
                      <a:endParaRPr lang="ca-ES" sz="2600"/>
                    </a:p>
                  </a:txBody>
                  <a:tcPr marL="85693" marR="85693" marT="42847" marB="42847"/>
                </a:tc>
                <a:tc>
                  <a:txBody>
                    <a:bodyPr/>
                    <a:lstStyle/>
                    <a:p>
                      <a:r>
                        <a:rPr lang="es-ES" sz="2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11.684.706,36€</a:t>
                      </a:r>
                      <a:endParaRPr lang="ca-ES" sz="2600"/>
                    </a:p>
                  </a:txBody>
                  <a:tcPr marL="85693" marR="85693" marT="42847" marB="4284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364">
                <a:tc>
                  <a:txBody>
                    <a:bodyPr/>
                    <a:lstStyle/>
                    <a:p>
                      <a:r>
                        <a:rPr lang="ca-ES" sz="2600"/>
                        <a:t>Empleados públicos</a:t>
                      </a:r>
                    </a:p>
                  </a:txBody>
                  <a:tcPr marL="85693" marR="85693" marT="42847" marB="42847"/>
                </a:tc>
                <a:tc>
                  <a:txBody>
                    <a:bodyPr/>
                    <a:lstStyle/>
                    <a:p>
                      <a:r>
                        <a:rPr lang="ca-ES" sz="2600"/>
                        <a:t>164</a:t>
                      </a:r>
                    </a:p>
                  </a:txBody>
                  <a:tcPr marL="85693" marR="85693" marT="42847" marB="4284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3033">
                <a:tc>
                  <a:txBody>
                    <a:bodyPr/>
                    <a:lstStyle/>
                    <a:p>
                      <a:r>
                        <a:rPr lang="ca-ES" sz="2600"/>
                        <a:t>Volumen de la colección </a:t>
                      </a:r>
                    </a:p>
                  </a:txBody>
                  <a:tcPr marL="85693" marR="85693" marT="42847" marB="42847"/>
                </a:tc>
                <a:tc>
                  <a:txBody>
                    <a:bodyPr/>
                    <a:lstStyle/>
                    <a:p>
                      <a:r>
                        <a:rPr lang="ca-ES" sz="2600"/>
                        <a:t>+ de 5 millones de documentos</a:t>
                      </a:r>
                    </a:p>
                  </a:txBody>
                  <a:tcPr marL="85693" marR="85693" marT="42847" marB="4284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3033">
                <a:tc>
                  <a:txBody>
                    <a:bodyPr/>
                    <a:lstStyle/>
                    <a:p>
                      <a:r>
                        <a:rPr lang="ca-ES" sz="2600"/>
                        <a:t>Volumen colección digital preservada</a:t>
                      </a:r>
                    </a:p>
                  </a:txBody>
                  <a:tcPr marL="85693" marR="85693" marT="42847" marB="42847"/>
                </a:tc>
                <a:tc>
                  <a:txBody>
                    <a:bodyPr/>
                    <a:lstStyle/>
                    <a:p>
                      <a:r>
                        <a:rPr lang="ca-ES" sz="2600"/>
                        <a:t>194,68 TB</a:t>
                      </a:r>
                    </a:p>
                  </a:txBody>
                  <a:tcPr marL="85693" marR="85693" marT="42847" marB="4284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3033">
                <a:tc>
                  <a:txBody>
                    <a:bodyPr/>
                    <a:lstStyle/>
                    <a:p>
                      <a:r>
                        <a:rPr lang="ca-ES" sz="2600"/>
                        <a:t>Metros</a:t>
                      </a:r>
                      <a:r>
                        <a:rPr lang="ca-ES" sz="2600" baseline="0"/>
                        <a:t> lineales de estantería </a:t>
                      </a:r>
                      <a:endParaRPr lang="ca-ES" sz="2600"/>
                    </a:p>
                  </a:txBody>
                  <a:tcPr marL="85693" marR="85693" marT="42847" marB="42847"/>
                </a:tc>
                <a:tc>
                  <a:txBody>
                    <a:bodyPr/>
                    <a:lstStyle/>
                    <a:p>
                      <a:r>
                        <a:rPr lang="ca-ES" sz="2600"/>
                        <a:t>68.493 ml</a:t>
                      </a:r>
                    </a:p>
                  </a:txBody>
                  <a:tcPr marL="85693" marR="85693" marT="42847" marB="4284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Imatge 6">
            <a:extLst>
              <a:ext uri="{FF2B5EF4-FFF2-40B4-BE49-F238E27FC236}">
                <a16:creationId xmlns:a16="http://schemas.microsoft.com/office/drawing/2014/main" id="{591D5272-6AD9-22E2-06A8-89B9A032D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6219825"/>
            <a:ext cx="1936475" cy="5016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a-ES" sz="4000"/>
              <a:t>Misión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ca-ES" sz="2200" err="1"/>
              <a:t>Recoger</a:t>
            </a:r>
            <a:r>
              <a:rPr lang="ca-ES" sz="2200"/>
              <a:t>, preservar y </a:t>
            </a:r>
            <a:r>
              <a:rPr lang="ca-ES" sz="2200" err="1"/>
              <a:t>difundir</a:t>
            </a:r>
            <a:r>
              <a:rPr lang="ca-ES" sz="2200"/>
              <a:t> el </a:t>
            </a:r>
            <a:r>
              <a:rPr lang="ca-ES" sz="2200" err="1"/>
              <a:t>patrimonio</a:t>
            </a:r>
            <a:r>
              <a:rPr lang="ca-ES" sz="2200"/>
              <a:t> </a:t>
            </a:r>
            <a:r>
              <a:rPr lang="ca-ES" sz="2200" err="1"/>
              <a:t>bibliográfico</a:t>
            </a:r>
            <a:r>
              <a:rPr lang="ca-ES" sz="2200"/>
              <a:t> de Cataluña y el </a:t>
            </a:r>
            <a:r>
              <a:rPr lang="ca-ES" sz="2200" err="1"/>
              <a:t>relacionado</a:t>
            </a:r>
            <a:r>
              <a:rPr lang="ca-ES" sz="2200"/>
              <a:t> con el </a:t>
            </a:r>
            <a:r>
              <a:rPr lang="ca-ES" sz="2200" err="1"/>
              <a:t>ámbito</a:t>
            </a:r>
            <a:r>
              <a:rPr lang="ca-ES" sz="2200"/>
              <a:t> </a:t>
            </a:r>
            <a:r>
              <a:rPr lang="ca-ES" sz="2200" err="1"/>
              <a:t>linguístico</a:t>
            </a:r>
            <a:r>
              <a:rPr lang="ca-ES" sz="2200"/>
              <a:t> </a:t>
            </a:r>
            <a:r>
              <a:rPr lang="ca-ES" sz="2200" err="1"/>
              <a:t>catalán</a:t>
            </a:r>
            <a:endParaRPr lang="ca-ES" sz="2200"/>
          </a:p>
          <a:p>
            <a:r>
              <a:rPr lang="ca-ES" sz="2200" err="1"/>
              <a:t>Mantener</a:t>
            </a:r>
            <a:r>
              <a:rPr lang="ca-ES" sz="2200"/>
              <a:t> la </a:t>
            </a:r>
            <a:r>
              <a:rPr lang="ca-ES" sz="2200" err="1"/>
              <a:t>condición</a:t>
            </a:r>
            <a:r>
              <a:rPr lang="ca-ES" sz="2200"/>
              <a:t> de centro de consulta universal</a:t>
            </a:r>
          </a:p>
          <a:p>
            <a:r>
              <a:rPr lang="ca-ES" sz="2200"/>
              <a:t>La BC </a:t>
            </a:r>
            <a:r>
              <a:rPr lang="ca-ES" sz="2200" err="1"/>
              <a:t>máxima</a:t>
            </a:r>
            <a:r>
              <a:rPr lang="ca-ES" sz="2200"/>
              <a:t> </a:t>
            </a:r>
            <a:r>
              <a:rPr lang="ca-ES" sz="2200" err="1"/>
              <a:t>competencia</a:t>
            </a:r>
            <a:r>
              <a:rPr lang="ca-ES" sz="2200"/>
              <a:t> en el </a:t>
            </a:r>
            <a:r>
              <a:rPr lang="ca-ES" sz="2200" err="1"/>
              <a:t>patrimonio</a:t>
            </a:r>
            <a:r>
              <a:rPr lang="ca-ES" sz="2200"/>
              <a:t> </a:t>
            </a:r>
            <a:r>
              <a:rPr lang="ca-ES" sz="2200" err="1"/>
              <a:t>bibliográfico</a:t>
            </a:r>
            <a:r>
              <a:rPr lang="ca-ES" sz="2200"/>
              <a:t> </a:t>
            </a:r>
            <a:r>
              <a:rPr lang="ca-ES" sz="2200" err="1"/>
              <a:t>catalán</a:t>
            </a:r>
            <a:endParaRPr lang="ca-ES" sz="2200"/>
          </a:p>
          <a:p>
            <a:endParaRPr lang="ca-ES" sz="2200"/>
          </a:p>
          <a:p>
            <a:pPr>
              <a:buNone/>
            </a:pPr>
            <a:r>
              <a:rPr lang="es-ES" sz="2200" i="1"/>
              <a:t>		</a:t>
            </a:r>
            <a:r>
              <a:rPr lang="es-ES" sz="2200" i="1">
                <a:hlinkClick r:id="rId2"/>
              </a:rPr>
              <a:t>Ley 4/1993 de 18 de marzo del Sistema Bibliotecario de Cataluña</a:t>
            </a:r>
            <a:endParaRPr lang="ca-ES" sz="22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23322" y="6356350"/>
            <a:ext cx="583007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9887FE48-C536-81F5-1091-A374344C7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35" y="6099048"/>
            <a:ext cx="2001297" cy="46026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a-ES" sz="4000"/>
              <a:t>Estrategia 2023-2027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ca-ES" sz="2200"/>
              <a:t>Espacio cultural de aprendizaje e investigación</a:t>
            </a:r>
          </a:p>
          <a:p>
            <a:r>
              <a:rPr lang="ca-ES" sz="2200"/>
              <a:t>Incremento y custodia del patrimonio</a:t>
            </a:r>
          </a:p>
          <a:p>
            <a:r>
              <a:rPr lang="ca-ES" sz="2200"/>
              <a:t>Digitalización, acceso y descubrimiento</a:t>
            </a:r>
          </a:p>
          <a:p>
            <a:pPr>
              <a:buNone/>
            </a:pPr>
            <a:endParaRPr lang="ca-ES" sz="2200"/>
          </a:p>
          <a:p>
            <a:pPr>
              <a:buNone/>
            </a:pPr>
            <a:endParaRPr lang="ca-ES" sz="2200"/>
          </a:p>
          <a:p>
            <a:pPr>
              <a:buNone/>
            </a:pPr>
            <a:r>
              <a:rPr lang="ca-ES" sz="2200">
                <a:hlinkClick r:id="rId2"/>
              </a:rPr>
              <a:t>https://www.bnc.cat/Coneix-nos/Qualitat-i-estrategia/Pla-estrategic</a:t>
            </a:r>
            <a:endParaRPr lang="ca-ES" sz="2200"/>
          </a:p>
          <a:p>
            <a:endParaRPr lang="ca-ES" sz="22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8008" y="6356350"/>
            <a:ext cx="589539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a-ES">
                <a:solidFill>
                  <a:schemeClr val="tx1">
                    <a:lumMod val="50000"/>
                    <a:lumOff val="50000"/>
                  </a:schemeClr>
                </a:solidFill>
              </a:rPr>
              <a:t>V Jornadas de gestión del Patrimonio Bibliográfico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1B9C0F8D-A05A-E5BE-E14A-D67798A13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34" y="6099048"/>
            <a:ext cx="2024447" cy="4602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Organigrama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BC – 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Unidad </a:t>
            </a:r>
            <a:r>
              <a:rPr lang="en-US" sz="32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Bibliográfica</a:t>
            </a:r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Content Placeholder 9" descr="Captura de pantalla 2026-04-01 a las 20.01.1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608" y="1453508"/>
            <a:ext cx="6846363" cy="379973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0359" y="6356350"/>
            <a:ext cx="56390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gestión del Patrimonio Bibliográfico REBIUN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6F9C9635-8108-9850-AF76-DF9F28FBAF49}"/>
              </a:ext>
            </a:extLst>
          </p:cNvPr>
          <p:cNvSpPr txBox="1"/>
          <p:nvPr/>
        </p:nvSpPr>
        <p:spPr>
          <a:xfrm>
            <a:off x="4911500" y="5501621"/>
            <a:ext cx="6302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/>
              <a:t>Fuente: </a:t>
            </a:r>
            <a:r>
              <a:rPr lang="ca-ES">
                <a:hlinkClick r:id="rId3"/>
              </a:rPr>
              <a:t>https://www.bnc.cat/Coneix-nos/Directori-i-organigrama</a:t>
            </a:r>
            <a:r>
              <a:rPr lang="ca-ES"/>
              <a:t> 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1FF930F4-9CD9-AD8E-3751-E86CEFFD1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005" y="6152870"/>
            <a:ext cx="1983426" cy="45343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81D377EB-C9D2-4ED0-86A6-740A297E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685800"/>
            <a:ext cx="10506456" cy="1157005"/>
          </a:xfrm>
        </p:spPr>
        <p:txBody>
          <a:bodyPr anchor="b">
            <a:normAutofit/>
          </a:bodyPr>
          <a:lstStyle/>
          <a:p>
            <a:r>
              <a:rPr lang="ca-ES" sz="4800" err="1"/>
              <a:t>Unidad</a:t>
            </a:r>
            <a:r>
              <a:rPr lang="ca-ES" sz="4800"/>
              <a:t> </a:t>
            </a:r>
            <a:r>
              <a:rPr lang="ca-ES" sz="4800" err="1"/>
              <a:t>Bibliográfica</a:t>
            </a:r>
            <a:endParaRPr lang="ca-ES" sz="48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093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95805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6669" y="6356350"/>
            <a:ext cx="587673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graphicFrame>
        <p:nvGraphicFramePr>
          <p:cNvPr id="20" name="Taula 2">
            <a:extLst>
              <a:ext uri="{FF2B5EF4-FFF2-40B4-BE49-F238E27FC236}">
                <a16:creationId xmlns:a16="http://schemas.microsoft.com/office/drawing/2014/main" id="{4576D507-40A0-B570-1CE5-16E809499B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278643"/>
              </p:ext>
            </p:extLst>
          </p:nvPr>
        </p:nvGraphicFramePr>
        <p:xfrm>
          <a:off x="1319254" y="2295252"/>
          <a:ext cx="9544349" cy="387695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681624">
                  <a:extLst>
                    <a:ext uri="{9D8B030D-6E8A-4147-A177-3AD203B41FA5}">
                      <a16:colId xmlns:a16="http://schemas.microsoft.com/office/drawing/2014/main" val="3438794849"/>
                    </a:ext>
                  </a:extLst>
                </a:gridCol>
                <a:gridCol w="4862725">
                  <a:extLst>
                    <a:ext uri="{9D8B030D-6E8A-4147-A177-3AD203B41FA5}">
                      <a16:colId xmlns:a16="http://schemas.microsoft.com/office/drawing/2014/main" val="1051755190"/>
                    </a:ext>
                  </a:extLst>
                </a:gridCol>
              </a:tblGrid>
              <a:tr h="413212">
                <a:tc>
                  <a:txBody>
                    <a:bodyPr/>
                    <a:lstStyle/>
                    <a:p>
                      <a:r>
                        <a:rPr lang="ca-ES" sz="1800"/>
                        <a:t>Total </a:t>
                      </a:r>
                      <a:r>
                        <a:rPr lang="ca-ES" sz="1800" err="1"/>
                        <a:t>registros</a:t>
                      </a:r>
                      <a:r>
                        <a:rPr lang="ca-ES" sz="1800"/>
                        <a:t> </a:t>
                      </a:r>
                      <a:r>
                        <a:rPr lang="ca-ES" sz="1800" err="1"/>
                        <a:t>bibliográficos</a:t>
                      </a:r>
                      <a:r>
                        <a:rPr lang="ca-ES" sz="1800"/>
                        <a:t> y fondos</a:t>
                      </a:r>
                    </a:p>
                  </a:txBody>
                  <a:tcPr marL="94213" marR="94213" marT="47106" marB="47106"/>
                </a:tc>
                <a:tc>
                  <a:txBody>
                    <a:bodyPr/>
                    <a:lstStyle/>
                    <a:p>
                      <a:r>
                        <a:rPr lang="ca-ES" sz="1800"/>
                        <a:t>ca. 1.350.000 </a:t>
                      </a:r>
                    </a:p>
                  </a:txBody>
                  <a:tcPr marL="94213" marR="94213" marT="47106" marB="47106"/>
                </a:tc>
                <a:extLst>
                  <a:ext uri="{0D108BD9-81ED-4DB2-BD59-A6C34878D82A}">
                    <a16:rowId xmlns:a16="http://schemas.microsoft.com/office/drawing/2014/main" val="2528621645"/>
                  </a:ext>
                </a:extLst>
              </a:tr>
              <a:tr h="692748">
                <a:tc>
                  <a:txBody>
                    <a:bodyPr/>
                    <a:lstStyle/>
                    <a:p>
                      <a:r>
                        <a:rPr lang="ca-ES" sz="1800"/>
                        <a:t>Archivo histórico</a:t>
                      </a:r>
                    </a:p>
                  </a:txBody>
                  <a:tcPr marL="94213" marR="94213" marT="47106" marB="47106"/>
                </a:tc>
                <a:tc>
                  <a:txBody>
                    <a:bodyPr/>
                    <a:lstStyle/>
                    <a:p>
                      <a:r>
                        <a:rPr lang="ca-ES" sz="1800"/>
                        <a:t>ca. 30.000 unidades / 51 fondos documentales </a:t>
                      </a:r>
                    </a:p>
                  </a:txBody>
                  <a:tcPr marL="94213" marR="94213" marT="47106" marB="47106"/>
                </a:tc>
                <a:extLst>
                  <a:ext uri="{0D108BD9-81ED-4DB2-BD59-A6C34878D82A}">
                    <a16:rowId xmlns:a16="http://schemas.microsoft.com/office/drawing/2014/main" val="2447104869"/>
                  </a:ext>
                </a:extLst>
              </a:tr>
              <a:tr h="972283">
                <a:tc>
                  <a:txBody>
                    <a:bodyPr/>
                    <a:lstStyle/>
                    <a:p>
                      <a:r>
                        <a:rPr lang="ca-ES" sz="1800"/>
                        <a:t>Sección de Manuscritos </a:t>
                      </a:r>
                    </a:p>
                  </a:txBody>
                  <a:tcPr marL="94213" marR="94213" marT="47106" marB="471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800"/>
                        <a:t>ca. 10.000 manuscritos/fondos registrados.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ca-ES" sz="1800"/>
                        <a:t>ca. 400 fondos personales/editoriales</a:t>
                      </a:r>
                    </a:p>
                    <a:p>
                      <a:endParaRPr lang="ca-ES" sz="1800"/>
                    </a:p>
                  </a:txBody>
                  <a:tcPr marL="94213" marR="94213" marT="47106" marB="47106"/>
                </a:tc>
                <a:extLst>
                  <a:ext uri="{0D108BD9-81ED-4DB2-BD59-A6C34878D82A}">
                    <a16:rowId xmlns:a16="http://schemas.microsoft.com/office/drawing/2014/main" val="3277262362"/>
                  </a:ext>
                </a:extLst>
              </a:tr>
              <a:tr h="692748">
                <a:tc>
                  <a:txBody>
                    <a:bodyPr/>
                    <a:lstStyle/>
                    <a:p>
                      <a:r>
                        <a:rPr lang="ca-ES" sz="1800"/>
                        <a:t>Sección de Música </a:t>
                      </a:r>
                    </a:p>
                  </a:txBody>
                  <a:tcPr marL="94213" marR="94213" marT="47106" marB="47106"/>
                </a:tc>
                <a:tc>
                  <a:txBody>
                    <a:bodyPr/>
                    <a:lstStyle/>
                    <a:p>
                      <a:r>
                        <a:rPr lang="ca-ES" sz="1800"/>
                        <a:t>ca. 50.000 RB en </a:t>
                      </a:r>
                      <a:r>
                        <a:rPr lang="ca-ES" sz="1800" err="1"/>
                        <a:t>catálogo</a:t>
                      </a:r>
                      <a:r>
                        <a:rPr lang="ca-ES" sz="1800"/>
                        <a:t> </a:t>
                      </a:r>
                    </a:p>
                    <a:p>
                      <a:r>
                        <a:rPr lang="ca-ES" sz="1800"/>
                        <a:t>202 fondos </a:t>
                      </a:r>
                      <a:r>
                        <a:rPr lang="ca-ES" sz="1800" err="1"/>
                        <a:t>personales</a:t>
                      </a:r>
                      <a:r>
                        <a:rPr lang="ca-ES" sz="1800"/>
                        <a:t>/</a:t>
                      </a:r>
                      <a:r>
                        <a:rPr lang="ca-ES" sz="1800" err="1"/>
                        <a:t>musicales</a:t>
                      </a:r>
                      <a:endParaRPr lang="ca-ES" sz="1800"/>
                    </a:p>
                  </a:txBody>
                  <a:tcPr marL="94213" marR="94213" marT="47106" marB="47106"/>
                </a:tc>
                <a:extLst>
                  <a:ext uri="{0D108BD9-81ED-4DB2-BD59-A6C34878D82A}">
                    <a16:rowId xmlns:a16="http://schemas.microsoft.com/office/drawing/2014/main" val="1093581771"/>
                  </a:ext>
                </a:extLst>
              </a:tr>
              <a:tr h="692748">
                <a:tc>
                  <a:txBody>
                    <a:bodyPr/>
                    <a:lstStyle/>
                    <a:p>
                      <a:r>
                        <a:rPr lang="ca-ES" sz="1800"/>
                        <a:t>Sección de Reserva Impresa y Colecciones Especiales </a:t>
                      </a:r>
                    </a:p>
                  </a:txBody>
                  <a:tcPr marL="94213" marR="94213" marT="47106" marB="47106"/>
                </a:tc>
                <a:tc>
                  <a:txBody>
                    <a:bodyPr/>
                    <a:lstStyle/>
                    <a:p>
                      <a:r>
                        <a:rPr lang="ca-ES" sz="1800"/>
                        <a:t>29 col·lecciones, ca. 75.000 RB</a:t>
                      </a:r>
                    </a:p>
                  </a:txBody>
                  <a:tcPr marL="94213" marR="94213" marT="47106" marB="47106"/>
                </a:tc>
                <a:extLst>
                  <a:ext uri="{0D108BD9-81ED-4DB2-BD59-A6C34878D82A}">
                    <a16:rowId xmlns:a16="http://schemas.microsoft.com/office/drawing/2014/main" val="819150127"/>
                  </a:ext>
                </a:extLst>
              </a:tr>
              <a:tr h="413212">
                <a:tc>
                  <a:txBody>
                    <a:bodyPr/>
                    <a:lstStyle/>
                    <a:p>
                      <a:r>
                        <a:rPr lang="ca-ES" sz="1800" err="1"/>
                        <a:t>Sección</a:t>
                      </a:r>
                      <a:r>
                        <a:rPr lang="ca-ES" sz="1800"/>
                        <a:t> de </a:t>
                      </a:r>
                      <a:r>
                        <a:rPr lang="ca-ES" sz="1800" err="1"/>
                        <a:t>Colecciones</a:t>
                      </a:r>
                      <a:r>
                        <a:rPr lang="ca-ES" sz="1800"/>
                        <a:t> Generales </a:t>
                      </a:r>
                    </a:p>
                  </a:txBody>
                  <a:tcPr marL="94213" marR="94213" marT="47106" marB="47106"/>
                </a:tc>
                <a:tc>
                  <a:txBody>
                    <a:bodyPr/>
                    <a:lstStyle/>
                    <a:p>
                      <a:r>
                        <a:rPr lang="ca-ES" sz="1800"/>
                        <a:t>ca. 1.185.974 RB</a:t>
                      </a:r>
                    </a:p>
                  </a:txBody>
                  <a:tcPr marL="94213" marR="94213" marT="47106" marB="47106"/>
                </a:tc>
                <a:extLst>
                  <a:ext uri="{0D108BD9-81ED-4DB2-BD59-A6C34878D82A}">
                    <a16:rowId xmlns:a16="http://schemas.microsoft.com/office/drawing/2014/main" val="1056172596"/>
                  </a:ext>
                </a:extLst>
              </a:tr>
            </a:tbl>
          </a:graphicData>
        </a:graphic>
      </p:graphicFrame>
      <p:pic>
        <p:nvPicPr>
          <p:cNvPr id="6" name="Imatge 5">
            <a:extLst>
              <a:ext uri="{FF2B5EF4-FFF2-40B4-BE49-F238E27FC236}">
                <a16:creationId xmlns:a16="http://schemas.microsoft.com/office/drawing/2014/main" id="{2A746D9F-3C05-A8AA-B9DF-B936E171B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9" y="6316078"/>
            <a:ext cx="2029274" cy="4514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IMG_3488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87" y="1719072"/>
            <a:ext cx="5754314" cy="4517136"/>
          </a:xfrm>
          <a:prstGeom prst="rect">
            <a:avLst/>
          </a:prstGeom>
        </p:spPr>
      </p:pic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38752" y="2020824"/>
            <a:ext cx="3455097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i="1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i="1"/>
              <a:t>M. </a:t>
            </a:r>
            <a:r>
              <a:rPr lang="en-US" i="1" err="1"/>
              <a:t>Tulii</a:t>
            </a:r>
            <a:r>
              <a:rPr lang="en-US" i="1"/>
              <a:t> </a:t>
            </a:r>
            <a:r>
              <a:rPr lang="en-US" i="1" err="1"/>
              <a:t>Ciceronis</a:t>
            </a:r>
            <a:r>
              <a:rPr lang="en-US" i="1"/>
              <a:t> </a:t>
            </a:r>
            <a:r>
              <a:rPr lang="en-US" i="1" err="1"/>
              <a:t>Epistolarum</a:t>
            </a:r>
            <a:r>
              <a:rPr lang="en-US" i="1"/>
              <a:t> </a:t>
            </a:r>
            <a:r>
              <a:rPr lang="en-US" i="1" err="1"/>
              <a:t>familiarium</a:t>
            </a:r>
            <a:r>
              <a:rPr lang="en-US" i="1"/>
              <a:t> libri </a:t>
            </a:r>
            <a:r>
              <a:rPr lang="en-US" i="1" err="1"/>
              <a:t>sexdecim</a:t>
            </a:r>
            <a:r>
              <a:rPr lang="en-US" i="1"/>
              <a:t>. </a:t>
            </a:r>
            <a:r>
              <a:rPr lang="en-US" err="1"/>
              <a:t>Venetiis</a:t>
            </a:r>
            <a:r>
              <a:rPr lang="en-US"/>
              <a:t> [</a:t>
            </a:r>
            <a:r>
              <a:rPr lang="en-US" err="1"/>
              <a:t>Venècia</a:t>
            </a:r>
            <a:r>
              <a:rPr lang="en-US"/>
              <a:t>]: Simon Bevilaqua, 26 Juni 1495. </a:t>
            </a:r>
            <a:endParaRPr lang="en-US"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Biblioteca de Catalunya, I</a:t>
            </a:r>
            <a:r>
              <a:rPr lang="en-US">
                <a:hlinkClick r:id="rId3"/>
              </a:rPr>
              <a:t>nc. 78-fol,</a:t>
            </a:r>
            <a:r>
              <a:rPr lang="en-US"/>
              <a:t> f. 139v. (Liber </a:t>
            </a:r>
            <a:r>
              <a:rPr lang="en-US" err="1"/>
              <a:t>nonus</a:t>
            </a:r>
            <a:r>
              <a:rPr lang="en-US"/>
              <a:t>. Cicero. S.D. </a:t>
            </a:r>
            <a:r>
              <a:rPr lang="en-US" err="1"/>
              <a:t>Varroni</a:t>
            </a:r>
            <a:r>
              <a:rPr lang="en-US"/>
              <a:t> [4])</a:t>
            </a:r>
            <a:endParaRPr lang="en-US"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i="1"/>
              <a:t> 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39347" y="6356350"/>
            <a:ext cx="5914053" cy="4407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5271DD12-9BA7-97EF-DDD7-0F8C4B3E87E1}"/>
              </a:ext>
            </a:extLst>
          </p:cNvPr>
          <p:cNvSpPr txBox="1"/>
          <p:nvPr/>
        </p:nvSpPr>
        <p:spPr>
          <a:xfrm>
            <a:off x="1611070" y="771455"/>
            <a:ext cx="90677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i="1" dirty="0">
                <a:ea typeface="Calibri"/>
                <a:cs typeface="Calibri"/>
              </a:rPr>
              <a:t>“Si </a:t>
            </a:r>
            <a:r>
              <a:rPr lang="en-US" sz="3600" i="1" dirty="0" err="1">
                <a:ea typeface="Calibri"/>
                <a:cs typeface="Calibri"/>
              </a:rPr>
              <a:t>hortum</a:t>
            </a:r>
            <a:r>
              <a:rPr lang="en-US" sz="3600" i="1" dirty="0">
                <a:ea typeface="Calibri"/>
                <a:cs typeface="Calibri"/>
              </a:rPr>
              <a:t> in </a:t>
            </a:r>
            <a:r>
              <a:rPr lang="en-US" sz="3600" i="1" dirty="0" err="1">
                <a:ea typeface="Calibri"/>
                <a:cs typeface="Calibri"/>
              </a:rPr>
              <a:t>bybliotheca</a:t>
            </a:r>
            <a:r>
              <a:rPr lang="en-US" sz="3600" i="1" dirty="0">
                <a:ea typeface="Calibri"/>
                <a:cs typeface="Calibri"/>
              </a:rPr>
              <a:t> </a:t>
            </a:r>
            <a:r>
              <a:rPr lang="en-US" sz="3600" i="1" dirty="0" err="1">
                <a:ea typeface="Calibri"/>
                <a:cs typeface="Calibri"/>
              </a:rPr>
              <a:t>habes</a:t>
            </a:r>
            <a:r>
              <a:rPr lang="en-US" sz="3600" i="1" dirty="0">
                <a:ea typeface="Calibri"/>
                <a:cs typeface="Calibri"/>
              </a:rPr>
              <a:t>, nihil </a:t>
            </a:r>
            <a:r>
              <a:rPr lang="en-US" sz="3600" i="1" dirty="0" err="1">
                <a:ea typeface="Calibri"/>
                <a:cs typeface="Calibri"/>
              </a:rPr>
              <a:t>deerit</a:t>
            </a:r>
            <a:r>
              <a:rPr lang="en-US" sz="3600" i="1" dirty="0">
                <a:ea typeface="Calibri"/>
                <a:cs typeface="Calibri"/>
              </a:rPr>
              <a:t>”</a:t>
            </a:r>
            <a:endParaRPr lang="ca-ES" sz="3600" dirty="0"/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8C7A20D1-D6D8-26B4-3A20-2EC5BD9BC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887" y="6356350"/>
            <a:ext cx="2007263" cy="4407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A7C221A-7CCA-2D4F-E30F-3A6212ADF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/>
              <a:t>Algunos</a:t>
            </a:r>
            <a:r>
              <a:rPr lang="ca-ES"/>
              <a:t> </a:t>
            </a:r>
            <a:r>
              <a:rPr lang="ca-ES" err="1"/>
              <a:t>tesoros</a:t>
            </a:r>
            <a:r>
              <a:rPr lang="ca-ES"/>
              <a:t> </a:t>
            </a:r>
            <a:r>
              <a:rPr lang="ca-ES" err="1"/>
              <a:t>bibliográficos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4D0A2F7-CEDC-5CBD-41F9-40C641D11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8637" y="6356350"/>
            <a:ext cx="5764763" cy="365125"/>
          </a:xfrm>
        </p:spPr>
        <p:txBody>
          <a:bodyPr/>
          <a:lstStyle/>
          <a:p>
            <a:r>
              <a:rPr lang="ca-ES"/>
              <a:t>V Jornadas de gestión del Patrimonio Bibliográfico REBIUN</a:t>
            </a:r>
          </a:p>
        </p:txBody>
      </p:sp>
      <p:pic>
        <p:nvPicPr>
          <p:cNvPr id="1026" name="Picture 2" descr="Recto">
            <a:extLst>
              <a:ext uri="{FF2B5EF4-FFF2-40B4-BE49-F238E27FC236}">
                <a16:creationId xmlns:a16="http://schemas.microsoft.com/office/drawing/2014/main" id="{7BFBB0EF-47A4-975B-FEFC-649D4B93CD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68" y="1546580"/>
            <a:ext cx="4836787" cy="24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1A57206E-A48B-805C-664C-C0B8D15C883C}"/>
              </a:ext>
            </a:extLst>
          </p:cNvPr>
          <p:cNvSpPr txBox="1"/>
          <p:nvPr/>
        </p:nvSpPr>
        <p:spPr>
          <a:xfrm>
            <a:off x="5460160" y="3593162"/>
            <a:ext cx="5893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/>
              <a:t>Documento </a:t>
            </a:r>
            <a:r>
              <a:rPr lang="ca-ES" err="1"/>
              <a:t>más</a:t>
            </a:r>
            <a:r>
              <a:rPr lang="ca-ES"/>
              <a:t> </a:t>
            </a:r>
            <a:r>
              <a:rPr lang="ca-ES" err="1"/>
              <a:t>antiguo</a:t>
            </a:r>
            <a:r>
              <a:rPr lang="ca-ES"/>
              <a:t>. </a:t>
            </a:r>
            <a:r>
              <a:rPr lang="ca-ES" err="1"/>
              <a:t>Donación</a:t>
            </a:r>
            <a:r>
              <a:rPr lang="ca-ES"/>
              <a:t>, 840, gener 1. </a:t>
            </a:r>
            <a:r>
              <a:rPr lang="ca-ES">
                <a:hlinkClick r:id="rId4"/>
              </a:rPr>
              <a:t>Reg. 3094</a:t>
            </a:r>
            <a:endParaRPr lang="ca-E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BE8FD2B-265F-476E-A6F7-47CE0812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68" y="4095010"/>
            <a:ext cx="6520046" cy="143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51331DD7-0556-1854-6B42-13CFBF791C8B}"/>
              </a:ext>
            </a:extLst>
          </p:cNvPr>
          <p:cNvSpPr txBox="1"/>
          <p:nvPr/>
        </p:nvSpPr>
        <p:spPr>
          <a:xfrm>
            <a:off x="7094555" y="4697757"/>
            <a:ext cx="4259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Greuges de Guitart </a:t>
            </a:r>
            <a:r>
              <a:rPr lang="ca-ES" err="1"/>
              <a:t>Isarn</a:t>
            </a:r>
            <a:r>
              <a:rPr lang="ca-ES"/>
              <a:t> de </a:t>
            </a:r>
            <a:r>
              <a:rPr lang="ca-ES" err="1"/>
              <a:t>Caboet</a:t>
            </a:r>
            <a:r>
              <a:rPr lang="ca-ES"/>
              <a:t>. [1080-1095]. </a:t>
            </a:r>
            <a:r>
              <a:rPr lang="ca-ES">
                <a:hlinkClick r:id="rId6"/>
              </a:rPr>
              <a:t>Reg. 1910</a:t>
            </a:r>
            <a:r>
              <a:rPr lang="ca-ES"/>
              <a:t>                                  </a:t>
            </a:r>
            <a:r>
              <a:rPr lang="ca-ES" err="1"/>
              <a:t>Primeros</a:t>
            </a:r>
            <a:r>
              <a:rPr lang="ca-ES"/>
              <a:t> </a:t>
            </a:r>
            <a:r>
              <a:rPr lang="ca-ES" err="1"/>
              <a:t>fragmentos</a:t>
            </a:r>
            <a:r>
              <a:rPr lang="ca-ES"/>
              <a:t> en </a:t>
            </a:r>
            <a:r>
              <a:rPr lang="ca-ES" err="1"/>
              <a:t>catalán</a:t>
            </a:r>
            <a:r>
              <a:rPr lang="ca-E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4582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3421F-B5D1-602D-07DF-0CA78E6CB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B394872-D633-57F8-28AF-DF9EA1AF9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/>
              <a:t>Algunos</a:t>
            </a:r>
            <a:r>
              <a:rPr lang="ca-ES"/>
              <a:t> </a:t>
            </a:r>
            <a:r>
              <a:rPr lang="ca-ES" err="1"/>
              <a:t>tesoros</a:t>
            </a:r>
            <a:r>
              <a:rPr lang="ca-ES"/>
              <a:t> </a:t>
            </a:r>
            <a:r>
              <a:rPr lang="ca-ES" err="1"/>
              <a:t>bibliográficos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080E9B0-1EC8-1D11-4A53-A0677839E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0645" y="6356350"/>
            <a:ext cx="5792755" cy="365125"/>
          </a:xfrm>
        </p:spPr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BAEA5469-0133-7A2A-7175-CFDE371FE5FA}"/>
              </a:ext>
            </a:extLst>
          </p:cNvPr>
          <p:cNvSpPr txBox="1"/>
          <p:nvPr/>
        </p:nvSpPr>
        <p:spPr>
          <a:xfrm>
            <a:off x="838199" y="5490299"/>
            <a:ext cx="4114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/>
              <a:t>Homilies d’Organyà. S. XIII. </a:t>
            </a:r>
            <a:r>
              <a:rPr lang="ca-ES">
                <a:hlinkClick r:id="rId2"/>
              </a:rPr>
              <a:t>Ms. 289</a:t>
            </a:r>
            <a:r>
              <a:rPr lang="ca-ES"/>
              <a:t> </a:t>
            </a:r>
          </a:p>
        </p:txBody>
      </p:sp>
      <p:pic>
        <p:nvPicPr>
          <p:cNvPr id="8" name="Contenidor de contingut 7">
            <a:extLst>
              <a:ext uri="{FF2B5EF4-FFF2-40B4-BE49-F238E27FC236}">
                <a16:creationId xmlns:a16="http://schemas.microsoft.com/office/drawing/2014/main" id="{B9DBA2F9-FCCF-AFDB-8346-7360B8A51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t="5231" b="4653"/>
          <a:stretch>
            <a:fillRect/>
          </a:stretch>
        </p:blipFill>
        <p:spPr>
          <a:xfrm rot="16200000">
            <a:off x="1519813" y="1174424"/>
            <a:ext cx="3506875" cy="4870101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DD3A237-7EAB-2B16-84DB-C2166D9C6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883" y="1444843"/>
            <a:ext cx="3075471" cy="432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B8C94A38-4801-8A3A-C335-3E4097FAFB79}"/>
              </a:ext>
            </a:extLst>
          </p:cNvPr>
          <p:cNvSpPr txBox="1"/>
          <p:nvPr/>
        </p:nvSpPr>
        <p:spPr>
          <a:xfrm>
            <a:off x="9699374" y="4382303"/>
            <a:ext cx="19366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Francesc </a:t>
            </a:r>
            <a:r>
              <a:rPr lang="fr-FR" err="1"/>
              <a:t>Eiximenis</a:t>
            </a:r>
            <a:r>
              <a:rPr lang="fr-FR"/>
              <a:t>.  </a:t>
            </a:r>
          </a:p>
          <a:p>
            <a:r>
              <a:rPr lang="fr-FR" i="1" err="1"/>
              <a:t>Llibre</a:t>
            </a:r>
            <a:r>
              <a:rPr lang="fr-FR" i="1"/>
              <a:t> </a:t>
            </a:r>
            <a:r>
              <a:rPr lang="fr-FR" i="1" err="1"/>
              <a:t>dels</a:t>
            </a:r>
            <a:r>
              <a:rPr lang="fr-FR" i="1"/>
              <a:t> </a:t>
            </a:r>
            <a:r>
              <a:rPr lang="fr-FR" i="1" err="1"/>
              <a:t>àngels</a:t>
            </a:r>
            <a:r>
              <a:rPr lang="fr-FR"/>
              <a:t>. </a:t>
            </a:r>
          </a:p>
          <a:p>
            <a:r>
              <a:rPr lang="fr-FR"/>
              <a:t>1418. </a:t>
            </a:r>
          </a:p>
          <a:p>
            <a:r>
              <a:rPr lang="fr-FR">
                <a:hlinkClick r:id="rId5"/>
              </a:rPr>
              <a:t>Ms. 342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73212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5BA3E42-872A-2727-0521-868C1C9D2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/>
              <a:t>Algunos</a:t>
            </a:r>
            <a:r>
              <a:rPr lang="ca-ES"/>
              <a:t> </a:t>
            </a:r>
            <a:r>
              <a:rPr lang="ca-ES" err="1"/>
              <a:t>tesoros</a:t>
            </a:r>
            <a:r>
              <a:rPr lang="ca-ES"/>
              <a:t> </a:t>
            </a:r>
            <a:r>
              <a:rPr lang="ca-ES" err="1"/>
              <a:t>bibliográficos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0C825FC-8285-198B-EFAA-16E4E8C8D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1984" y="6356350"/>
            <a:ext cx="5811416" cy="365125"/>
          </a:xfrm>
        </p:spPr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6D244FE-0660-9727-2679-9D95916AF7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45" y="1690688"/>
            <a:ext cx="29532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F9FDFDEA-6F1F-F8CC-5249-6ECCAE9FFBAD}"/>
              </a:ext>
            </a:extLst>
          </p:cNvPr>
          <p:cNvSpPr txBox="1"/>
          <p:nvPr/>
        </p:nvSpPr>
        <p:spPr>
          <a:xfrm>
            <a:off x="836445" y="5977930"/>
            <a:ext cx="4527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Gradual, </a:t>
            </a:r>
            <a:r>
              <a:rPr lang="ca-ES" dirty="0" err="1"/>
              <a:t>inicios</a:t>
            </a:r>
            <a:r>
              <a:rPr lang="ca-ES" dirty="0"/>
              <a:t> s. XVI. </a:t>
            </a:r>
            <a:r>
              <a:rPr lang="ca-ES" dirty="0">
                <a:hlinkClick r:id="rId3"/>
              </a:rPr>
              <a:t>M 785 </a:t>
            </a:r>
            <a:endParaRPr lang="ca-ES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0CC9143A-5450-50D1-DDC0-9FEB1F0D9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675" y="1690688"/>
            <a:ext cx="3246177" cy="436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EAC503E9-9799-5DF9-AC22-F78B85D8407A}"/>
              </a:ext>
            </a:extLst>
          </p:cNvPr>
          <p:cNvSpPr txBox="1"/>
          <p:nvPr/>
        </p:nvSpPr>
        <p:spPr>
          <a:xfrm>
            <a:off x="7972638" y="5127784"/>
            <a:ext cx="3379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Pujol, Joan Pau. </a:t>
            </a:r>
            <a:r>
              <a:rPr lang="ca-ES" i="1"/>
              <a:t>In </a:t>
            </a:r>
            <a:r>
              <a:rPr lang="ca-ES" i="1" err="1"/>
              <a:t>festo</a:t>
            </a:r>
            <a:r>
              <a:rPr lang="ca-ES" i="1"/>
              <a:t> </a:t>
            </a:r>
            <a:r>
              <a:rPr lang="ca-ES" i="1" err="1"/>
              <a:t>Sancti</a:t>
            </a:r>
            <a:r>
              <a:rPr lang="ca-ES" i="1"/>
              <a:t> </a:t>
            </a:r>
            <a:r>
              <a:rPr lang="ca-ES" i="1" err="1"/>
              <a:t>Georgii</a:t>
            </a:r>
            <a:r>
              <a:rPr lang="ca-ES" i="1"/>
              <a:t> </a:t>
            </a:r>
            <a:r>
              <a:rPr lang="ca-ES" i="1" err="1"/>
              <a:t>martyris</a:t>
            </a:r>
            <a:r>
              <a:rPr lang="ca-ES" i="1"/>
              <a:t> : </a:t>
            </a:r>
            <a:r>
              <a:rPr lang="ca-ES" i="1" err="1"/>
              <a:t>Ab</a:t>
            </a:r>
            <a:r>
              <a:rPr lang="ca-ES" i="1"/>
              <a:t> </a:t>
            </a:r>
            <a:r>
              <a:rPr lang="ca-ES" i="1" err="1"/>
              <a:t>vesperas</a:t>
            </a:r>
            <a:r>
              <a:rPr lang="ca-ES"/>
              <a:t>. [entre 1623 i 1626]. </a:t>
            </a:r>
            <a:r>
              <a:rPr lang="ca-ES">
                <a:hlinkClick r:id="rId5"/>
              </a:rPr>
              <a:t>M  788 </a:t>
            </a:r>
            <a:r>
              <a:rPr lang="ca-ES" err="1">
                <a:hlinkClick r:id="rId5"/>
              </a:rPr>
              <a:t>GFol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76000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3007D-2C8C-194E-6FA4-2AF20A141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3F98E16-C916-740C-4B9D-6A0494776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/>
              <a:t>Algunos</a:t>
            </a:r>
            <a:r>
              <a:rPr lang="ca-ES"/>
              <a:t> </a:t>
            </a:r>
            <a:r>
              <a:rPr lang="ca-ES" err="1"/>
              <a:t>tesoros</a:t>
            </a:r>
            <a:r>
              <a:rPr lang="ca-ES"/>
              <a:t> </a:t>
            </a:r>
            <a:r>
              <a:rPr lang="ca-ES" err="1"/>
              <a:t>bibliográficos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E85AABD-DE39-74E5-2AC1-11F901EFD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32653" y="6356350"/>
            <a:ext cx="5820747" cy="365125"/>
          </a:xfrm>
        </p:spPr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A1695E19-5A82-B9FB-F6CA-7469455EE605}"/>
              </a:ext>
            </a:extLst>
          </p:cNvPr>
          <p:cNvSpPr txBox="1"/>
          <p:nvPr/>
        </p:nvSpPr>
        <p:spPr>
          <a:xfrm>
            <a:off x="186579" y="5148700"/>
            <a:ext cx="5401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err="1"/>
              <a:t>Santcliment</a:t>
            </a:r>
            <a:r>
              <a:rPr lang="es-ES"/>
              <a:t>, Francesc.</a:t>
            </a:r>
            <a:r>
              <a:rPr lang="es-ES" i="1"/>
              <a:t> Suma de la art de </a:t>
            </a:r>
            <a:r>
              <a:rPr lang="es-ES" i="1" err="1"/>
              <a:t>arismetica</a:t>
            </a:r>
            <a:r>
              <a:rPr lang="es-ES" i="1"/>
              <a:t>, </a:t>
            </a:r>
            <a:r>
              <a:rPr lang="es-ES"/>
              <a:t>1482</a:t>
            </a:r>
            <a:r>
              <a:rPr lang="ca-ES"/>
              <a:t>. </a:t>
            </a:r>
            <a:r>
              <a:rPr lang="ca-ES">
                <a:hlinkClick r:id="rId2"/>
              </a:rPr>
              <a:t>9-V-20</a:t>
            </a:r>
            <a:endParaRPr lang="ca-ES"/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64293C49-D17C-ADC0-2FBD-01AC71DEC18B}"/>
              </a:ext>
            </a:extLst>
          </p:cNvPr>
          <p:cNvSpPr txBox="1"/>
          <p:nvPr/>
        </p:nvSpPr>
        <p:spPr>
          <a:xfrm>
            <a:off x="4195938" y="5693373"/>
            <a:ext cx="4911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Robert, de </a:t>
            </a:r>
            <a:r>
              <a:rPr lang="ca-ES" err="1"/>
              <a:t>Nola</a:t>
            </a:r>
            <a:r>
              <a:rPr lang="ca-ES"/>
              <a:t>. </a:t>
            </a:r>
            <a:r>
              <a:rPr lang="es-ES" i="1"/>
              <a:t>Libre de doctrina pera ben </a:t>
            </a:r>
            <a:r>
              <a:rPr lang="es-ES" i="1" err="1"/>
              <a:t>seruir</a:t>
            </a:r>
            <a:r>
              <a:rPr lang="es-ES" i="1"/>
              <a:t>, de tallar y del art de </a:t>
            </a:r>
            <a:r>
              <a:rPr lang="es-ES" i="1" err="1"/>
              <a:t>coch</a:t>
            </a:r>
            <a:r>
              <a:rPr lang="ca-ES"/>
              <a:t>. 1520. </a:t>
            </a:r>
            <a:r>
              <a:rPr lang="ca-ES">
                <a:hlinkClick r:id="rId3"/>
              </a:rPr>
              <a:t>11-VI-14</a:t>
            </a:r>
            <a:r>
              <a:rPr lang="ca-ES"/>
              <a:t> 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862D05-E103-F52C-CC89-08621CB5DF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7" y="1553108"/>
            <a:ext cx="4839305" cy="340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E8C9DE-D6A0-B3CC-5E2F-01F114B93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607" y="1552291"/>
            <a:ext cx="2941916" cy="39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tge 6" descr="Imatge que conté cavall, Col·leccionable, llibre, mamífer&#10;&#10;Pot ser que el contingut generat per IA no sigui correcte.">
            <a:extLst>
              <a:ext uri="{FF2B5EF4-FFF2-40B4-BE49-F238E27FC236}">
                <a16:creationId xmlns:a16="http://schemas.microsoft.com/office/drawing/2014/main" id="{ABC0C945-FB2D-95D8-E948-6FF939D22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7685" y="1546105"/>
            <a:ext cx="2975574" cy="3967072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01F8BC42-4D2A-1489-339B-4A46D42D60C7}"/>
              </a:ext>
            </a:extLst>
          </p:cNvPr>
          <p:cNvSpPr txBox="1"/>
          <p:nvPr/>
        </p:nvSpPr>
        <p:spPr>
          <a:xfrm>
            <a:off x="9106990" y="5693372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dirty="0">
                <a:ea typeface="Calibri"/>
                <a:cs typeface="Calibri"/>
              </a:rPr>
              <a:t>Martorell, </a:t>
            </a:r>
            <a:r>
              <a:rPr lang="ca-ES" dirty="0" err="1">
                <a:ea typeface="Calibri"/>
                <a:cs typeface="Calibri"/>
              </a:rPr>
              <a:t>Joanot</a:t>
            </a:r>
            <a:r>
              <a:rPr lang="ca-ES" dirty="0">
                <a:ea typeface="Calibri"/>
                <a:cs typeface="Calibri"/>
              </a:rPr>
              <a:t>. Tirant lo Blanc. 1511. </a:t>
            </a:r>
            <a:r>
              <a:rPr lang="ca-ES" dirty="0">
                <a:ea typeface="+mn-lt"/>
                <a:cs typeface="+mn-lt"/>
                <a:hlinkClick r:id="rId7"/>
              </a:rPr>
              <a:t>Bon. 9-III-1</a:t>
            </a:r>
            <a:r>
              <a:rPr lang="ca-ES" dirty="0">
                <a:ea typeface="Calibri"/>
                <a:cs typeface="Calibri"/>
              </a:rPr>
              <a:t> 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142120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3ED90F0-05CF-E7C6-2D42-9CF936B2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95331" y="6356350"/>
            <a:ext cx="5858069" cy="365125"/>
          </a:xfrm>
        </p:spPr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33FC341-949E-252A-50C0-54B11AD42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28297"/>
            <a:ext cx="5741276" cy="5741276"/>
          </a:xfrm>
          <a:prstGeom prst="rect">
            <a:avLst/>
          </a:prstGeom>
        </p:spPr>
      </p:pic>
      <p:pic>
        <p:nvPicPr>
          <p:cNvPr id="12" name="Contenidor de contingut 11">
            <a:extLst>
              <a:ext uri="{FF2B5EF4-FFF2-40B4-BE49-F238E27FC236}">
                <a16:creationId xmlns:a16="http://schemas.microsoft.com/office/drawing/2014/main" id="{870624A3-2F83-D70F-C914-7216758B6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180" y="3769164"/>
            <a:ext cx="3415277" cy="2456821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255DC7A6-6698-E4E4-6FBE-A321A3BF73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16"/>
          <a:stretch>
            <a:fillRect/>
          </a:stretch>
        </p:blipFill>
        <p:spPr>
          <a:xfrm>
            <a:off x="8056180" y="428297"/>
            <a:ext cx="3415277" cy="3210502"/>
          </a:xfrm>
          <a:prstGeom prst="rect">
            <a:avLst/>
          </a:prstGeom>
        </p:spPr>
      </p:pic>
      <p:sp>
        <p:nvSpPr>
          <p:cNvPr id="15" name="QuadreDeText 14">
            <a:extLst>
              <a:ext uri="{FF2B5EF4-FFF2-40B4-BE49-F238E27FC236}">
                <a16:creationId xmlns:a16="http://schemas.microsoft.com/office/drawing/2014/main" id="{C4D5606F-55F0-468A-FDB1-6A12D61DA1EA}"/>
              </a:ext>
            </a:extLst>
          </p:cNvPr>
          <p:cNvSpPr txBox="1"/>
          <p:nvPr/>
        </p:nvSpPr>
        <p:spPr>
          <a:xfrm>
            <a:off x="1037492" y="5518739"/>
            <a:ext cx="300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>
                <a:solidFill>
                  <a:schemeClr val="bg1"/>
                </a:solidFill>
              </a:rPr>
              <a:t>Sala </a:t>
            </a:r>
            <a:r>
              <a:rPr lang="ca-ES" err="1">
                <a:solidFill>
                  <a:schemeClr val="bg1"/>
                </a:solidFill>
              </a:rPr>
              <a:t>Cervantina</a:t>
            </a:r>
            <a:endParaRPr lang="ca-ES">
              <a:solidFill>
                <a:schemeClr val="bg1"/>
              </a:solidFill>
            </a:endParaRPr>
          </a:p>
        </p:txBody>
      </p:sp>
      <p:sp>
        <p:nvSpPr>
          <p:cNvPr id="16" name="QuadreDeText 15">
            <a:extLst>
              <a:ext uri="{FF2B5EF4-FFF2-40B4-BE49-F238E27FC236}">
                <a16:creationId xmlns:a16="http://schemas.microsoft.com/office/drawing/2014/main" id="{66269F1A-0368-FEC2-2944-1EBBB1576463}"/>
              </a:ext>
            </a:extLst>
          </p:cNvPr>
          <p:cNvSpPr txBox="1"/>
          <p:nvPr/>
        </p:nvSpPr>
        <p:spPr>
          <a:xfrm>
            <a:off x="8667267" y="3149984"/>
            <a:ext cx="2193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err="1">
                <a:solidFill>
                  <a:schemeClr val="bg1"/>
                </a:solidFill>
              </a:rPr>
              <a:t>Colección</a:t>
            </a:r>
            <a:r>
              <a:rPr lang="ca-ES">
                <a:solidFill>
                  <a:schemeClr val="bg1"/>
                </a:solidFill>
              </a:rPr>
              <a:t> Pedro Pons</a:t>
            </a:r>
          </a:p>
        </p:txBody>
      </p:sp>
      <p:sp>
        <p:nvSpPr>
          <p:cNvPr id="17" name="QuadreDeText 16">
            <a:extLst>
              <a:ext uri="{FF2B5EF4-FFF2-40B4-BE49-F238E27FC236}">
                <a16:creationId xmlns:a16="http://schemas.microsoft.com/office/drawing/2014/main" id="{FBFE8FA4-B7B0-9987-1C61-E8B982B7FD2B}"/>
              </a:ext>
            </a:extLst>
          </p:cNvPr>
          <p:cNvSpPr txBox="1"/>
          <p:nvPr/>
        </p:nvSpPr>
        <p:spPr>
          <a:xfrm>
            <a:off x="9433787" y="5729491"/>
            <a:ext cx="1920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>
                <a:solidFill>
                  <a:schemeClr val="bg1"/>
                </a:solidFill>
              </a:rPr>
              <a:t>Biblioteca </a:t>
            </a:r>
            <a:r>
              <a:rPr lang="ca-ES" err="1">
                <a:solidFill>
                  <a:schemeClr val="bg1"/>
                </a:solidFill>
              </a:rPr>
              <a:t>Brugalla</a:t>
            </a:r>
            <a:endParaRPr lang="ca-E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2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Incremento y custodia del patrimonio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a-ES" sz="2000"/>
              <a:t>Unidad Bibliográfica:</a:t>
            </a:r>
            <a:endParaRPr lang="ca-ES">
              <a:ea typeface="Calibri"/>
              <a:cs typeface="Calibri"/>
            </a:endParaRPr>
          </a:p>
          <a:p>
            <a:r>
              <a:rPr lang="ca-ES" sz="2000"/>
              <a:t>Depósito legal </a:t>
            </a:r>
            <a:endParaRPr lang="ca-ES"/>
          </a:p>
          <a:p>
            <a:pPr lvl="1"/>
            <a:r>
              <a:rPr lang="ca-ES" sz="2000" err="1"/>
              <a:t>unos</a:t>
            </a:r>
            <a:r>
              <a:rPr lang="ca-ES" sz="2000"/>
              <a:t> 25.000 </a:t>
            </a:r>
            <a:r>
              <a:rPr lang="ca-ES" sz="2000" err="1"/>
              <a:t>ejemplares</a:t>
            </a:r>
            <a:r>
              <a:rPr lang="ca-ES" sz="2000"/>
              <a:t> </a:t>
            </a:r>
            <a:r>
              <a:rPr lang="ca-ES" sz="2000" err="1"/>
              <a:t>textuales</a:t>
            </a:r>
            <a:r>
              <a:rPr lang="ca-ES" sz="2000"/>
              <a:t> tangibles </a:t>
            </a:r>
            <a:r>
              <a:rPr lang="ca-ES" sz="2000" err="1"/>
              <a:t>anuales</a:t>
            </a:r>
            <a:endParaRPr lang="ca-ES" sz="2000"/>
          </a:p>
          <a:p>
            <a:pPr lvl="1"/>
            <a:r>
              <a:rPr lang="ca-ES" sz="2000" err="1"/>
              <a:t>electrónico</a:t>
            </a:r>
            <a:r>
              <a:rPr lang="ca-ES" sz="2000"/>
              <a:t> (700 ítems)</a:t>
            </a:r>
          </a:p>
          <a:p>
            <a:pPr marL="457200" lvl="1" indent="0">
              <a:buNone/>
            </a:pPr>
            <a:endParaRPr lang="ca-ES" sz="2000"/>
          </a:p>
          <a:p>
            <a:r>
              <a:rPr lang="ca-ES" sz="2000" err="1"/>
              <a:t>Donaciones</a:t>
            </a:r>
            <a:endParaRPr lang="ca-ES" sz="2000"/>
          </a:p>
          <a:p>
            <a:r>
              <a:rPr lang="ca-ES" sz="2000" err="1"/>
              <a:t>Compras</a:t>
            </a:r>
            <a:endParaRPr lang="ca-ES" sz="2000"/>
          </a:p>
          <a:p>
            <a:r>
              <a:rPr lang="ca-ES" sz="2000" err="1"/>
              <a:t>Canje</a:t>
            </a:r>
            <a:r>
              <a:rPr lang="ca-ES" sz="2000"/>
              <a:t> institucional</a:t>
            </a:r>
          </a:p>
          <a:p>
            <a:r>
              <a:rPr lang="ca-ES" sz="2000" err="1"/>
              <a:t>Cesión</a:t>
            </a:r>
            <a:r>
              <a:rPr lang="ca-ES" sz="2000"/>
              <a:t> en </a:t>
            </a:r>
            <a:r>
              <a:rPr lang="ca-ES" sz="2000" err="1"/>
              <a:t>comodato</a:t>
            </a:r>
            <a:endParaRPr lang="ca-ES" sz="2000"/>
          </a:p>
          <a:p>
            <a:r>
              <a:rPr lang="ca-ES" sz="2000"/>
              <a:t>Herencias o Legados testamentarios</a:t>
            </a:r>
          </a:p>
          <a:p>
            <a:r>
              <a:rPr lang="ca-ES" sz="2000" err="1"/>
              <a:t>Dación</a:t>
            </a:r>
            <a:r>
              <a:rPr lang="ca-ES" sz="2000"/>
              <a:t> en pago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0269" y="6356350"/>
            <a:ext cx="6675878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>
                <a:solidFill>
                  <a:schemeClr val="tx1">
                    <a:lumMod val="50000"/>
                    <a:lumOff val="50000"/>
                  </a:schemeClr>
                </a:solidFill>
              </a:rPr>
              <a:t>V Jornadas de gestión del Patrimonio Bibliográfico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B20A01AE-E711-AA94-E927-8C69E2FA2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3" y="6146157"/>
            <a:ext cx="2086684" cy="4601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B7A424-D5C4-ADF7-FE01-CCA2B5353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2F5C25F7-91C7-F396-1B07-51DD3943D04A}"/>
              </a:ext>
            </a:extLst>
          </p:cNvPr>
          <p:cNvSpPr txBox="1"/>
          <p:nvPr/>
        </p:nvSpPr>
        <p:spPr>
          <a:xfrm>
            <a:off x="1198181" y="557189"/>
            <a:ext cx="9795637" cy="11048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err="1">
                <a:latin typeface="+mj-lt"/>
                <a:ea typeface="+mj-ea"/>
                <a:cs typeface="+mj-cs"/>
              </a:rPr>
              <a:t>Donaciones</a:t>
            </a:r>
            <a:r>
              <a:rPr lang="en-US" sz="5200"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2" name="Imatge 11">
            <a:extLst>
              <a:ext uri="{FF2B5EF4-FFF2-40B4-BE49-F238E27FC236}">
                <a16:creationId xmlns:a16="http://schemas.microsoft.com/office/drawing/2014/main" id="{35DCBBBB-59E7-F04C-F682-1E41DF335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t="27739" r="8161"/>
          <a:stretch>
            <a:fillRect/>
          </a:stretch>
        </p:blipFill>
        <p:spPr>
          <a:xfrm>
            <a:off x="194099" y="3268062"/>
            <a:ext cx="3797536" cy="2550630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767AF6E9-F65D-3E20-9CD0-90204C8F3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0" r="5930" b="1991"/>
          <a:stretch>
            <a:fillRect/>
          </a:stretch>
        </p:blipFill>
        <p:spPr>
          <a:xfrm>
            <a:off x="4193386" y="3256536"/>
            <a:ext cx="3797536" cy="2573682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E3DCE27D-453A-3D45-1ECD-87A8C529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5228"/>
          <a:stretch>
            <a:fillRect/>
          </a:stretch>
        </p:blipFill>
        <p:spPr>
          <a:xfrm>
            <a:off x="8327597" y="2785950"/>
            <a:ext cx="3527687" cy="351485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A223C-F0D3-B9D4-767E-60A77454D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23322" y="6356350"/>
            <a:ext cx="583007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gestión del Patrimonio Bibliográfico REBIUN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68EC624E-43B0-BA09-D906-248958F9624B}"/>
              </a:ext>
            </a:extLst>
          </p:cNvPr>
          <p:cNvSpPr txBox="1"/>
          <p:nvPr/>
        </p:nvSpPr>
        <p:spPr>
          <a:xfrm>
            <a:off x="194099" y="2217228"/>
            <a:ext cx="1153386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ca-ES"/>
              <a:t>Fundació Institut Cambó, 2024                                        Sebastià </a:t>
            </a:r>
            <a:r>
              <a:rPr lang="ca-ES" err="1"/>
              <a:t>Gasch</a:t>
            </a:r>
            <a:r>
              <a:rPr lang="ca-ES"/>
              <a:t>, 2017                                           Editorial </a:t>
            </a:r>
            <a:r>
              <a:rPr lang="ca-ES" err="1"/>
              <a:t>Barcino</a:t>
            </a:r>
            <a:r>
              <a:rPr lang="ca-ES"/>
              <a:t>, 2019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0302DC48-298E-CDCA-2DAE-7C6B80C48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99" y="6157731"/>
            <a:ext cx="2039815" cy="4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87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611CC3-96C4-B069-7C85-B8E5A2949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339F7254-52E9-D6C1-F6A7-F413698A4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E280A917-400F-85E3-5F48-5C25B6E138F5}"/>
              </a:ext>
            </a:extLst>
          </p:cNvPr>
          <p:cNvSpPr txBox="1"/>
          <p:nvPr/>
        </p:nvSpPr>
        <p:spPr>
          <a:xfrm>
            <a:off x="838200" y="557190"/>
            <a:ext cx="10515600" cy="1840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         </a:t>
            </a:r>
            <a:r>
              <a:rPr lang="en-US" sz="52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Donaciones</a:t>
            </a:r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9" name="Imatge 18">
            <a:extLst>
              <a:ext uri="{FF2B5EF4-FFF2-40B4-BE49-F238E27FC236}">
                <a16:creationId xmlns:a16="http://schemas.microsoft.com/office/drawing/2014/main" id="{66C6F3DF-D346-5741-B9F3-753A82658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0" r="11410" b="3"/>
          <a:stretch>
            <a:fillRect/>
          </a:stretch>
        </p:blipFill>
        <p:spPr>
          <a:xfrm>
            <a:off x="182787" y="2558694"/>
            <a:ext cx="2827865" cy="3731891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97158C4F-6A00-2ACA-5020-DC3F8AE5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14" r="37216" b="2"/>
          <a:stretch>
            <a:fillRect/>
          </a:stretch>
        </p:blipFill>
        <p:spPr>
          <a:xfrm>
            <a:off x="3180760" y="2558694"/>
            <a:ext cx="2827865" cy="3731891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4B49B1D0-54DC-280E-1825-57731CE61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0" r="23517" b="-2"/>
          <a:stretch>
            <a:fillRect/>
          </a:stretch>
        </p:blipFill>
        <p:spPr>
          <a:xfrm>
            <a:off x="6178733" y="2558694"/>
            <a:ext cx="2827865" cy="3731891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9281D82F-DCF0-9135-6380-BDECC71F35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1" r="10239" b="3"/>
          <a:stretch>
            <a:fillRect/>
          </a:stretch>
        </p:blipFill>
        <p:spPr>
          <a:xfrm>
            <a:off x="9176706" y="2558694"/>
            <a:ext cx="2827865" cy="373189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30238-B300-33F4-689E-9650F759C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33914" y="6356350"/>
            <a:ext cx="59194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2C86AD99-B1D3-8E09-BE72-B26DBE15DCF8}"/>
              </a:ext>
            </a:extLst>
          </p:cNvPr>
          <p:cNvSpPr txBox="1"/>
          <p:nvPr/>
        </p:nvSpPr>
        <p:spPr>
          <a:xfrm>
            <a:off x="130388" y="2093633"/>
            <a:ext cx="11163890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ca-ES"/>
              <a:t>M. Vázquez-Montalbán, 2016     J.M. Huertas </a:t>
            </a:r>
            <a:r>
              <a:rPr lang="ca-ES" err="1"/>
              <a:t>Claveria</a:t>
            </a:r>
            <a:r>
              <a:rPr lang="ca-ES"/>
              <a:t>, 2018          Maria-Antònia Oliver, 2017         Feliu Formosa, 2023 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B2B3BBDC-CE92-720A-371F-EBEECEB59A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87" y="6356350"/>
            <a:ext cx="2051127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30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88B30-E641-8B29-1F1E-E6020EEC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9" name="Imatge 18">
            <a:extLst>
              <a:ext uri="{FF2B5EF4-FFF2-40B4-BE49-F238E27FC236}">
                <a16:creationId xmlns:a16="http://schemas.microsoft.com/office/drawing/2014/main" id="{103A9988-1527-6300-31E2-C3380A409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4" r="15273" b="-2"/>
          <a:stretch>
            <a:fillRect/>
          </a:stretch>
        </p:blipFill>
        <p:spPr>
          <a:xfrm>
            <a:off x="683171" y="1142156"/>
            <a:ext cx="4624553" cy="4685685"/>
          </a:xfrm>
          <a:prstGeom prst="rect">
            <a:avLst/>
          </a:prstGeom>
        </p:spPr>
      </p:pic>
      <p:pic>
        <p:nvPicPr>
          <p:cNvPr id="16" name="Contenidor de contingut 15">
            <a:extLst>
              <a:ext uri="{FF2B5EF4-FFF2-40B4-BE49-F238E27FC236}">
                <a16:creationId xmlns:a16="http://schemas.microsoft.com/office/drawing/2014/main" id="{6ECF9409-45B7-E2E1-CD4E-A77533FE9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r="17242" b="-2"/>
          <a:stretch>
            <a:fillRect/>
          </a:stretch>
        </p:blipFill>
        <p:spPr>
          <a:xfrm>
            <a:off x="6584878" y="1176858"/>
            <a:ext cx="4665278" cy="472177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E3FE6-A89A-0E9C-3276-0642E648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67339" y="6356350"/>
            <a:ext cx="588606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4C034961-CC5E-6452-77C3-F23D93C6805C}"/>
              </a:ext>
            </a:extLst>
          </p:cNvPr>
          <p:cNvSpPr txBox="1"/>
          <p:nvPr/>
        </p:nvSpPr>
        <p:spPr>
          <a:xfrm>
            <a:off x="567160" y="5827841"/>
            <a:ext cx="124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hlinkClick r:id="rId4"/>
              </a:rPr>
              <a:t>Ms. 10050</a:t>
            </a:r>
            <a:endParaRPr lang="ca-ES" dirty="0"/>
          </a:p>
        </p:txBody>
      </p:sp>
      <p:sp>
        <p:nvSpPr>
          <p:cNvPr id="21" name="QuadreDeText 20">
            <a:extLst>
              <a:ext uri="{FF2B5EF4-FFF2-40B4-BE49-F238E27FC236}">
                <a16:creationId xmlns:a16="http://schemas.microsoft.com/office/drawing/2014/main" id="{9207B0BA-EE42-76CD-6D9B-EEFE615F42FC}"/>
              </a:ext>
            </a:extLst>
          </p:cNvPr>
          <p:cNvSpPr txBox="1"/>
          <p:nvPr/>
        </p:nvSpPr>
        <p:spPr>
          <a:xfrm>
            <a:off x="6584878" y="6035159"/>
            <a:ext cx="1519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hlinkClick r:id="rId5"/>
              </a:rPr>
              <a:t>Ms. 10000</a:t>
            </a:r>
            <a:endParaRPr lang="ca-ES" dirty="0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C860969B-7146-0B0D-54EA-28711B3F88B7}"/>
              </a:ext>
            </a:extLst>
          </p:cNvPr>
          <p:cNvSpPr txBox="1"/>
          <p:nvPr/>
        </p:nvSpPr>
        <p:spPr>
          <a:xfrm>
            <a:off x="5124658" y="-389191"/>
            <a:ext cx="33059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>
                <a:latin typeface="+mj-lt"/>
              </a:rPr>
              <a:t>                           </a:t>
            </a:r>
            <a:r>
              <a:rPr lang="ca-ES" sz="4400" err="1">
                <a:latin typeface="+mj-lt"/>
              </a:rPr>
              <a:t>Compras</a:t>
            </a:r>
            <a:endParaRPr lang="ca-ES" sz="4800">
              <a:latin typeface="+mj-lt"/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A5791E87-BAC3-DB23-D819-492A40C35694}"/>
              </a:ext>
            </a:extLst>
          </p:cNvPr>
          <p:cNvSpPr txBox="1"/>
          <p:nvPr/>
        </p:nvSpPr>
        <p:spPr>
          <a:xfrm>
            <a:off x="1611822" y="5826423"/>
            <a:ext cx="4314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Llibre d’hores de la casa Gralla, 1501-1525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72EB43F9-1055-7FF0-F374-C954FBFEA4C6}"/>
              </a:ext>
            </a:extLst>
          </p:cNvPr>
          <p:cNvSpPr txBox="1"/>
          <p:nvPr/>
        </p:nvSpPr>
        <p:spPr>
          <a:xfrm>
            <a:off x="7677780" y="6058401"/>
            <a:ext cx="290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i="1" dirty="0"/>
              <a:t>Calaix de sastre, </a:t>
            </a:r>
            <a:r>
              <a:rPr lang="ca-ES" dirty="0"/>
              <a:t>1769 i 1819</a:t>
            </a:r>
            <a:r>
              <a:rPr lang="ca-ES" i="1" dirty="0"/>
              <a:t> 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6AC3E167-BDE8-7A19-9796-8809A2EC6D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171" y="6195755"/>
            <a:ext cx="2060029" cy="38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30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CDF5BF-8B32-8FAE-9441-155662B42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35CCB83-3685-0056-3821-383B5D39D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8313E-89BB-F36D-A09F-10CA78227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gestión del Patrimonio Bibliográfico REBIUN</a:t>
            </a:r>
          </a:p>
        </p:txBody>
      </p:sp>
      <p:pic>
        <p:nvPicPr>
          <p:cNvPr id="7" name="Contenidor de contingut 6">
            <a:extLst>
              <a:ext uri="{FF2B5EF4-FFF2-40B4-BE49-F238E27FC236}">
                <a16:creationId xmlns:a16="http://schemas.microsoft.com/office/drawing/2014/main" id="{B821F13D-3B96-3846-3AA0-0802FC5CF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4" r="1631" b="6209"/>
          <a:stretch>
            <a:fillRect/>
          </a:stretch>
        </p:blipFill>
        <p:spPr>
          <a:xfrm>
            <a:off x="388845" y="578068"/>
            <a:ext cx="5945897" cy="3602557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BFA939DC-FC1C-BA2D-AE4B-BE2024EBDAA7}"/>
              </a:ext>
            </a:extLst>
          </p:cNvPr>
          <p:cNvSpPr txBox="1"/>
          <p:nvPr/>
        </p:nvSpPr>
        <p:spPr>
          <a:xfrm>
            <a:off x="417815" y="4389361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>
                <a:hlinkClick r:id="rId3"/>
              </a:rPr>
              <a:t>Ms. 10001</a:t>
            </a:r>
            <a:endParaRPr lang="ca-E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B1D609AD-F4B8-107A-4C32-F1FF2CD7E165}"/>
              </a:ext>
            </a:extLst>
          </p:cNvPr>
          <p:cNvSpPr txBox="1"/>
          <p:nvPr/>
        </p:nvSpPr>
        <p:spPr>
          <a:xfrm>
            <a:off x="1637138" y="4389361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/>
              <a:t>Ordinacions de Cort</a:t>
            </a:r>
            <a:r>
              <a:rPr lang="ca-ES"/>
              <a:t>, entre 1450 y 1514?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791D790D-B5B4-0FE3-28B5-256CB7263C66}"/>
              </a:ext>
            </a:extLst>
          </p:cNvPr>
          <p:cNvSpPr txBox="1"/>
          <p:nvPr/>
        </p:nvSpPr>
        <p:spPr>
          <a:xfrm>
            <a:off x="7395587" y="555211"/>
            <a:ext cx="2053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000" err="1">
                <a:latin typeface="+mj-lt"/>
              </a:rPr>
              <a:t>Compras</a:t>
            </a:r>
            <a:endParaRPr lang="ca-ES" sz="4000">
              <a:latin typeface="+mj-lt"/>
            </a:endParaRP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C79916C5-5032-189B-6653-E7B18C044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063" y="1850291"/>
            <a:ext cx="4904070" cy="3264319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6B0E5D8D-9EAE-2B45-DC32-FAA7664A6D6B}"/>
              </a:ext>
            </a:extLst>
          </p:cNvPr>
          <p:cNvSpPr txBox="1"/>
          <p:nvPr/>
        </p:nvSpPr>
        <p:spPr>
          <a:xfrm>
            <a:off x="6726250" y="5149118"/>
            <a:ext cx="4701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Fondo Francisco </a:t>
            </a:r>
            <a:r>
              <a:rPr lang="ca-ES" err="1"/>
              <a:t>Candel</a:t>
            </a:r>
            <a:r>
              <a:rPr lang="ca-ES"/>
              <a:t>, 2021, 2024. </a:t>
            </a:r>
          </a:p>
          <a:p>
            <a:r>
              <a:rPr lang="ca-ES"/>
              <a:t>Foto: Biblioteca de Catalunya. Oriol Miralles</a:t>
            </a: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C8D4D079-3772-4D59-560C-A4CBF35E4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57" y="6123008"/>
            <a:ext cx="2026477" cy="48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7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 err="1"/>
              <a:t>Orígenes</a:t>
            </a:r>
            <a:r>
              <a:rPr lang="ca-ES" sz="4000"/>
              <a:t> del </a:t>
            </a:r>
            <a:r>
              <a:rPr lang="ca-ES" sz="4000" err="1"/>
              <a:t>patrimonio</a:t>
            </a:r>
            <a:r>
              <a:rPr lang="ca-ES" sz="4000"/>
              <a:t> </a:t>
            </a:r>
            <a:r>
              <a:rPr lang="ca-ES" sz="4000" err="1"/>
              <a:t>bibliográfico</a:t>
            </a:r>
            <a:r>
              <a:rPr lang="ca-ES" sz="4000"/>
              <a:t> en Cataluña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1029" y="6356350"/>
            <a:ext cx="6675118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074EA119-6371-ED14-9800-973882EF08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09" t="45491" r="67832" b="10425"/>
          <a:stretch>
            <a:fillRect/>
          </a:stretch>
        </p:blipFill>
        <p:spPr>
          <a:xfrm>
            <a:off x="5259073" y="743580"/>
            <a:ext cx="2619882" cy="2487105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99D3858A-988C-24EB-B21F-E446E0D3AE64}"/>
              </a:ext>
            </a:extLst>
          </p:cNvPr>
          <p:cNvSpPr txBox="1"/>
          <p:nvPr/>
        </p:nvSpPr>
        <p:spPr>
          <a:xfrm>
            <a:off x="5004410" y="3294287"/>
            <a:ext cx="336572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1200">
                <a:hlinkClick r:id="rId3"/>
              </a:rPr>
              <a:t>BC, </a:t>
            </a:r>
            <a:r>
              <a:rPr lang="ca-ES" sz="1200">
                <a:ea typeface="+mn-lt"/>
                <a:cs typeface="+mn-lt"/>
                <a:hlinkClick r:id="rId3"/>
              </a:rPr>
              <a:t>Fons Salvany SaP_317_02</a:t>
            </a:r>
            <a:r>
              <a:rPr lang="ca-ES" sz="1200">
                <a:ea typeface="+mn-lt"/>
                <a:cs typeface="+mn-lt"/>
              </a:rPr>
              <a:t> </a:t>
            </a:r>
            <a:endParaRPr lang="ca-ES" sz="1200">
              <a:ea typeface="Calibri"/>
              <a:cs typeface="Calibri"/>
            </a:endParaRPr>
          </a:p>
        </p:txBody>
      </p:sp>
      <p:pic>
        <p:nvPicPr>
          <p:cNvPr id="15" name="Imatge 14">
            <a:extLst>
              <a:ext uri="{FF2B5EF4-FFF2-40B4-BE49-F238E27FC236}">
                <a16:creationId xmlns:a16="http://schemas.microsoft.com/office/drawing/2014/main" id="{A62B63A8-F5BA-1185-3B23-7746F61A14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76" t="13510" r="25743" b="5963"/>
          <a:stretch>
            <a:fillRect/>
          </a:stretch>
        </p:blipFill>
        <p:spPr>
          <a:xfrm>
            <a:off x="8555654" y="743580"/>
            <a:ext cx="2619882" cy="2358469"/>
          </a:xfrm>
          <a:prstGeom prst="rect">
            <a:avLst/>
          </a:prstGeom>
        </p:spPr>
      </p:pic>
      <p:sp>
        <p:nvSpPr>
          <p:cNvPr id="16" name="QuadreDeText 15">
            <a:extLst>
              <a:ext uri="{FF2B5EF4-FFF2-40B4-BE49-F238E27FC236}">
                <a16:creationId xmlns:a16="http://schemas.microsoft.com/office/drawing/2014/main" id="{C6747F20-F860-376A-E658-88E860471047}"/>
              </a:ext>
            </a:extLst>
          </p:cNvPr>
          <p:cNvSpPr txBox="1"/>
          <p:nvPr/>
        </p:nvSpPr>
        <p:spPr>
          <a:xfrm>
            <a:off x="8555653" y="3249209"/>
            <a:ext cx="2673786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1200">
                <a:ea typeface="Calibri"/>
                <a:cs typeface="Calibri"/>
              </a:rPr>
              <a:t>BC, </a:t>
            </a:r>
            <a:r>
              <a:rPr lang="ca-ES" sz="1200">
                <a:ea typeface="Calibri"/>
                <a:cs typeface="Calibri"/>
                <a:hlinkClick r:id="rId5"/>
              </a:rPr>
              <a:t>Perg. 4457</a:t>
            </a:r>
            <a:endParaRPr lang="ca-ES" sz="1200">
              <a:ea typeface="Calibri"/>
              <a:cs typeface="Calibri"/>
            </a:endParaRPr>
          </a:p>
        </p:txBody>
      </p:sp>
      <p:pic>
        <p:nvPicPr>
          <p:cNvPr id="18" name="Imatge 17">
            <a:extLst>
              <a:ext uri="{FF2B5EF4-FFF2-40B4-BE49-F238E27FC236}">
                <a16:creationId xmlns:a16="http://schemas.microsoft.com/office/drawing/2014/main" id="{2D8B6F94-3C5A-2EA0-F862-C0209CF7D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073" y="4090715"/>
            <a:ext cx="2358349" cy="2023705"/>
          </a:xfrm>
          <a:prstGeom prst="rect">
            <a:avLst/>
          </a:prstGeom>
        </p:spPr>
      </p:pic>
      <p:pic>
        <p:nvPicPr>
          <p:cNvPr id="1026" name="Picture 2" descr="Crònica">
            <a:extLst>
              <a:ext uri="{FF2B5EF4-FFF2-40B4-BE49-F238E27FC236}">
                <a16:creationId xmlns:a16="http://schemas.microsoft.com/office/drawing/2014/main" id="{2D8859DD-EA7F-948D-AE22-79B051CBB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7" t="6748" r="1930" b="2154"/>
          <a:stretch>
            <a:fillRect/>
          </a:stretch>
        </p:blipFill>
        <p:spPr bwMode="auto">
          <a:xfrm>
            <a:off x="8565701" y="3787134"/>
            <a:ext cx="1858799" cy="242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QuadreDeText 18">
            <a:extLst>
              <a:ext uri="{FF2B5EF4-FFF2-40B4-BE49-F238E27FC236}">
                <a16:creationId xmlns:a16="http://schemas.microsoft.com/office/drawing/2014/main" id="{80A7316D-01B5-1FA4-0015-F9C3FFC0C82E}"/>
              </a:ext>
            </a:extLst>
          </p:cNvPr>
          <p:cNvSpPr txBox="1"/>
          <p:nvPr/>
        </p:nvSpPr>
        <p:spPr>
          <a:xfrm>
            <a:off x="10424500" y="5013677"/>
            <a:ext cx="1083556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1200">
                <a:ea typeface="Calibri"/>
                <a:cs typeface="Calibri"/>
              </a:rPr>
              <a:t>Bc, </a:t>
            </a:r>
            <a:r>
              <a:rPr lang="ca-ES" sz="1200">
                <a:ea typeface="Calibri"/>
                <a:cs typeface="Calibri"/>
                <a:hlinkClick r:id="rId8"/>
              </a:rPr>
              <a:t>ms. 4</a:t>
            </a:r>
            <a:endParaRPr lang="ca-ES" sz="120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1AEE8BE2-7D53-DF2D-6046-5D8B4032C4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164" y="6216342"/>
            <a:ext cx="2050680" cy="44718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81EBB-BE97-3421-9E7C-A039E0D64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714B635-A988-56A8-63B3-E741B46B6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4DAC0-F0AF-8D20-0122-9665C960C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14938" y="6356350"/>
            <a:ext cx="583846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B3A6CC6F-0FB0-97F4-9642-4A7F0342BAFC}"/>
              </a:ext>
            </a:extLst>
          </p:cNvPr>
          <p:cNvSpPr txBox="1"/>
          <p:nvPr/>
        </p:nvSpPr>
        <p:spPr>
          <a:xfrm>
            <a:off x="316350" y="5688565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>
                <a:hlinkClick r:id="rId2"/>
              </a:rPr>
              <a:t>Aguiló-4-108</a:t>
            </a:r>
            <a:endParaRPr lang="ca-ES"/>
          </a:p>
        </p:txBody>
      </p:sp>
      <p:pic>
        <p:nvPicPr>
          <p:cNvPr id="2052" name="Picture 4" descr="Vita Christi">
            <a:extLst>
              <a:ext uri="{FF2B5EF4-FFF2-40B4-BE49-F238E27FC236}">
                <a16:creationId xmlns:a16="http://schemas.microsoft.com/office/drawing/2014/main" id="{993AC3CA-7844-DEC5-E218-F704B014A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50" y="291399"/>
            <a:ext cx="3676659" cy="516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tge 5" descr="Imatge que conté text, Producte de paper, paper, Proveïment general&#10;&#10;Descripció generada automàticament">
            <a:extLst>
              <a:ext uri="{FF2B5EF4-FFF2-40B4-BE49-F238E27FC236}">
                <a16:creationId xmlns:a16="http://schemas.microsoft.com/office/drawing/2014/main" id="{FD67A207-52A9-FDCD-9551-22D095041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621" y="3152810"/>
            <a:ext cx="1694180" cy="2260600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01E6582B-2F3E-AFEE-F87C-26CD256DB3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621" y="580169"/>
            <a:ext cx="1715770" cy="22752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QuadreDeText 11">
            <a:extLst>
              <a:ext uri="{FF2B5EF4-FFF2-40B4-BE49-F238E27FC236}">
                <a16:creationId xmlns:a16="http://schemas.microsoft.com/office/drawing/2014/main" id="{447D1742-A278-5C55-47E4-4C79A5CD4F0D}"/>
              </a:ext>
            </a:extLst>
          </p:cNvPr>
          <p:cNvSpPr txBox="1"/>
          <p:nvPr/>
        </p:nvSpPr>
        <p:spPr>
          <a:xfrm>
            <a:off x="9137621" y="5610783"/>
            <a:ext cx="1995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err="1">
                <a:hlinkClick r:id="rId6"/>
              </a:rPr>
              <a:t>Cerv</a:t>
            </a:r>
            <a:r>
              <a:rPr lang="ca-ES">
                <a:hlinkClick r:id="rId6"/>
              </a:rPr>
              <a:t>. </a:t>
            </a:r>
            <a:r>
              <a:rPr lang="ca-ES" err="1">
                <a:hlinkClick r:id="rId6"/>
              </a:rPr>
              <a:t>Vitr</a:t>
            </a:r>
            <a:r>
              <a:rPr lang="ca-ES">
                <a:hlinkClick r:id="rId6"/>
              </a:rPr>
              <a:t>. III-16</a:t>
            </a:r>
            <a:endParaRPr lang="ca-ES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CF061F50-A2A0-A78D-EFC0-F1FCDDC477C9}"/>
              </a:ext>
            </a:extLst>
          </p:cNvPr>
          <p:cNvSpPr txBox="1"/>
          <p:nvPr/>
        </p:nvSpPr>
        <p:spPr>
          <a:xfrm>
            <a:off x="4553028" y="5688565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>
                <a:hlinkClick r:id="rId7"/>
              </a:rPr>
              <a:t>M 7492/2</a:t>
            </a:r>
            <a:endParaRPr lang="ca-ES"/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FC188F13-2187-874A-F930-E44BBA2E67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" t="6005" r="8305" b="8950"/>
          <a:stretch>
            <a:fillRect/>
          </a:stretch>
        </p:blipFill>
        <p:spPr>
          <a:xfrm rot="5400000">
            <a:off x="3864054" y="980580"/>
            <a:ext cx="5165256" cy="3786899"/>
          </a:xfrm>
          <a:prstGeom prst="rect">
            <a:avLst/>
          </a:prstGeom>
        </p:spPr>
      </p:pic>
      <p:sp>
        <p:nvSpPr>
          <p:cNvPr id="2" name="QuadreDeText 1">
            <a:extLst>
              <a:ext uri="{FF2B5EF4-FFF2-40B4-BE49-F238E27FC236}">
                <a16:creationId xmlns:a16="http://schemas.microsoft.com/office/drawing/2014/main" id="{4E192FF8-55E7-2C84-3076-96B35947AA00}"/>
              </a:ext>
            </a:extLst>
          </p:cNvPr>
          <p:cNvSpPr txBox="1"/>
          <p:nvPr/>
        </p:nvSpPr>
        <p:spPr>
          <a:xfrm>
            <a:off x="1762327" y="5729156"/>
            <a:ext cx="1604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600" i="1"/>
              <a:t>Vita </a:t>
            </a:r>
            <a:r>
              <a:rPr lang="ca-ES" sz="1600" i="1" err="1"/>
              <a:t>Christi</a:t>
            </a:r>
            <a:r>
              <a:rPr lang="ca-ES" sz="1600"/>
              <a:t>, 1527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BEDD2EDB-44FB-4D4E-0FF8-8EA2CDFA88B7}"/>
              </a:ext>
            </a:extLst>
          </p:cNvPr>
          <p:cNvSpPr txBox="1"/>
          <p:nvPr/>
        </p:nvSpPr>
        <p:spPr>
          <a:xfrm>
            <a:off x="5594000" y="5682319"/>
            <a:ext cx="3080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/>
              <a:t>Schiava e Regina: opera in tre atti, </a:t>
            </a:r>
          </a:p>
          <a:p>
            <a:r>
              <a:rPr lang="ca-ES" sz="1600"/>
              <a:t>1894</a:t>
            </a: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F20F83FC-ED6D-76E8-7282-503C98769DC1}"/>
              </a:ext>
            </a:extLst>
          </p:cNvPr>
          <p:cNvSpPr txBox="1"/>
          <p:nvPr/>
        </p:nvSpPr>
        <p:spPr>
          <a:xfrm>
            <a:off x="9173876" y="6008211"/>
            <a:ext cx="2900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i="1" err="1"/>
              <a:t>Shinpan</a:t>
            </a:r>
            <a:r>
              <a:rPr lang="ca-ES" sz="1600" i="1"/>
              <a:t> </a:t>
            </a:r>
            <a:r>
              <a:rPr lang="ca-ES" sz="1600" i="1" err="1"/>
              <a:t>ehon</a:t>
            </a:r>
            <a:r>
              <a:rPr lang="ca-ES" sz="1600" i="1"/>
              <a:t> Don </a:t>
            </a:r>
            <a:r>
              <a:rPr lang="ca-ES" sz="1600" i="1" err="1"/>
              <a:t>Kihote</a:t>
            </a:r>
            <a:r>
              <a:rPr lang="ca-ES" sz="1600"/>
              <a:t>, 1978</a:t>
            </a:r>
          </a:p>
        </p:txBody>
      </p:sp>
      <p:pic>
        <p:nvPicPr>
          <p:cNvPr id="14" name="Imatge 13">
            <a:extLst>
              <a:ext uri="{FF2B5EF4-FFF2-40B4-BE49-F238E27FC236}">
                <a16:creationId xmlns:a16="http://schemas.microsoft.com/office/drawing/2014/main" id="{FEBC2B4D-0535-5675-030F-AC8ABC7E0C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326" y="6267094"/>
            <a:ext cx="1995612" cy="46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20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Política de adquisiciones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61490" y="932688"/>
            <a:ext cx="7283669" cy="4992624"/>
          </a:xfrm>
        </p:spPr>
        <p:txBody>
          <a:bodyPr anchor="ctr">
            <a:normAutofit/>
          </a:bodyPr>
          <a:lstStyle/>
          <a:p>
            <a:pPr lvl="1">
              <a:buNone/>
            </a:pPr>
            <a:endParaRPr lang="es-ES" sz="2000"/>
          </a:p>
          <a:p>
            <a:pPr lvl="1">
              <a:buNone/>
            </a:pPr>
            <a:r>
              <a:rPr lang="es-ES" sz="2000" u="sng">
                <a:solidFill>
                  <a:schemeClr val="accent2"/>
                </a:solidFill>
                <a:hlinkClick r:id="rId2"/>
              </a:rPr>
              <a:t>Política de Adquisiciones</a:t>
            </a:r>
            <a:r>
              <a:rPr lang="es-ES" sz="2000"/>
              <a:t>, 2022</a:t>
            </a:r>
          </a:p>
          <a:p>
            <a:pPr lvl="1">
              <a:buNone/>
            </a:pPr>
            <a:endParaRPr lang="es-ES" sz="2000"/>
          </a:p>
          <a:p>
            <a:pPr lvl="1">
              <a:buNone/>
            </a:pPr>
            <a:r>
              <a:rPr lang="es-ES" sz="2000"/>
              <a:t>&gt; Bibliografía catalana y compleción de colecciones  especiales</a:t>
            </a:r>
          </a:p>
          <a:p>
            <a:pPr lvl="1">
              <a:buNone/>
            </a:pPr>
            <a:r>
              <a:rPr lang="es-ES" sz="2000"/>
              <a:t>&gt; Fondos personales de escritores, músicos, artistas de Cataluña</a:t>
            </a:r>
          </a:p>
          <a:p>
            <a:pPr lvl="1">
              <a:buNone/>
            </a:pPr>
            <a:r>
              <a:rPr lang="es-ES" sz="2000"/>
              <a:t>Fondos editoriales</a:t>
            </a:r>
          </a:p>
          <a:p>
            <a:pPr lvl="1">
              <a:buNone/>
            </a:pPr>
            <a:endParaRPr lang="es-ES" sz="2000"/>
          </a:p>
          <a:p>
            <a:pPr lvl="1">
              <a:buNone/>
            </a:pPr>
            <a:r>
              <a:rPr lang="es-ES" sz="2000"/>
              <a:t>&gt; Espacio físico y digital, personal, ofertas, mercado, presupuesto</a:t>
            </a:r>
            <a:endParaRPr lang="es-ES" sz="2000">
              <a:ea typeface="Calibri"/>
              <a:cs typeface="Calibri"/>
            </a:endParaRPr>
          </a:p>
          <a:p>
            <a:pPr lvl="1">
              <a:buNone/>
            </a:pPr>
            <a:endParaRPr lang="es-ES" sz="2000"/>
          </a:p>
          <a:p>
            <a:pPr lvl="1">
              <a:buNone/>
            </a:pPr>
            <a:endParaRPr lang="es-ES" sz="2000" u="sng"/>
          </a:p>
          <a:p>
            <a:pPr lvl="1">
              <a:buNone/>
            </a:pPr>
            <a:endParaRPr lang="es-ES" sz="2000" u="sn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9690" y="6356350"/>
            <a:ext cx="665645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AED17B06-87D9-8458-B6AC-53214A3FD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" y="6123008"/>
            <a:ext cx="2040385" cy="48329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Política de </a:t>
            </a:r>
            <a:r>
              <a:rPr lang="ca-ES" sz="4000" err="1"/>
              <a:t>adquisiciones</a:t>
            </a:r>
            <a:endParaRPr lang="ca-ES" sz="4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lvl="1">
              <a:buNone/>
            </a:pPr>
            <a:endParaRPr lang="es-ES" sz="2000"/>
          </a:p>
          <a:p>
            <a:pPr lvl="1">
              <a:buFontTx/>
              <a:buChar char="-"/>
            </a:pPr>
            <a:r>
              <a:rPr lang="es-ES" sz="2000"/>
              <a:t>Acorde a los fondos y misión de la BC</a:t>
            </a:r>
          </a:p>
          <a:p>
            <a:pPr lvl="1">
              <a:buFontTx/>
              <a:buChar char="-"/>
            </a:pPr>
            <a:r>
              <a:rPr lang="es-ES" sz="2000"/>
              <a:t>Interés cultural de la obra/pieza/fondo</a:t>
            </a:r>
          </a:p>
          <a:p>
            <a:pPr lvl="1">
              <a:buFontTx/>
              <a:buChar char="-"/>
            </a:pPr>
            <a:r>
              <a:rPr lang="es-ES" sz="2000">
                <a:ea typeface="Calibri"/>
                <a:cs typeface="Calibri"/>
              </a:rPr>
              <a:t>Examen territorial (impresos)</a:t>
            </a:r>
            <a:endParaRPr lang="es-ES" sz="2000"/>
          </a:p>
          <a:p>
            <a:pPr lvl="1">
              <a:buFontTx/>
              <a:buChar char="-"/>
            </a:pPr>
            <a:r>
              <a:rPr lang="es-ES" sz="2000"/>
              <a:t>Examen físico</a:t>
            </a:r>
          </a:p>
          <a:p>
            <a:pPr lvl="1">
              <a:buFontTx/>
              <a:buChar char="-"/>
            </a:pPr>
            <a:r>
              <a:rPr lang="es-ES" sz="2000"/>
              <a:t>Examen de mercado</a:t>
            </a:r>
          </a:p>
          <a:p>
            <a:pPr lvl="1">
              <a:buFontTx/>
              <a:buChar char="-"/>
            </a:pPr>
            <a:r>
              <a:rPr lang="es-ES" sz="2000"/>
              <a:t>Precio y costes</a:t>
            </a:r>
          </a:p>
          <a:p>
            <a:pPr lvl="1">
              <a:buFontTx/>
              <a:buChar char="-"/>
            </a:pPr>
            <a:r>
              <a:rPr lang="es-ES" sz="2000"/>
              <a:t>Tramitación y gestiones </a:t>
            </a:r>
          </a:p>
          <a:p>
            <a:pPr lvl="1">
              <a:buNone/>
            </a:pPr>
            <a:endParaRPr lang="es-ES" sz="2000"/>
          </a:p>
          <a:p>
            <a:pPr lvl="1">
              <a:buNone/>
            </a:pPr>
            <a:endParaRPr lang="es-ES" sz="2000" u="sng"/>
          </a:p>
          <a:p>
            <a:pPr lvl="1">
              <a:buNone/>
            </a:pPr>
            <a:endParaRPr lang="es-ES" sz="2000" u="sn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9020" y="6356350"/>
            <a:ext cx="664712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7FD58B9F-20A1-29EB-F13A-5173B9460EC7}"/>
              </a:ext>
            </a:extLst>
          </p:cNvPr>
          <p:cNvSpPr txBox="1"/>
          <p:nvPr/>
        </p:nvSpPr>
        <p:spPr>
          <a:xfrm>
            <a:off x="5906814" y="932688"/>
            <a:ext cx="4155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err="1"/>
              <a:t>Importancia</a:t>
            </a:r>
            <a:r>
              <a:rPr lang="ca-ES" sz="2800"/>
              <a:t> de la </a:t>
            </a:r>
            <a:r>
              <a:rPr lang="ca-ES" sz="2800" err="1"/>
              <a:t>selección</a:t>
            </a:r>
            <a:endParaRPr lang="ca-ES" sz="2800"/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BFE9A51A-73B8-CFC2-22E7-58E75E3F2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" y="6076709"/>
            <a:ext cx="2040385" cy="46220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Proceso de ingresos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ca-ES" sz="2000" err="1"/>
              <a:t>Proceso</a:t>
            </a:r>
            <a:r>
              <a:rPr lang="ca-ES" sz="2000"/>
              <a:t> </a:t>
            </a:r>
            <a:r>
              <a:rPr lang="ca-ES" sz="2000" err="1"/>
              <a:t>técnico</a:t>
            </a:r>
            <a:endParaRPr lang="ca-ES" sz="2000"/>
          </a:p>
          <a:p>
            <a:r>
              <a:rPr lang="ca-ES" sz="2000" err="1"/>
              <a:t>Calendario</a:t>
            </a:r>
            <a:endParaRPr lang="ca-ES" sz="2000"/>
          </a:p>
          <a:p>
            <a:r>
              <a:rPr lang="ca-ES" sz="2000" err="1"/>
              <a:t>Puesta</a:t>
            </a:r>
            <a:r>
              <a:rPr lang="ca-ES" sz="2000"/>
              <a:t> a </a:t>
            </a:r>
            <a:r>
              <a:rPr lang="ca-ES" sz="2000" err="1"/>
              <a:t>disposición</a:t>
            </a:r>
            <a:r>
              <a:rPr lang="ca-ES" sz="2000"/>
              <a:t> del </a:t>
            </a:r>
            <a:r>
              <a:rPr lang="ca-ES" sz="2000" err="1"/>
              <a:t>público</a:t>
            </a:r>
            <a:endParaRPr lang="ca-ES" sz="2000"/>
          </a:p>
          <a:p>
            <a:r>
              <a:rPr lang="ca-ES" sz="2000" err="1"/>
              <a:t>Difusión</a:t>
            </a:r>
            <a:endParaRPr lang="ca-ES" sz="2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1029" y="6356350"/>
            <a:ext cx="6675118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87A0CC2F-9E7F-5286-F86B-163EC603D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98" y="6088284"/>
            <a:ext cx="2006577" cy="46509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431D043F-1C78-933E-EEBD-3D5C60DD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57189"/>
            <a:ext cx="9795637" cy="110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/>
              <a:t>Difusión</a:t>
            </a: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BC1107B7-CD29-C8C0-3040-5E543CD4B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39" y="2025571"/>
            <a:ext cx="3514855" cy="3780488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487A877A-7D63-04FF-09C7-0981D2584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26" y="2025572"/>
            <a:ext cx="3514855" cy="3780486"/>
          </a:xfrm>
          <a:prstGeom prst="rect">
            <a:avLst/>
          </a:prstGeom>
        </p:spPr>
      </p:pic>
      <p:pic>
        <p:nvPicPr>
          <p:cNvPr id="8" name="Contenidor de contingut 7">
            <a:extLst>
              <a:ext uri="{FF2B5EF4-FFF2-40B4-BE49-F238E27FC236}">
                <a16:creationId xmlns:a16="http://schemas.microsoft.com/office/drawing/2014/main" id="{99984209-655D-202A-A420-E9E71B1C9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673" y="2025571"/>
            <a:ext cx="3797536" cy="3780488"/>
          </a:xfrm>
          <a:prstGeom prst="rect">
            <a:avLst/>
          </a:prstGeom>
        </p:spPr>
      </p:pic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3E1FF65-FB12-49AE-8D78-2810BAE35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19109" y="6356350"/>
            <a:ext cx="573429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C8C150DA-DCA5-AA1B-FA40-97FAFF24B4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439" y="6088284"/>
            <a:ext cx="2083670" cy="4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25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19" y="1122363"/>
            <a:ext cx="4497887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Difusión</a:t>
            </a:r>
            <a:b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Logotipo de ARCA">
            <a:extLst>
              <a:ext uri="{FF2B5EF4-FFF2-40B4-BE49-F238E27FC236}">
                <a16:creationId xmlns:a16="http://schemas.microsoft.com/office/drawing/2014/main" id="{2055E4F2-99E9-D576-9CCC-F8880CBED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13198" y="2898308"/>
            <a:ext cx="2438262" cy="68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ontenidor de contingut 19">
            <a:extLst>
              <a:ext uri="{FF2B5EF4-FFF2-40B4-BE49-F238E27FC236}">
                <a16:creationId xmlns:a16="http://schemas.microsoft.com/office/drawing/2014/main" id="{88F42ADA-D3E2-26C3-86E9-A6BE646E4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9912" t="31083" r="22961" b="44010"/>
          <a:stretch>
            <a:fillRect/>
          </a:stretch>
        </p:blipFill>
        <p:spPr>
          <a:xfrm>
            <a:off x="9026211" y="847516"/>
            <a:ext cx="2717767" cy="772045"/>
          </a:xfrm>
          <a:prstGeom prst="rect">
            <a:avLst/>
          </a:prstGeom>
        </p:spPr>
      </p:pic>
      <p:pic>
        <p:nvPicPr>
          <p:cNvPr id="2058" name="Picture 10" descr="Europeana - Viquipèdia, l'enciclopèdia lliure">
            <a:extLst>
              <a:ext uri="{FF2B5EF4-FFF2-40B4-BE49-F238E27FC236}">
                <a16:creationId xmlns:a16="http://schemas.microsoft.com/office/drawing/2014/main" id="{4161AF75-41DB-CBB1-4607-49E5E505B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4630" y="5020072"/>
            <a:ext cx="2285888" cy="126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1029" y="6410134"/>
            <a:ext cx="4100034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79080" y="6410134"/>
            <a:ext cx="16306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17/Abril/2026</a:t>
            </a:r>
          </a:p>
        </p:txBody>
      </p:sp>
      <p:pic>
        <p:nvPicPr>
          <p:cNvPr id="2054" name="Picture 6" descr="Logo Catalònica">
            <a:extLst>
              <a:ext uri="{FF2B5EF4-FFF2-40B4-BE49-F238E27FC236}">
                <a16:creationId xmlns:a16="http://schemas.microsoft.com/office/drawing/2014/main" id="{6D115638-A1B1-5793-E1D0-3B016DE1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04876" y="5486104"/>
            <a:ext cx="230962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3" name="Straight Connector 2062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56858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tge 7">
            <a:extLst>
              <a:ext uri="{FF2B5EF4-FFF2-40B4-BE49-F238E27FC236}">
                <a16:creationId xmlns:a16="http://schemas.microsoft.com/office/drawing/2014/main" id="{7F448F64-41B5-36F2-F983-C42EB45C4E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308" r="63448" b="61908"/>
          <a:stretch>
            <a:fillRect/>
          </a:stretch>
        </p:blipFill>
        <p:spPr>
          <a:xfrm>
            <a:off x="5985932" y="630440"/>
            <a:ext cx="2728459" cy="992271"/>
          </a:xfrm>
          <a:prstGeom prst="rect">
            <a:avLst/>
          </a:prstGeom>
        </p:spPr>
      </p:pic>
      <p:cxnSp>
        <p:nvCxnSpPr>
          <p:cNvPr id="2065" name="Straight Connector 2064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228770"/>
            <a:ext cx="6096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Straight Connector 2066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750" y="4581803"/>
            <a:ext cx="605525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>
            <a:extLst>
              <a:ext uri="{FF2B5EF4-FFF2-40B4-BE49-F238E27FC236}">
                <a16:creationId xmlns:a16="http://schemas.microsoft.com/office/drawing/2014/main" id="{91CBF42F-18B3-5B22-1404-1C2E86217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0587" y="2707781"/>
            <a:ext cx="2369932" cy="122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Página de inicio de Europeana">
            <a:extLst>
              <a:ext uri="{FF2B5EF4-FFF2-40B4-BE49-F238E27FC236}">
                <a16:creationId xmlns:a16="http://schemas.microsoft.com/office/drawing/2014/main" id="{C3F80FF9-A58C-523C-7006-D9D7A2DD86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DB8A8015-1B2D-8C21-C761-92B68C44EAED}"/>
              </a:ext>
            </a:extLst>
          </p:cNvPr>
          <p:cNvSpPr txBox="1"/>
          <p:nvPr/>
        </p:nvSpPr>
        <p:spPr>
          <a:xfrm>
            <a:off x="9209774" y="4057101"/>
            <a:ext cx="2629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/>
              <a:t>3.793.326 consultas, 2025</a:t>
            </a:r>
            <a:endParaRPr lang="ca-ES"/>
          </a:p>
        </p:txBody>
      </p:sp>
      <p:sp>
        <p:nvSpPr>
          <p:cNvPr id="23" name="QuadreDeText 22">
            <a:extLst>
              <a:ext uri="{FF2B5EF4-FFF2-40B4-BE49-F238E27FC236}">
                <a16:creationId xmlns:a16="http://schemas.microsoft.com/office/drawing/2014/main" id="{1B4F9547-F955-9064-A1F5-9465703C8CAB}"/>
              </a:ext>
            </a:extLst>
          </p:cNvPr>
          <p:cNvSpPr txBox="1"/>
          <p:nvPr/>
        </p:nvSpPr>
        <p:spPr>
          <a:xfrm>
            <a:off x="6096000" y="4057101"/>
            <a:ext cx="2682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/>
              <a:t> </a:t>
            </a:r>
            <a:r>
              <a:rPr lang="es-ES"/>
              <a:t>1.071.682 consultas, 2025</a:t>
            </a:r>
            <a:endParaRPr lang="ca-ES"/>
          </a:p>
        </p:txBody>
      </p:sp>
      <p:sp>
        <p:nvSpPr>
          <p:cNvPr id="24" name="QuadreDeText 23">
            <a:extLst>
              <a:ext uri="{FF2B5EF4-FFF2-40B4-BE49-F238E27FC236}">
                <a16:creationId xmlns:a16="http://schemas.microsoft.com/office/drawing/2014/main" id="{56CDFBAB-569D-348D-59CC-3E58829B1878}"/>
              </a:ext>
            </a:extLst>
          </p:cNvPr>
          <p:cNvSpPr txBox="1"/>
          <p:nvPr/>
        </p:nvSpPr>
        <p:spPr>
          <a:xfrm>
            <a:off x="8935508" y="1735137"/>
            <a:ext cx="3353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/>
              <a:t>ca. 18.000.000 de consultas, 2025</a:t>
            </a:r>
            <a:endParaRPr lang="ca-ES"/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C1E0D7B2-CA65-5E65-EE10-C490C8F80550}"/>
              </a:ext>
            </a:extLst>
          </p:cNvPr>
          <p:cNvSpPr txBox="1"/>
          <p:nvPr/>
        </p:nvSpPr>
        <p:spPr>
          <a:xfrm>
            <a:off x="5950188" y="1618768"/>
            <a:ext cx="2629310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>
                <a:ea typeface="+mn-lt"/>
                <a:cs typeface="+mn-lt"/>
              </a:rPr>
              <a:t>1.919.714 consultas, 2025</a:t>
            </a:r>
            <a:endParaRPr lang="ca-ES">
              <a:ea typeface="Calibri"/>
              <a:cs typeface="Calibri"/>
            </a:endParaRPr>
          </a:p>
          <a:p>
            <a:r>
              <a:rPr lang="es-ES">
                <a:ea typeface="+mn-lt"/>
                <a:cs typeface="+mn-lt"/>
              </a:rPr>
              <a:t>1.776.972 2024</a:t>
            </a:r>
            <a:endParaRPr lang="es-ES"/>
          </a:p>
          <a:p>
            <a:endParaRPr lang="ca-ES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511" y="1165860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Difusión</a:t>
            </a:r>
            <a:br>
              <a:rPr lang="ca-ES" sz="4000"/>
            </a:br>
            <a:endParaRPr lang="ca-ES" sz="4000">
              <a:ea typeface="Calibri Light"/>
              <a:cs typeface="Calibri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0359" y="6356350"/>
            <a:ext cx="6665788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9A82A1CC-6A1C-7381-4E09-57F8A45D3A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96" b="28068"/>
          <a:stretch>
            <a:fillRect/>
          </a:stretch>
        </p:blipFill>
        <p:spPr>
          <a:xfrm>
            <a:off x="3048000" y="22072"/>
            <a:ext cx="9144002" cy="2778752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7D67453B-DBD2-ABC3-D481-979FB22CCBCD}"/>
              </a:ext>
            </a:extLst>
          </p:cNvPr>
          <p:cNvSpPr txBox="1"/>
          <p:nvPr/>
        </p:nvSpPr>
        <p:spPr>
          <a:xfrm>
            <a:off x="9442215" y="2364855"/>
            <a:ext cx="233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/>
              <a:t>73.779 </a:t>
            </a:r>
            <a:r>
              <a:rPr lang="ca-ES" err="1"/>
              <a:t>consultas</a:t>
            </a:r>
            <a:r>
              <a:rPr lang="ca-ES"/>
              <a:t>, 2025</a:t>
            </a:r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5F25B97A-AFCC-6A9E-AED4-5AD1AB63B3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32" b="35766"/>
          <a:stretch>
            <a:fillRect/>
          </a:stretch>
        </p:blipFill>
        <p:spPr>
          <a:xfrm>
            <a:off x="3048000" y="3322397"/>
            <a:ext cx="9143999" cy="2506719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7FCF7C14-368B-EC26-2644-49108B03AA35}"/>
              </a:ext>
            </a:extLst>
          </p:cNvPr>
          <p:cNvSpPr txBox="1"/>
          <p:nvPr/>
        </p:nvSpPr>
        <p:spPr>
          <a:xfrm>
            <a:off x="9442214" y="5459784"/>
            <a:ext cx="233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/>
              <a:t>20.130 </a:t>
            </a:r>
            <a:r>
              <a:rPr lang="ca-ES" err="1"/>
              <a:t>consultas</a:t>
            </a:r>
            <a:r>
              <a:rPr lang="ca-ES"/>
              <a:t>, 2025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9D89A5DA-1500-EFAF-E427-50EEA353F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08" y="6134582"/>
            <a:ext cx="2064450" cy="47172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/>
              <a:t>Difusión</a:t>
            </a:r>
            <a:br>
              <a:rPr lang="ca-ES" sz="4000"/>
            </a:br>
            <a:endParaRPr lang="ca-ES" sz="4000">
              <a:ea typeface="Calibri Light"/>
              <a:cs typeface="Calibri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9020" y="6356350"/>
            <a:ext cx="664712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>
                <a:solidFill>
                  <a:schemeClr val="tx1">
                    <a:lumMod val="50000"/>
                    <a:lumOff val="50000"/>
                  </a:schemeClr>
                </a:solidFill>
              </a:rPr>
              <a:t>V Jornadas de gestión del Patrimonio Bibliográfico REBIUN</a:t>
            </a:r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A2E92DF8-41CF-8670-542F-EE7B58D3A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9" t="20288" r="32500" b="-242"/>
          <a:stretch>
            <a:fillRect/>
          </a:stretch>
        </p:blipFill>
        <p:spPr>
          <a:xfrm>
            <a:off x="4020839" y="804669"/>
            <a:ext cx="7893269" cy="5239517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CDF7899A-3C45-34FC-DCF6-1A8551ACF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" y="6134582"/>
            <a:ext cx="2040385" cy="40433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D56F7B-EEAB-AEEA-45BA-A8BD5D6F6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EB7C98-DC7D-F648-D44C-C1D359454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B186F93-2A1F-86F1-F8E0-1ED9C715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1CEB8E13-E5EF-B4E5-1A12-9E227BD4E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EAB91A-8133-7E6D-D7ED-820A94EA1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7BDDB-B515-CF88-37AC-DF2C3BF92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020" y="6356350"/>
            <a:ext cx="664712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B45783F4-A742-CEA6-72B7-94A8F40408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953" t="20230" r="5991"/>
          <a:stretch>
            <a:fillRect/>
          </a:stretch>
        </p:blipFill>
        <p:spPr>
          <a:xfrm>
            <a:off x="546375" y="492506"/>
            <a:ext cx="5549625" cy="3912766"/>
          </a:xfrm>
          <a:prstGeom prst="rect">
            <a:avLst/>
          </a:prstGeom>
          <a:effectLst/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4547CB0B-C3D8-6A5A-C716-8C15555AB1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862" t="20449" r="10000"/>
          <a:stretch>
            <a:fillRect/>
          </a:stretch>
        </p:blipFill>
        <p:spPr>
          <a:xfrm>
            <a:off x="6514359" y="557027"/>
            <a:ext cx="5233134" cy="3783723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99A80B6F-271B-3B1D-BA4E-C170527B8C41}"/>
              </a:ext>
            </a:extLst>
          </p:cNvPr>
          <p:cNvSpPr txBox="1"/>
          <p:nvPr/>
        </p:nvSpPr>
        <p:spPr>
          <a:xfrm>
            <a:off x="818064" y="4897778"/>
            <a:ext cx="3714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err="1"/>
              <a:t>BC_Aula</a:t>
            </a:r>
            <a:r>
              <a:rPr lang="ca-ES"/>
              <a:t>, </a:t>
            </a:r>
            <a:r>
              <a:rPr lang="es-ES"/>
              <a:t>96 visitas, 2.239 estudiantes</a:t>
            </a:r>
            <a:endParaRPr lang="ca-ES"/>
          </a:p>
          <a:p>
            <a:endParaRPr lang="ca-ES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A027B729-5B8D-479F-9A3B-13F814303C21}"/>
              </a:ext>
            </a:extLst>
          </p:cNvPr>
          <p:cNvSpPr txBox="1"/>
          <p:nvPr/>
        </p:nvSpPr>
        <p:spPr>
          <a:xfrm>
            <a:off x="6751319" y="4765119"/>
            <a:ext cx="48188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err="1"/>
              <a:t>BC_Academia</a:t>
            </a:r>
            <a:r>
              <a:rPr lang="ca-ES"/>
              <a:t>, </a:t>
            </a:r>
            <a:r>
              <a:rPr lang="es-ES"/>
              <a:t>74 visitas, 1.384 estudiantes </a:t>
            </a:r>
          </a:p>
          <a:p>
            <a:pPr algn="ctr"/>
            <a:r>
              <a:rPr lang="es-ES"/>
              <a:t>   </a:t>
            </a:r>
            <a:r>
              <a:rPr lang="es-ES" sz="1600"/>
              <a:t>(30 grupos desde la Unidad Bibliográfica, visitas cervantinas, musicales y de manuscritos).</a:t>
            </a:r>
          </a:p>
          <a:p>
            <a:pPr algn="ctr"/>
            <a:r>
              <a:rPr lang="es-ES" sz="1600"/>
              <a:t>5 alumnos en prácticas durante 2025 en la Unidad Bibliográfica </a:t>
            </a:r>
            <a:endParaRPr lang="ca-ES" sz="1600"/>
          </a:p>
          <a:p>
            <a:pPr algn="ctr"/>
            <a:endParaRPr lang="es-ES"/>
          </a:p>
          <a:p>
            <a:endParaRPr lang="ca-ES"/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DE6B34EE-F039-54FE-6879-434D602F1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" y="6204030"/>
            <a:ext cx="2028811" cy="40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35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Actividades</a:t>
            </a:r>
            <a:b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8D030F4E-3160-A8BF-CEDF-043C1315CBCE}"/>
              </a:ext>
            </a:extLst>
          </p:cNvPr>
          <p:cNvSpPr txBox="1"/>
          <p:nvPr/>
        </p:nvSpPr>
        <p:spPr>
          <a:xfrm>
            <a:off x="471331" y="2583655"/>
            <a:ext cx="4443154" cy="34928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err="1"/>
              <a:t>Exposiciones</a:t>
            </a:r>
            <a:r>
              <a:rPr lang="en-US"/>
              <a:t>, sala de </a:t>
            </a:r>
            <a:r>
              <a:rPr lang="en-US" err="1"/>
              <a:t>exposiciones</a:t>
            </a:r>
            <a:r>
              <a:rPr lang="en-US"/>
              <a:t> y </a:t>
            </a:r>
            <a:r>
              <a:rPr lang="en-US" err="1"/>
              <a:t>Espai</a:t>
            </a:r>
            <a:r>
              <a:rPr lang="en-US"/>
              <a:t> Zero  (10 </a:t>
            </a:r>
            <a:r>
              <a:rPr lang="en-US" err="1"/>
              <a:t>anuales</a:t>
            </a:r>
            <a:r>
              <a:rPr lang="en-US"/>
              <a:t>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err="1"/>
              <a:t>Préstamo</a:t>
            </a:r>
            <a:r>
              <a:rPr lang="en-US"/>
              <a:t> para </a:t>
            </a:r>
            <a:r>
              <a:rPr lang="en-US" err="1"/>
              <a:t>exposiciones</a:t>
            </a:r>
            <a:r>
              <a:rPr lang="en-US"/>
              <a:t>, 19 </a:t>
            </a:r>
            <a:r>
              <a:rPr lang="en-US" err="1"/>
              <a:t>proyectos</a:t>
            </a:r>
            <a:r>
              <a:rPr lang="en-US"/>
              <a:t> / 117 </a:t>
            </a:r>
            <a:r>
              <a:rPr lang="en-US" err="1"/>
              <a:t>documentos</a:t>
            </a:r>
            <a:r>
              <a:rPr lang="en-US"/>
              <a:t>  / Unidad </a:t>
            </a:r>
            <a:r>
              <a:rPr lang="en-US" err="1"/>
              <a:t>Bibliográfica</a:t>
            </a:r>
            <a:endParaRPr lang="en-US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7" name="Contenidor de contingut 6">
            <a:extLst>
              <a:ext uri="{FF2B5EF4-FFF2-40B4-BE49-F238E27FC236}">
                <a16:creationId xmlns:a16="http://schemas.microsoft.com/office/drawing/2014/main" id="{F423EC06-5A64-713C-7353-D072C6DB3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8044" t="10919" r="17766"/>
          <a:stretch>
            <a:fillRect/>
          </a:stretch>
        </p:blipFill>
        <p:spPr>
          <a:xfrm>
            <a:off x="5198911" y="611091"/>
            <a:ext cx="6986762" cy="5192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4988" y="6307760"/>
            <a:ext cx="5924939" cy="4137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36770F91-8670-8138-E26A-BBBD52CF0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31" y="6171236"/>
            <a:ext cx="1970927" cy="435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2E7A7D0-55A3-415E-AE9F-B7C59E36E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FD3FF381-A2C5-7F55-AA9A-99ADF9EF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216" y="1076324"/>
            <a:ext cx="6272784" cy="15350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Debates </a:t>
            </a:r>
            <a:r>
              <a:rPr lang="en-US" sz="5200" err="1"/>
              <a:t>sobre</a:t>
            </a:r>
            <a:r>
              <a:rPr lang="en-US" sz="5200"/>
              <a:t> </a:t>
            </a:r>
            <a:r>
              <a:rPr lang="en-US" sz="5200" err="1"/>
              <a:t>patrimonio</a:t>
            </a:r>
            <a:r>
              <a:rPr lang="en-US" sz="5200"/>
              <a:t> histórico</a:t>
            </a:r>
          </a:p>
        </p:txBody>
      </p:sp>
      <p:pic>
        <p:nvPicPr>
          <p:cNvPr id="6" name="Content Placeholder 6" descr="Captura de pantalla 2026-04-01 a las 12.59.52.png">
            <a:extLst>
              <a:ext uri="{FF2B5EF4-FFF2-40B4-BE49-F238E27FC236}">
                <a16:creationId xmlns:a16="http://schemas.microsoft.com/office/drawing/2014/main" id="{C3E53EC0-0D59-C6F2-4B5B-4CB32F19F6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2164"/>
          <a:stretch>
            <a:fillRect/>
          </a:stretch>
        </p:blipFill>
        <p:spPr>
          <a:xfrm>
            <a:off x="457200" y="601133"/>
            <a:ext cx="4048125" cy="557582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9B58D58A-620E-A9F2-F892-7BCD69856B43}"/>
              </a:ext>
            </a:extLst>
          </p:cNvPr>
          <p:cNvSpPr txBox="1"/>
          <p:nvPr/>
        </p:nvSpPr>
        <p:spPr>
          <a:xfrm>
            <a:off x="4955298" y="3438717"/>
            <a:ext cx="5111048" cy="23509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Real </a:t>
            </a:r>
            <a:r>
              <a:rPr lang="en-US" err="1"/>
              <a:t>orden</a:t>
            </a:r>
            <a:r>
              <a:rPr lang="en-US"/>
              <a:t> de 28 de </a:t>
            </a:r>
            <a:r>
              <a:rPr lang="en-US" err="1"/>
              <a:t>abril</a:t>
            </a:r>
            <a:r>
              <a:rPr lang="en-US"/>
              <a:t> de 1837. </a:t>
            </a:r>
            <a:r>
              <a:rPr lang="en-US" i="1">
                <a:hlinkClick r:id="rId3"/>
              </a:rPr>
              <a:t>Gaceta de Madrid</a:t>
            </a:r>
            <a:r>
              <a:rPr lang="en-US">
                <a:hlinkClick r:id="rId3"/>
              </a:rPr>
              <a:t>, 1 de mayo de 1837, </a:t>
            </a:r>
            <a:r>
              <a:rPr lang="en-US" err="1">
                <a:hlinkClick r:id="rId3"/>
              </a:rPr>
              <a:t>núm</a:t>
            </a:r>
            <a:r>
              <a:rPr lang="en-US">
                <a:hlinkClick r:id="rId3"/>
              </a:rPr>
              <a:t>. 878.</a:t>
            </a:r>
            <a:endParaRPr lang="en-US">
              <a:ea typeface="Calibri"/>
              <a:cs typeface="Calibri"/>
              <a:hlinkClick r:id="rId3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1550697-A728-7365-2651-1CF415083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0359" y="6418809"/>
            <a:ext cx="57297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0C55DDC1-BB99-3D8A-4318-B7DDDFA54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6326155"/>
            <a:ext cx="2024742" cy="45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94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80654-49F3-9D25-4764-9A7BB49FC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9CEF9B6-CAC2-7841-9921-26DDA3E58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AB63-1902-C752-317E-46CFD77FA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Actividades</a:t>
            </a:r>
            <a:b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3EBA04-FFFF-8263-296F-9D11D428C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0E46F2-2E91-924C-80BB-D4801CBC0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9983B047-8E25-7F7D-9206-0D48B17975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00" t="26530" r="21616"/>
          <a:stretch>
            <a:fillRect/>
          </a:stretch>
        </p:blipFill>
        <p:spPr>
          <a:xfrm>
            <a:off x="6278130" y="14575"/>
            <a:ext cx="5919383" cy="339005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ED15E-BA81-8045-C25B-0A121FF7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56350"/>
            <a:ext cx="5240127" cy="4999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8A057C35-5C50-8B0F-24F8-1D03995FEE4A}"/>
              </a:ext>
            </a:extLst>
          </p:cNvPr>
          <p:cNvSpPr txBox="1"/>
          <p:nvPr/>
        </p:nvSpPr>
        <p:spPr>
          <a:xfrm>
            <a:off x="311230" y="1719098"/>
            <a:ext cx="5021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/>
              <a:t>ca. 100 </a:t>
            </a:r>
            <a:r>
              <a:rPr lang="ca-ES" err="1"/>
              <a:t>anuales</a:t>
            </a:r>
            <a:r>
              <a:rPr lang="ca-ES"/>
              <a:t> </a:t>
            </a:r>
            <a:r>
              <a:rPr lang="ca-ES" err="1"/>
              <a:t>presenciales</a:t>
            </a:r>
            <a:r>
              <a:rPr lang="ca-ES"/>
              <a:t>, se </a:t>
            </a:r>
            <a:r>
              <a:rPr lang="ca-ES" err="1"/>
              <a:t>transmiten</a:t>
            </a:r>
            <a:r>
              <a:rPr lang="ca-ES"/>
              <a:t> en </a:t>
            </a:r>
            <a:r>
              <a:rPr lang="ca-ES" err="1"/>
              <a:t>directo</a:t>
            </a:r>
            <a:r>
              <a:rPr lang="ca-ES"/>
              <a:t> y se </a:t>
            </a:r>
            <a:r>
              <a:rPr lang="ca-ES" err="1"/>
              <a:t>difunden</a:t>
            </a:r>
            <a:r>
              <a:rPr lang="ca-ES"/>
              <a:t> a través del canal de </a:t>
            </a:r>
            <a:r>
              <a:rPr lang="ca-ES" err="1"/>
              <a:t>Youtube</a:t>
            </a:r>
            <a:r>
              <a:rPr lang="ca-ES"/>
              <a:t> de la BC</a:t>
            </a:r>
          </a:p>
          <a:p>
            <a:endParaRPr lang="ca-ES"/>
          </a:p>
        </p:txBody>
      </p:sp>
      <p:pic>
        <p:nvPicPr>
          <p:cNvPr id="6" name="Imatge 5" descr="Imatge que conté roba, persona, Cara humana, a cobert&#10;&#10;Pot ser que el contingut generat per IA no sigui correcte.">
            <a:extLst>
              <a:ext uri="{FF2B5EF4-FFF2-40B4-BE49-F238E27FC236}">
                <a16:creationId xmlns:a16="http://schemas.microsoft.com/office/drawing/2014/main" id="{85885B7A-8F0B-8D5E-0E86-D65C50576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" y="2650914"/>
            <a:ext cx="5553140" cy="3571073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98B856EB-C8FC-5228-6BC2-8BEE0D7F3818}"/>
              </a:ext>
            </a:extLst>
          </p:cNvPr>
          <p:cNvSpPr txBox="1"/>
          <p:nvPr/>
        </p:nvSpPr>
        <p:spPr>
          <a:xfrm>
            <a:off x="6281355" y="3486787"/>
            <a:ext cx="5566347" cy="9448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>
                <a:ea typeface="Calibri"/>
                <a:cs typeface="Calibri"/>
              </a:rPr>
              <a:t>2026, Ciclo de </a:t>
            </a:r>
            <a:r>
              <a:rPr lang="en-US" err="1">
                <a:ea typeface="Calibri"/>
                <a:cs typeface="Calibri"/>
              </a:rPr>
              <a:t>conferencias</a:t>
            </a:r>
            <a:r>
              <a:rPr lang="en-US">
                <a:ea typeface="Calibri"/>
                <a:cs typeface="Calibri"/>
              </a:rPr>
              <a:t> “</a:t>
            </a:r>
            <a:r>
              <a:rPr lang="en-US" err="1">
                <a:ea typeface="Calibri"/>
                <a:cs typeface="Calibri"/>
              </a:rPr>
              <a:t>Institut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Tècnic</a:t>
            </a:r>
            <a:r>
              <a:rPr lang="en-US">
                <a:ea typeface="Calibri"/>
                <a:cs typeface="Calibri"/>
              </a:rPr>
              <a:t> Eulàlia: cent </a:t>
            </a:r>
            <a:r>
              <a:rPr lang="en-US" err="1">
                <a:ea typeface="Calibri"/>
                <a:cs typeface="Calibri"/>
              </a:rPr>
              <a:t>anys</a:t>
            </a:r>
            <a:r>
              <a:rPr lang="en-US">
                <a:ea typeface="Calibri"/>
                <a:cs typeface="Calibri"/>
              </a:rPr>
              <a:t>”. © Biblioteca de Catalunya. Oriol Miralles.</a:t>
            </a:r>
          </a:p>
          <a:p>
            <a:pPr algn="l"/>
            <a:endParaRPr lang="ca-ES">
              <a:ea typeface="Calibri"/>
              <a:cs typeface="Calibri"/>
            </a:endParaRP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2EFAA2F2-8AF0-C7C0-5ABF-DDBFEFDEE603}"/>
              </a:ext>
            </a:extLst>
          </p:cNvPr>
          <p:cNvSpPr txBox="1"/>
          <p:nvPr/>
        </p:nvSpPr>
        <p:spPr>
          <a:xfrm>
            <a:off x="5573754" y="4316308"/>
            <a:ext cx="1495173" cy="2043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3 de </a:t>
            </a:r>
            <a:r>
              <a:rPr lang="fr-FR" err="1">
                <a:ea typeface="Calibri"/>
                <a:cs typeface="Calibri"/>
              </a:rPr>
              <a:t>abril</a:t>
            </a:r>
            <a:r>
              <a:rPr lang="fr-FR">
                <a:ea typeface="Calibri"/>
                <a:cs typeface="Calibri"/>
              </a:rPr>
              <a:t> de 2025. "Montserrat 1000 </a:t>
            </a:r>
            <a:r>
              <a:rPr lang="fr-FR" err="1">
                <a:ea typeface="Calibri"/>
                <a:cs typeface="Calibri"/>
              </a:rPr>
              <a:t>anys</a:t>
            </a:r>
            <a:r>
              <a:rPr lang="fr-FR">
                <a:ea typeface="Calibri"/>
                <a:cs typeface="Calibri"/>
              </a:rPr>
              <a:t>".</a:t>
            </a:r>
          </a:p>
          <a:p>
            <a:r>
              <a:rPr lang="en-US">
                <a:ea typeface="Calibri"/>
                <a:cs typeface="Calibri"/>
              </a:rPr>
              <a:t>© Biblioteca de Catalunya. Oriol Miralles.</a:t>
            </a:r>
            <a:endParaRPr lang="ca-ES"/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63532220-C8BF-372D-2E09-F209272CA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48" y="6354615"/>
            <a:ext cx="1984415" cy="42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337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E415B-EA93-4070-43BB-A7B3200F4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F80D45-DDAB-868A-83DA-0DC900E42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02D6E40-143B-19B8-0C55-B883EE6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1F433AB4-C316-C51B-93E4-25854922E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B02453-8B6F-6D68-084D-D937A5EA3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51833-A39C-B106-6A55-C95817A91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1698" y="6356350"/>
            <a:ext cx="6684449" cy="50165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FDBB5066-C0D2-2FB2-039A-19931902C44F}"/>
              </a:ext>
            </a:extLst>
          </p:cNvPr>
          <p:cNvSpPr txBox="1"/>
          <p:nvPr/>
        </p:nvSpPr>
        <p:spPr>
          <a:xfrm>
            <a:off x="6395972" y="5250679"/>
            <a:ext cx="528344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/>
              <a:t>14 de noviembre de 2024. Pedrellianes 2024</a:t>
            </a:r>
          </a:p>
          <a:p>
            <a:r>
              <a:rPr lang="ca-ES"/>
              <a:t>© Biblioteca de Catalunya. Oriol Miralles</a:t>
            </a:r>
            <a:r>
              <a:rPr lang="ca-ES" b="1"/>
              <a:t>.</a:t>
            </a:r>
            <a:endParaRPr lang="ca-ES">
              <a:ea typeface="Calibri"/>
              <a:cs typeface="Calibri"/>
            </a:endParaRPr>
          </a:p>
          <a:p>
            <a:endParaRPr lang="ca-ES"/>
          </a:p>
        </p:txBody>
      </p:sp>
      <p:pic>
        <p:nvPicPr>
          <p:cNvPr id="11" name="Contenidor de contingut 10" descr="Imatge que conté text, paper, llibre, Impressió&#10;&#10;Pot ser que el contingut generat per IA no sigui correcte.">
            <a:extLst>
              <a:ext uri="{FF2B5EF4-FFF2-40B4-BE49-F238E27FC236}">
                <a16:creationId xmlns:a16="http://schemas.microsoft.com/office/drawing/2014/main" id="{0661FD5D-DBE5-F418-35F0-4FA2C8883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5805" y="-6215"/>
            <a:ext cx="5796196" cy="3930196"/>
          </a:xfrm>
          <a:prstGeom prst="rect">
            <a:avLst/>
          </a:prstGeom>
        </p:spPr>
      </p:pic>
      <p:sp>
        <p:nvSpPr>
          <p:cNvPr id="17" name="QuadreDeText 16">
            <a:extLst>
              <a:ext uri="{FF2B5EF4-FFF2-40B4-BE49-F238E27FC236}">
                <a16:creationId xmlns:a16="http://schemas.microsoft.com/office/drawing/2014/main" id="{96694112-46A8-F69D-E081-8B2B123A0792}"/>
              </a:ext>
            </a:extLst>
          </p:cNvPr>
          <p:cNvSpPr txBox="1"/>
          <p:nvPr/>
        </p:nvSpPr>
        <p:spPr>
          <a:xfrm>
            <a:off x="6557469" y="4077498"/>
            <a:ext cx="51416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/>
              <a:t>22 octubre 2025, Marià Aguiló: 200 anys</a:t>
            </a:r>
          </a:p>
          <a:p>
            <a:r>
              <a:rPr lang="ca-ES"/>
              <a:t>© Biblioteca de Catalunya. Mireia Vall.</a:t>
            </a:r>
          </a:p>
          <a:p>
            <a:pPr algn="l"/>
            <a:endParaRPr lang="ca-ES">
              <a:ea typeface="Calibri"/>
              <a:cs typeface="Calibri"/>
            </a:endParaRPr>
          </a:p>
        </p:txBody>
      </p:sp>
      <p:pic>
        <p:nvPicPr>
          <p:cNvPr id="18" name="Imatge 17" descr="Imatge que conté a cobert, escena, roba, mobles&#10;&#10;Pot ser que el contingut generat per IA no sigui correcte.">
            <a:extLst>
              <a:ext uri="{FF2B5EF4-FFF2-40B4-BE49-F238E27FC236}">
                <a16:creationId xmlns:a16="http://schemas.microsoft.com/office/drawing/2014/main" id="{32200D26-07D3-345E-2A48-305361B28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" y="2077820"/>
            <a:ext cx="6148622" cy="4096189"/>
          </a:xfrm>
          <a:prstGeom prst="rect">
            <a:avLst/>
          </a:prstGeom>
        </p:spPr>
      </p:pic>
      <p:sp>
        <p:nvSpPr>
          <p:cNvPr id="19" name="QuadreDeText 18">
            <a:extLst>
              <a:ext uri="{FF2B5EF4-FFF2-40B4-BE49-F238E27FC236}">
                <a16:creationId xmlns:a16="http://schemas.microsoft.com/office/drawing/2014/main" id="{E68DB2EA-6392-0848-210C-E012A1B2BD79}"/>
              </a:ext>
            </a:extLst>
          </p:cNvPr>
          <p:cNvSpPr txBox="1"/>
          <p:nvPr/>
        </p:nvSpPr>
        <p:spPr>
          <a:xfrm>
            <a:off x="466196" y="709940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a-ES" sz="3200">
                <a:ea typeface="Calibri"/>
                <a:cs typeface="Calibri"/>
              </a:rPr>
              <a:t>Actividades</a:t>
            </a:r>
          </a:p>
        </p:txBody>
      </p:sp>
      <p:pic>
        <p:nvPicPr>
          <p:cNvPr id="21" name="Imatge 20" descr="Imatge que conté text, Cara humana, home, persona&#10;&#10;Pot ser que el contingut generat per IA no sigui correcte.">
            <a:extLst>
              <a:ext uri="{FF2B5EF4-FFF2-40B4-BE49-F238E27FC236}">
                <a16:creationId xmlns:a16="http://schemas.microsoft.com/office/drawing/2014/main" id="{A6E51386-80D1-FE78-7AF9-7145F903F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9" y="5377"/>
            <a:ext cx="4543008" cy="2067722"/>
          </a:xfrm>
          <a:prstGeom prst="rect">
            <a:avLst/>
          </a:prstGeom>
        </p:spPr>
      </p:pic>
      <p:pic>
        <p:nvPicPr>
          <p:cNvPr id="3" name="Imatge 2">
            <a:extLst>
              <a:ext uri="{FF2B5EF4-FFF2-40B4-BE49-F238E27FC236}">
                <a16:creationId xmlns:a16="http://schemas.microsoft.com/office/drawing/2014/main" id="{80E329F4-DBC1-A877-7AC1-AEAEF25C1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643" y="6356350"/>
            <a:ext cx="2013996" cy="40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575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53D34F-38C1-88CA-6E50-59766089C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231E63-E8AD-C495-981F-5533A557D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B2E00E05-BC02-C323-9936-5E720FF9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48CF85A6-8831-C59A-9529-5194B1F6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D12081-4149-6A94-445E-7ED64E3F8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AC65A-79DF-405B-D786-CB0DFED16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9690" y="6356350"/>
            <a:ext cx="665645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8" name="Contenidor de contingut 6">
            <a:extLst>
              <a:ext uri="{FF2B5EF4-FFF2-40B4-BE49-F238E27FC236}">
                <a16:creationId xmlns:a16="http://schemas.microsoft.com/office/drawing/2014/main" id="{1A59ADFF-C34C-52F0-95B3-884B1F6C7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605" y="454"/>
            <a:ext cx="5654506" cy="3757479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F1F74C3D-F5F5-051E-B2EA-21A6147982D7}"/>
              </a:ext>
            </a:extLst>
          </p:cNvPr>
          <p:cNvSpPr txBox="1"/>
          <p:nvPr/>
        </p:nvSpPr>
        <p:spPr>
          <a:xfrm>
            <a:off x="1439385" y="278021"/>
            <a:ext cx="510559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/>
              <a:t>18 de marzo de 2025. III Trobada de la Xarxa de Ciutats </a:t>
            </a:r>
            <a:r>
              <a:rPr lang="ca-ES" err="1"/>
              <a:t>Cervantines</a:t>
            </a:r>
            <a:endParaRPr lang="ca-ES"/>
          </a:p>
          <a:p>
            <a:r>
              <a:rPr lang="ca-ES"/>
              <a:t>© Biblioteca de Catalunya. Mireia Vall.</a:t>
            </a:r>
          </a:p>
          <a:p>
            <a:endParaRPr lang="ca-ES"/>
          </a:p>
        </p:txBody>
      </p:sp>
      <p:pic>
        <p:nvPicPr>
          <p:cNvPr id="3" name="Imatge 2" descr="Imatge que conté a cobert, persona, roba, Cara humana&#10;&#10;Pot ser que el contingut generat per IA no sigui correcte.">
            <a:extLst>
              <a:ext uri="{FF2B5EF4-FFF2-40B4-BE49-F238E27FC236}">
                <a16:creationId xmlns:a16="http://schemas.microsoft.com/office/drawing/2014/main" id="{BBCC4348-A489-6408-65FF-A38EE68DA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12" y="1755918"/>
            <a:ext cx="6287824" cy="3915677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7657C4EC-A88A-8316-FBC4-7C233BA11D29}"/>
              </a:ext>
            </a:extLst>
          </p:cNvPr>
          <p:cNvSpPr txBox="1"/>
          <p:nvPr/>
        </p:nvSpPr>
        <p:spPr>
          <a:xfrm>
            <a:off x="6733615" y="4542070"/>
            <a:ext cx="521636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/>
              <a:t>8 de octubre de 2020. Conferencia Ciclo Isabel Jolis: "Pioneres europees de la impremta (segles XV i XVI)". A cargo de Eduard Botanch.</a:t>
            </a:r>
          </a:p>
          <a:p>
            <a:r>
              <a:rPr lang="ca-ES"/>
              <a:t>© Biblioteca de Catalunya. Oriol Miralles</a:t>
            </a:r>
          </a:p>
          <a:p>
            <a:endParaRPr lang="ca-ES">
              <a:ea typeface="Calibri"/>
              <a:cs typeface="Calibri"/>
            </a:endParaRPr>
          </a:p>
          <a:p>
            <a:pPr algn="l"/>
            <a:endParaRPr lang="ca-ES">
              <a:ea typeface="Calibri"/>
              <a:cs typeface="Calibri"/>
            </a:endParaRP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24C75CC9-51EC-51BB-9B1C-86189045A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813" y="6204030"/>
            <a:ext cx="2079274" cy="46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97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E28786FA-8FC0-B2F4-5CCC-32C339A815A4}"/>
              </a:ext>
            </a:extLst>
          </p:cNvPr>
          <p:cNvSpPr txBox="1"/>
          <p:nvPr/>
        </p:nvSpPr>
        <p:spPr>
          <a:xfrm>
            <a:off x="457201" y="412454"/>
            <a:ext cx="2381250" cy="2101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9 de mayo de 2025. Josep </a:t>
            </a:r>
            <a:r>
              <a:rPr lang="en-US" sz="2400" err="1"/>
              <a:t>Cercós</a:t>
            </a:r>
            <a:endParaRPr lang="en-US" sz="24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© Biblioteca de Catalunya. Oriol Miralles.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Concierto inaugural de la </a:t>
            </a:r>
            <a:r>
              <a:rPr lang="en-US" sz="2400" err="1"/>
              <a:t>commemoración</a:t>
            </a:r>
            <a:r>
              <a:rPr lang="en-US" sz="2400"/>
              <a:t> del </a:t>
            </a:r>
            <a:r>
              <a:rPr lang="en-US" sz="2400" err="1"/>
              <a:t>centenario</a:t>
            </a:r>
            <a:r>
              <a:rPr lang="en-US" sz="2400"/>
              <a:t> de Josep </a:t>
            </a:r>
            <a:r>
              <a:rPr lang="en-US" sz="2400" err="1"/>
              <a:t>Cercós</a:t>
            </a:r>
            <a:r>
              <a:rPr lang="en-US" sz="240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CE40858E-3871-21E2-AFD0-E84F3FBE4160}"/>
              </a:ext>
            </a:extLst>
          </p:cNvPr>
          <p:cNvSpPr txBox="1"/>
          <p:nvPr/>
        </p:nvSpPr>
        <p:spPr>
          <a:xfrm>
            <a:off x="4377464" y="412454"/>
            <a:ext cx="2023336" cy="2101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/>
              <a:t>22 de mayo de 2025. Falla &amp; Llobet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/>
              <a:t>© Biblioteca de Catalunya. Oriol Miralles.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/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C4A80D70-9D75-4D90-E74E-5E822CB80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7"/>
          <a:stretch>
            <a:fillRect/>
          </a:stretch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8A33B02-3D12-C62D-EAED-50519D125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9128" y="6356350"/>
            <a:ext cx="326965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1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 Jornadas de gestión del Patrimonio Bibliográfico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86C8441E-0AA2-D80F-0A79-51A41CAA6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264"/>
          <a:stretch>
            <a:fillRect/>
          </a:stretch>
        </p:blipFill>
        <p:spPr>
          <a:xfrm>
            <a:off x="6591299" y="1"/>
            <a:ext cx="56007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086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D4349-78E0-DA5E-62E9-36F9FC201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71A784BF-09DB-448D-99FC-B49DFC660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699B85-21C9-DF34-CCA8-CBBF87298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5052"/>
            <a:ext cx="3093720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Actividades</a:t>
            </a:r>
            <a:b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77B95F36-3A78-0099-2F9A-3CAC33BAF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4" r="2" b="2"/>
          <a:stretch>
            <a:fillRect/>
          </a:stretch>
        </p:blipFill>
        <p:spPr>
          <a:xfrm>
            <a:off x="20" y="-6"/>
            <a:ext cx="3931900" cy="4005072"/>
          </a:xfrm>
          <a:prstGeom prst="rect">
            <a:avLst/>
          </a:prstGeom>
        </p:spPr>
      </p:pic>
      <p:pic>
        <p:nvPicPr>
          <p:cNvPr id="6" name="Imatge 5" descr="Imatge que conté text, roba, calçat, persona&#10;&#10;Pot ser que el contingut generat per IA no sigui correcte.">
            <a:extLst>
              <a:ext uri="{FF2B5EF4-FFF2-40B4-BE49-F238E27FC236}">
                <a16:creationId xmlns:a16="http://schemas.microsoft.com/office/drawing/2014/main" id="{E07633C2-A5FA-EEC8-DDCA-DFEDBE39A5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7" b="3"/>
          <a:stretch>
            <a:fillRect/>
          </a:stretch>
        </p:blipFill>
        <p:spPr>
          <a:xfrm>
            <a:off x="7846255" y="6"/>
            <a:ext cx="3931920" cy="4005071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FF0AFE90-54E5-E9DD-AA9C-78686AB6D8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3" r="2" b="27602"/>
          <a:stretch>
            <a:fillRect/>
          </a:stretch>
        </p:blipFill>
        <p:spPr>
          <a:xfrm>
            <a:off x="3922542" y="-1"/>
            <a:ext cx="3931920" cy="4005072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5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QuadreDeText 17">
            <a:extLst>
              <a:ext uri="{FF2B5EF4-FFF2-40B4-BE49-F238E27FC236}">
                <a16:creationId xmlns:a16="http://schemas.microsoft.com/office/drawing/2014/main" id="{D7F1CED6-0C88-90AA-DAC4-8ECAAA2F8BFB}"/>
              </a:ext>
            </a:extLst>
          </p:cNvPr>
          <p:cNvSpPr txBox="1"/>
          <p:nvPr/>
        </p:nvSpPr>
        <p:spPr>
          <a:xfrm>
            <a:off x="4380266" y="4435052"/>
            <a:ext cx="7104188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23 de abril 2019, Jornada de Puertas Abiertas. ca. 2.400 visitantes anuales.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© Biblioteca de Catalunya. Oriol Miralles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0F51E-F36F-CE58-B0FF-763C3D59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68638" y="6356350"/>
            <a:ext cx="5884762" cy="4999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826351DE-0838-4D1F-9835-CDFD504FF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67" y="6356351"/>
            <a:ext cx="1979271" cy="41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642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776A7-0F17-C37E-B881-3B577923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idor de contingut 11">
            <a:extLst>
              <a:ext uri="{FF2B5EF4-FFF2-40B4-BE49-F238E27FC236}">
                <a16:creationId xmlns:a16="http://schemas.microsoft.com/office/drawing/2014/main" id="{DB997761-7BF8-A8F2-D7A8-94C2D24B2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r="15442" b="-1"/>
          <a:stretch>
            <a:fillRect/>
          </a:stretch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686C1F9E-3C4A-9CCD-544C-58B4CF76C49D}"/>
              </a:ext>
            </a:extLst>
          </p:cNvPr>
          <p:cNvSpPr txBox="1"/>
          <p:nvPr/>
        </p:nvSpPr>
        <p:spPr>
          <a:xfrm>
            <a:off x="8019919" y="5074418"/>
            <a:ext cx="3333881" cy="12819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err="1"/>
              <a:t>Acto</a:t>
            </a:r>
            <a:r>
              <a:rPr lang="en-US" sz="2100"/>
              <a:t> de </a:t>
            </a:r>
            <a:r>
              <a:rPr lang="en-US" sz="2100" err="1"/>
              <a:t>presentación</a:t>
            </a:r>
            <a:r>
              <a:rPr lang="en-US" sz="2100"/>
              <a:t> del </a:t>
            </a:r>
            <a:r>
              <a:rPr lang="en-US" sz="2100">
                <a:hlinkClick r:id="rId3"/>
              </a:rPr>
              <a:t>Libro de Horas de la </a:t>
            </a:r>
            <a:r>
              <a:rPr lang="en-US" sz="2100" err="1">
                <a:hlinkClick r:id="rId3"/>
              </a:rPr>
              <a:t>família</a:t>
            </a:r>
            <a:r>
              <a:rPr lang="en-US" sz="2100">
                <a:hlinkClick r:id="rId3"/>
              </a:rPr>
              <a:t> Gralla</a:t>
            </a:r>
            <a:r>
              <a:rPr lang="en-US" sz="2100"/>
              <a:t>. S. XVI. 25 de </a:t>
            </a:r>
            <a:r>
              <a:rPr lang="en-US" sz="2100" err="1"/>
              <a:t>febrero</a:t>
            </a:r>
            <a:r>
              <a:rPr lang="en-US" sz="2100"/>
              <a:t> de 2026.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/>
              <a:t>© Biblioteca de Catalunya. Oriol Miralles.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CF6E3F6-5FDA-4E1A-5814-4513608D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3618245" cy="365125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V Jornadas de </a:t>
            </a:r>
            <a:r>
              <a:rPr lang="en-US" kern="1200" err="1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gestión</a:t>
            </a: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 del Patrimonio </a:t>
            </a:r>
            <a:r>
              <a:rPr lang="en-US" kern="1200" err="1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Bibliográfico</a:t>
            </a: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kern="120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REBIUN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F99E1A55-DD9C-2F48-60A0-B88D88691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90" y="1053826"/>
            <a:ext cx="3810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29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81" name="Freeform: Shape 3080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83" name="Freeform: Shape 3082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Publicaciones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papel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51DA64F-9CAF-FCCC-ADB7-FAD38D7E0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3006" y="625684"/>
            <a:ext cx="4091535" cy="545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12367" y="6420524"/>
            <a:ext cx="418206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D88A6372-5EDF-F549-A0A1-188C3FE48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81" y="6250605"/>
            <a:ext cx="1999001" cy="44739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DE190-364E-3488-27AB-C7F8D0E24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ol 14">
            <a:extLst>
              <a:ext uri="{FF2B5EF4-FFF2-40B4-BE49-F238E27FC236}">
                <a16:creationId xmlns:a16="http://schemas.microsoft.com/office/drawing/2014/main" id="{6B763C6A-AB2E-095C-FF3A-03DB3E0C1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7254" y="525439"/>
            <a:ext cx="3336545" cy="16576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Publicaciones electrónicas</a:t>
            </a:r>
          </a:p>
        </p:txBody>
      </p:sp>
      <p:pic>
        <p:nvPicPr>
          <p:cNvPr id="22" name="Imatge 21" descr="Imatge que conté text, llibre&#10;&#10;Pot ser que el contingut generat per IA no sigui correcte.">
            <a:extLst>
              <a:ext uri="{FF2B5EF4-FFF2-40B4-BE49-F238E27FC236}">
                <a16:creationId xmlns:a16="http://schemas.microsoft.com/office/drawing/2014/main" id="{781C450D-13F1-BCA6-9A8A-F71DF667C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31" y="375320"/>
            <a:ext cx="2968319" cy="3848658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2A5670-0F7B-4199-AEAB-33FBA9CEA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-1"/>
            <a:ext cx="0" cy="4572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tge 25" descr="Imatge que conté text, captura de pantalla, Lloc web, Pàgina web&#10;&#10;Pot ser que el contingut generat per IA no sigui correcte.">
            <a:extLst>
              <a:ext uri="{FF2B5EF4-FFF2-40B4-BE49-F238E27FC236}">
                <a16:creationId xmlns:a16="http://schemas.microsoft.com/office/drawing/2014/main" id="{70938906-510D-442F-AAAB-F861A5B9E3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54" t="25821" r="49913" b="32536"/>
          <a:stretch>
            <a:fillRect/>
          </a:stretch>
        </p:blipFill>
        <p:spPr>
          <a:xfrm>
            <a:off x="4906370" y="448608"/>
            <a:ext cx="2628285" cy="1511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BB1744D-A7DF-4B65-B6E3-DCF12BB2D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tge 27" descr="Imatge que conté text, pòster, disseny gràfic, llibre&#10;&#10;Pot ser que el contingut generat per IA no sigui correcte.">
            <a:extLst>
              <a:ext uri="{FF2B5EF4-FFF2-40B4-BE49-F238E27FC236}">
                <a16:creationId xmlns:a16="http://schemas.microsoft.com/office/drawing/2014/main" id="{70050399-8808-D3CD-F9E5-0D2C5234F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045" y="2424609"/>
            <a:ext cx="1421499" cy="1799367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82DD753-EA38-4E86-91FB-05041A44A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4567905"/>
            <a:ext cx="7530662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tge 26" descr="Imatge que conté text, art, pòster&#10;&#10;Pot ser que el contingut generat per IA no sigui correcte.">
            <a:extLst>
              <a:ext uri="{FF2B5EF4-FFF2-40B4-BE49-F238E27FC236}">
                <a16:creationId xmlns:a16="http://schemas.microsoft.com/office/drawing/2014/main" id="{427C87B1-26D8-2C90-5218-97093157F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69" y="4687749"/>
            <a:ext cx="1437338" cy="1489206"/>
          </a:xfrm>
          <a:prstGeom prst="rect">
            <a:avLst/>
          </a:prstGeom>
        </p:spPr>
      </p:pic>
      <p:pic>
        <p:nvPicPr>
          <p:cNvPr id="25" name="Imatge 24" descr="Imatge que conté text, Telèfon mòbil, captura de pantalla, Dispositiu de comunicacions portàtil&#10;&#10;Pot ser que el contingut generat per IA no sigui correcte.">
            <a:extLst>
              <a:ext uri="{FF2B5EF4-FFF2-40B4-BE49-F238E27FC236}">
                <a16:creationId xmlns:a16="http://schemas.microsoft.com/office/drawing/2014/main" id="{73E917EB-9E4E-4C8C-4986-649A32504A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7542" y="4911833"/>
            <a:ext cx="4354959" cy="1448024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12C36778-BFD2-289D-C4A1-B02471BDE975}"/>
              </a:ext>
            </a:extLst>
          </p:cNvPr>
          <p:cNvSpPr txBox="1"/>
          <p:nvPr/>
        </p:nvSpPr>
        <p:spPr>
          <a:xfrm>
            <a:off x="8017254" y="2274491"/>
            <a:ext cx="3336546" cy="3902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/>
              <a:t>Escrits i memòria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9 títulos disponibles gratis, ca. 6000 descargas 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DA63E78-7704-45EF-B5D3-EADDF5D82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730262" y="5706812"/>
            <a:ext cx="2286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F6E36-F6F0-B1DD-5E55-40BA3EB7D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62822" y="6417766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 Jornadas de gestión del Patrimonio Bibliográfico REBIUN</a:t>
            </a:r>
          </a:p>
        </p:txBody>
      </p:sp>
    </p:spTree>
    <p:extLst>
      <p:ext uri="{BB962C8B-B14F-4D97-AF65-F5344CB8AC3E}">
        <p14:creationId xmlns:p14="http://schemas.microsoft.com/office/powerpoint/2010/main" val="12424926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D0CCB-3059-57F9-D6DC-04C51CBDE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220687-CF74-3509-200E-C9B7EB588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1E180B7F-7B83-6CCC-CCEF-174E159A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4864BE9-47BB-B2FA-29BF-BA079F9BB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6C1C7B-B564-B5F2-4624-19B32FE84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C1864-0F39-2C5B-7515-FAD48A46E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a-ES" sz="2000"/>
          </a:p>
          <a:p>
            <a:endParaRPr lang="ca-ES" sz="2000"/>
          </a:p>
          <a:p>
            <a:endParaRPr lang="ca-ES" sz="2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6D11E-5681-9652-6B48-1256EB84B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020" y="6356350"/>
            <a:ext cx="664712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7" name="Gràfic 6" descr="Podcast with solid fill">
            <a:extLst>
              <a:ext uri="{FF2B5EF4-FFF2-40B4-BE49-F238E27FC236}">
                <a16:creationId xmlns:a16="http://schemas.microsoft.com/office/drawing/2014/main" id="{5423B7F8-D761-010E-A7DD-099EFEB43E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9904" y="1472787"/>
            <a:ext cx="914400" cy="914400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DFE83C66-FD0C-F41D-84DA-9B25E8BE4660}"/>
              </a:ext>
            </a:extLst>
          </p:cNvPr>
          <p:cNvSpPr txBox="1"/>
          <p:nvPr/>
        </p:nvSpPr>
        <p:spPr>
          <a:xfrm>
            <a:off x="2044855" y="1699154"/>
            <a:ext cx="184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/>
              <a:t>101 </a:t>
            </a:r>
            <a:r>
              <a:rPr lang="ca-ES" sz="2400" err="1"/>
              <a:t>capítulos</a:t>
            </a:r>
            <a:endParaRPr lang="ca-ES" sz="2400"/>
          </a:p>
        </p:txBody>
      </p:sp>
      <p:pic>
        <p:nvPicPr>
          <p:cNvPr id="11" name="Gràfic 10" descr="Blog outline">
            <a:extLst>
              <a:ext uri="{FF2B5EF4-FFF2-40B4-BE49-F238E27FC236}">
                <a16:creationId xmlns:a16="http://schemas.microsoft.com/office/drawing/2014/main" id="{5B1CBF85-06B1-D90B-6CF2-A6933CF4B0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9904" y="4013614"/>
            <a:ext cx="914400" cy="914400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2B726B98-B9F8-BE83-0E7C-5B8D34AA0449}"/>
              </a:ext>
            </a:extLst>
          </p:cNvPr>
          <p:cNvSpPr txBox="1"/>
          <p:nvPr/>
        </p:nvSpPr>
        <p:spPr>
          <a:xfrm>
            <a:off x="1993392" y="4153753"/>
            <a:ext cx="18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/>
              <a:t>410 </a:t>
            </a:r>
            <a:r>
              <a:rPr lang="ca-ES" sz="2400" err="1"/>
              <a:t>entradas</a:t>
            </a:r>
            <a:endParaRPr lang="ca-ES" sz="2400"/>
          </a:p>
        </p:txBody>
      </p:sp>
      <p:pic>
        <p:nvPicPr>
          <p:cNvPr id="17" name="Imatge 16">
            <a:extLst>
              <a:ext uri="{FF2B5EF4-FFF2-40B4-BE49-F238E27FC236}">
                <a16:creationId xmlns:a16="http://schemas.microsoft.com/office/drawing/2014/main" id="{7E38BF49-0E3B-B7E7-B4BA-0866670E11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494" t="9635" r="15769" b="23817"/>
          <a:stretch>
            <a:fillRect/>
          </a:stretch>
        </p:blipFill>
        <p:spPr>
          <a:xfrm>
            <a:off x="4751682" y="2942225"/>
            <a:ext cx="6060344" cy="3153706"/>
          </a:xfrm>
          <a:prstGeom prst="rect">
            <a:avLst/>
          </a:prstGeom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D4FEB7AD-935F-2203-E0E3-DCC4265B52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495" t="35829" r="32720" b="25658"/>
          <a:stretch>
            <a:fillRect/>
          </a:stretch>
        </p:blipFill>
        <p:spPr>
          <a:xfrm>
            <a:off x="4684926" y="491012"/>
            <a:ext cx="6197439" cy="2477380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1A2B8D6E-337A-A638-95ED-6F940D15B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601" y="6146687"/>
            <a:ext cx="1960277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151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15D64A-2B21-A88F-3B90-FA4E60FC6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5294-1EFD-AE4A-E8BB-9ECE7E71B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944A228B-D7DD-E3AF-D689-5C77B4C1B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2F2B19F1-888D-8C14-FF27-2D3FDCAFD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4B05CB-18B2-22C0-0613-CCE3AD489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a-ES" sz="4000" err="1"/>
              <a:t>Redes</a:t>
            </a:r>
            <a:r>
              <a:rPr lang="ca-ES" sz="4000"/>
              <a:t> </a:t>
            </a:r>
            <a:r>
              <a:rPr lang="ca-ES" sz="4000" err="1"/>
              <a:t>sociales</a:t>
            </a:r>
            <a:br>
              <a:rPr lang="ca-ES" sz="4000"/>
            </a:br>
            <a:r>
              <a:rPr lang="ca-ES" sz="2800"/>
              <a:t>26.000 seguidores</a:t>
            </a:r>
            <a:br>
              <a:rPr lang="ca-ES" sz="4000"/>
            </a:br>
            <a:endParaRPr lang="ca-ES" sz="4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B35A0F-119F-A6FD-EAA7-17B8A9482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102A9-DD38-D161-4417-3A9222BBC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a-ES" sz="2000"/>
          </a:p>
          <a:p>
            <a:endParaRPr lang="ca-ES" sz="2000"/>
          </a:p>
          <a:p>
            <a:endParaRPr lang="ca-ES" sz="2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C2831-F976-5B00-9FAB-70745D3EA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8351" y="6356350"/>
            <a:ext cx="6637796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84D566B3-4E3D-E01F-1B96-2373252E3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81" y="1164021"/>
            <a:ext cx="1409700" cy="457200"/>
          </a:xfrm>
          <a:prstGeom prst="rect">
            <a:avLst/>
          </a:prstGeom>
        </p:spPr>
      </p:pic>
      <p:pic>
        <p:nvPicPr>
          <p:cNvPr id="9" name="Imatge 8" descr="Imatge que conté blanc, esbós, línia, disseny&#10;&#10;Pot ser que el contingut generat per IA no sigui correcte.">
            <a:extLst>
              <a:ext uri="{FF2B5EF4-FFF2-40B4-BE49-F238E27FC236}">
                <a16:creationId xmlns:a16="http://schemas.microsoft.com/office/drawing/2014/main" id="{4857B4E3-FD62-1DE0-B22F-DB3C794C4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083" y="1167280"/>
            <a:ext cx="1237921" cy="63981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B55BA581-F0CD-C5F1-E40C-622C38AF5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709" y="2461063"/>
            <a:ext cx="1562100" cy="438150"/>
          </a:xfrm>
          <a:prstGeom prst="rect">
            <a:avLst/>
          </a:prstGeom>
        </p:spPr>
      </p:pic>
      <p:pic>
        <p:nvPicPr>
          <p:cNvPr id="13" name="Imatge 12" descr="Imatge que conté Font, logotip, Gràfics, símbol&#10;&#10;Pot ser que el contingut generat per IA no sigui correcte.">
            <a:extLst>
              <a:ext uri="{FF2B5EF4-FFF2-40B4-BE49-F238E27FC236}">
                <a16:creationId xmlns:a16="http://schemas.microsoft.com/office/drawing/2014/main" id="{22D5555A-B7B6-63A1-D595-F801C6E5F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6840" y="5056858"/>
            <a:ext cx="2466975" cy="628650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ECE3DFF6-616E-22AF-7216-BBF450799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2515" y="2462213"/>
            <a:ext cx="1447800" cy="409575"/>
          </a:xfrm>
          <a:prstGeom prst="rect">
            <a:avLst/>
          </a:prstGeom>
        </p:spPr>
      </p:pic>
      <p:pic>
        <p:nvPicPr>
          <p:cNvPr id="17" name="Imatge 16" descr="Imatge que conté Font, text, blanc, cal·ligrafia&#10;&#10;Pot ser que el contingut generat per IA no sigui correcte.">
            <a:extLst>
              <a:ext uri="{FF2B5EF4-FFF2-40B4-BE49-F238E27FC236}">
                <a16:creationId xmlns:a16="http://schemas.microsoft.com/office/drawing/2014/main" id="{F33BC53B-5F19-8B1F-B971-D7FBC40BE9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1137" y="3742426"/>
            <a:ext cx="1933575" cy="609600"/>
          </a:xfrm>
          <a:prstGeom prst="rect">
            <a:avLst/>
          </a:prstGeom>
        </p:spPr>
      </p:pic>
      <p:pic>
        <p:nvPicPr>
          <p:cNvPr id="18" name="Imatge 17" descr="Imatge que conté Font, logotip, Gràfics, blanc&#10;&#10;Pot ser que el contingut generat per IA no sigui correcte.">
            <a:extLst>
              <a:ext uri="{FF2B5EF4-FFF2-40B4-BE49-F238E27FC236}">
                <a16:creationId xmlns:a16="http://schemas.microsoft.com/office/drawing/2014/main" id="{C8C4069B-9752-5386-FFD8-D3BCFEFF47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840" y="3828421"/>
            <a:ext cx="1304925" cy="523875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7C61B245-EDC2-9EE2-B8AA-E6855167BF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93" y="6167535"/>
            <a:ext cx="1981448" cy="43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3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216" y="1076324"/>
            <a:ext cx="6272784" cy="15350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Debates </a:t>
            </a:r>
            <a:r>
              <a:rPr lang="en-US" sz="5200" err="1"/>
              <a:t>sobre</a:t>
            </a:r>
            <a:r>
              <a:rPr lang="en-US" sz="5200"/>
              <a:t> </a:t>
            </a:r>
            <a:r>
              <a:rPr lang="en-US" sz="5200" err="1"/>
              <a:t>patrimonio</a:t>
            </a:r>
            <a:r>
              <a:rPr lang="en-US" sz="5200"/>
              <a:t> histórico</a:t>
            </a:r>
          </a:p>
        </p:txBody>
      </p:sp>
      <p:pic>
        <p:nvPicPr>
          <p:cNvPr id="11" name="Picture 10" descr=" Tirant_1497.jpg"/>
          <p:cNvPicPr>
            <a:picLocks noChangeAspect="1"/>
          </p:cNvPicPr>
          <p:nvPr/>
        </p:nvPicPr>
        <p:blipFill>
          <a:blip r:embed="rId2"/>
          <a:srcRect r="3745"/>
          <a:stretch>
            <a:fillRect/>
          </a:stretch>
        </p:blipFill>
        <p:spPr>
          <a:xfrm>
            <a:off x="20" y="10"/>
            <a:ext cx="4505305" cy="6857990"/>
          </a:xfrm>
          <a:prstGeom prst="rect">
            <a:avLst/>
          </a:prstGeom>
        </p:spPr>
      </p:pic>
      <p:sp>
        <p:nvSpPr>
          <p:cNvPr id="48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ontenidor de contingut 7">
            <a:extLst>
              <a:ext uri="{FF2B5EF4-FFF2-40B4-BE49-F238E27FC236}">
                <a16:creationId xmlns:a16="http://schemas.microsoft.com/office/drawing/2014/main" id="{258C8723-27D4-3F45-31DE-0E2744BA8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216" y="3351276"/>
            <a:ext cx="6272784" cy="28256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/>
              <a:t>Martorell, Joanot. </a:t>
            </a:r>
            <a:r>
              <a:rPr lang="en-US" sz="2200" i="1" err="1"/>
              <a:t>Tirant</a:t>
            </a:r>
            <a:r>
              <a:rPr lang="en-US" sz="2200" i="1"/>
              <a:t> lo Blanch.</a:t>
            </a:r>
            <a:r>
              <a:rPr lang="en-US" sz="2200"/>
              <a:t> Barcelona: Pere Miquel i Diego de </a:t>
            </a:r>
            <a:r>
              <a:rPr lang="en-US" sz="2200" err="1"/>
              <a:t>Gumiel</a:t>
            </a:r>
            <a:r>
              <a:rPr lang="en-US" sz="2200"/>
              <a:t>, 1497.  </a:t>
            </a:r>
            <a:br>
              <a:rPr lang="en-US" sz="2200"/>
            </a:br>
            <a:r>
              <a:rPr lang="en-US" sz="2200"/>
              <a:t>New York, Hispanic Society of America. </a:t>
            </a:r>
          </a:p>
          <a:p>
            <a:pPr marL="0" indent="0">
              <a:buNone/>
            </a:pPr>
            <a:r>
              <a:rPr lang="en-US" sz="1800"/>
              <a:t>Disponible </a:t>
            </a:r>
            <a:r>
              <a:rPr lang="en-US" sz="1800" err="1"/>
              <a:t>en</a:t>
            </a:r>
            <a:r>
              <a:rPr lang="en-US" sz="1800"/>
              <a:t> </a:t>
            </a:r>
            <a:r>
              <a:rPr lang="en-US" sz="1800">
                <a:hlinkClick r:id="rId3"/>
              </a:rPr>
              <a:t>https://www.cervantesvirtual.com/obra/tirant-lo-blanch-hispanic-society-of-america--1/</a:t>
            </a:r>
            <a:r>
              <a:rPr lang="en-US" sz="1800"/>
              <a:t> 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ca-ES" sz="2200" err="1"/>
              <a:t>Imagen</a:t>
            </a:r>
            <a:r>
              <a:rPr lang="ca-ES" sz="2200"/>
              <a:t> cedida por  </a:t>
            </a:r>
            <a:r>
              <a:rPr lang="ca-ES" sz="2200" err="1"/>
              <a:t>Hispanic</a:t>
            </a:r>
            <a:r>
              <a:rPr lang="ca-ES" sz="2200"/>
              <a:t> </a:t>
            </a:r>
            <a:r>
              <a:rPr lang="ca-ES" sz="2200" err="1"/>
              <a:t>Society</a:t>
            </a:r>
            <a:r>
              <a:rPr lang="ca-ES" sz="2200"/>
              <a:t> of </a:t>
            </a:r>
            <a:r>
              <a:rPr lang="ca-ES" sz="2200" err="1"/>
              <a:t>America</a:t>
            </a:r>
            <a:endParaRPr lang="ca-ES" sz="2200"/>
          </a:p>
          <a:p>
            <a:pPr marL="0" indent="0">
              <a:buNone/>
            </a:pPr>
            <a:endParaRPr lang="en-US" sz="22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2955" y="6356350"/>
            <a:ext cx="649068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1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V Jornadas de </a:t>
            </a:r>
            <a:r>
              <a:rPr lang="en-US" sz="1100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gestión</a:t>
            </a:r>
            <a:r>
              <a:rPr lang="en-US" sz="11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 del Patrimonio </a:t>
            </a:r>
            <a:r>
              <a:rPr lang="en-US" sz="1100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Bibliográfico</a:t>
            </a:r>
            <a:r>
              <a:rPr lang="en-US" sz="11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 REBIUN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BB38B2-53FF-1716-0E9A-98A79052E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19" y="1122363"/>
            <a:ext cx="4497887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Mirando al futuro</a:t>
            </a:r>
          </a:p>
        </p:txBody>
      </p:sp>
      <p:pic>
        <p:nvPicPr>
          <p:cNvPr id="23" name="Gràfic 22" descr="Earth globe: Africa and Europe with solid fill">
            <a:extLst>
              <a:ext uri="{FF2B5EF4-FFF2-40B4-BE49-F238E27FC236}">
                <a16:creationId xmlns:a16="http://schemas.microsoft.com/office/drawing/2014/main" id="{CBB85A2D-03C8-D064-0D10-ADAC85A669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07032" y="321732"/>
            <a:ext cx="1617903" cy="1617903"/>
          </a:xfrm>
          <a:prstGeom prst="rect">
            <a:avLst/>
          </a:prstGeom>
        </p:spPr>
      </p:pic>
      <p:pic>
        <p:nvPicPr>
          <p:cNvPr id="15" name="Gràfic 14" descr="Group of people with solid fill">
            <a:extLst>
              <a:ext uri="{FF2B5EF4-FFF2-40B4-BE49-F238E27FC236}">
                <a16:creationId xmlns:a16="http://schemas.microsoft.com/office/drawing/2014/main" id="{9D3A3F34-14CC-91CC-14C9-AE3AD34C11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4486" y="2557929"/>
            <a:ext cx="1702135" cy="1702135"/>
          </a:xfrm>
          <a:prstGeom prst="rect">
            <a:avLst/>
          </a:prstGeom>
        </p:spPr>
      </p:pic>
      <p:pic>
        <p:nvPicPr>
          <p:cNvPr id="13" name="Contenidor de contingut 12" descr="Court outline">
            <a:extLst>
              <a:ext uri="{FF2B5EF4-FFF2-40B4-BE49-F238E27FC236}">
                <a16:creationId xmlns:a16="http://schemas.microsoft.com/office/drawing/2014/main" id="{0EEFBE6B-86BA-87A6-6F77-B8E459F1D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92477" y="2517903"/>
            <a:ext cx="1742162" cy="1742162"/>
          </a:xfrm>
          <a:prstGeom prst="rect">
            <a:avLst/>
          </a:prstGeom>
        </p:spPr>
      </p:pic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9C839A21-785B-2F45-5264-AE13AE3D1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9174" y="6410134"/>
            <a:ext cx="393539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2F7D105F-A9B0-D995-8502-7B4B67EE35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79080" y="6410134"/>
            <a:ext cx="16306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17/Abril/2026</a:t>
            </a:r>
          </a:p>
        </p:txBody>
      </p:sp>
      <p:pic>
        <p:nvPicPr>
          <p:cNvPr id="25" name="Gràfic 24" descr="Wireless router with solid fill">
            <a:extLst>
              <a:ext uri="{FF2B5EF4-FFF2-40B4-BE49-F238E27FC236}">
                <a16:creationId xmlns:a16="http://schemas.microsoft.com/office/drawing/2014/main" id="{492D9399-DDD2-5DE7-95CB-547C7A3B67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7285" y="4903537"/>
            <a:ext cx="1576535" cy="157653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56858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àfic 16" descr="Books with solid fill">
            <a:extLst>
              <a:ext uri="{FF2B5EF4-FFF2-40B4-BE49-F238E27FC236}">
                <a16:creationId xmlns:a16="http://schemas.microsoft.com/office/drawing/2014/main" id="{5B737DE3-B007-EF16-801A-B6796B7D88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55238" y="321732"/>
            <a:ext cx="1617907" cy="1617907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228770"/>
            <a:ext cx="6096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750" y="4581803"/>
            <a:ext cx="605525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àfic 18" descr="Coins with solid fill">
            <a:extLst>
              <a:ext uri="{FF2B5EF4-FFF2-40B4-BE49-F238E27FC236}">
                <a16:creationId xmlns:a16="http://schemas.microsoft.com/office/drawing/2014/main" id="{B632B398-2154-8FDB-3DCE-8E194F3C26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75291" y="4903538"/>
            <a:ext cx="1576534" cy="15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840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B5CD3429-448D-43BA-E62F-52B2FA6D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355"/>
            <a:ext cx="10515600" cy="3346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Mirando al futuro</a:t>
            </a:r>
          </a:p>
        </p:txBody>
      </p:sp>
      <p:pic>
        <p:nvPicPr>
          <p:cNvPr id="7" name="Contenidor de contingut 6" descr="Lock with solid fill">
            <a:extLst>
              <a:ext uri="{FF2B5EF4-FFF2-40B4-BE49-F238E27FC236}">
                <a16:creationId xmlns:a16="http://schemas.microsoft.com/office/drawing/2014/main" id="{76A7A9FD-C613-9478-28D1-5FE0364AEB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3145" y="4060065"/>
            <a:ext cx="2230486" cy="2230486"/>
          </a:xfrm>
          <a:prstGeom prst="rect">
            <a:avLst/>
          </a:prstGeom>
        </p:spPr>
      </p:pic>
      <p:pic>
        <p:nvPicPr>
          <p:cNvPr id="8" name="Contenidor de contingut 6" descr="Leaky Tap outline">
            <a:extLst>
              <a:ext uri="{FF2B5EF4-FFF2-40B4-BE49-F238E27FC236}">
                <a16:creationId xmlns:a16="http://schemas.microsoft.com/office/drawing/2014/main" id="{833967BD-50A6-39B0-011D-486537AA1F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7410" y="4060065"/>
            <a:ext cx="2230486" cy="2230486"/>
          </a:xfrm>
          <a:prstGeom prst="rect">
            <a:avLst/>
          </a:prstGeom>
        </p:spPr>
      </p:pic>
      <p:pic>
        <p:nvPicPr>
          <p:cNvPr id="10" name="Gràfic 9" descr="Agriculture outline">
            <a:extLst>
              <a:ext uri="{FF2B5EF4-FFF2-40B4-BE49-F238E27FC236}">
                <a16:creationId xmlns:a16="http://schemas.microsoft.com/office/drawing/2014/main" id="{F0B7C51E-988F-8306-A609-9DD56EBD33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8409" y="4060065"/>
            <a:ext cx="2230486" cy="2230486"/>
          </a:xfrm>
          <a:prstGeom prst="rect">
            <a:avLst/>
          </a:prstGeom>
        </p:spPr>
      </p:pic>
      <p:pic>
        <p:nvPicPr>
          <p:cNvPr id="11" name="Gràfic 10" descr="Robot with solid fill">
            <a:extLst>
              <a:ext uri="{FF2B5EF4-FFF2-40B4-BE49-F238E27FC236}">
                <a16:creationId xmlns:a16="http://schemas.microsoft.com/office/drawing/2014/main" id="{A8891A4E-E871-871D-F894-36E5F3E60B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73389" y="4060065"/>
            <a:ext cx="2230486" cy="2230486"/>
          </a:xfrm>
          <a:prstGeom prst="rect">
            <a:avLst/>
          </a:prstGeom>
        </p:spPr>
      </p:pic>
      <p:pic>
        <p:nvPicPr>
          <p:cNvPr id="13" name="Gràfic 12" descr="Books with solid fill">
            <a:extLst>
              <a:ext uri="{FF2B5EF4-FFF2-40B4-BE49-F238E27FC236}">
                <a16:creationId xmlns:a16="http://schemas.microsoft.com/office/drawing/2014/main" id="{F4C7E208-FF03-E50E-19A8-51F3BF7756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58369" y="4060065"/>
            <a:ext cx="2230486" cy="2230486"/>
          </a:xfrm>
          <a:prstGeom prst="rect">
            <a:avLst/>
          </a:prstGeom>
        </p:spPr>
      </p:pic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5787BF2-084F-16FF-7F9D-7A998C972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 Jornadas de gestión del Patrimonio Bibliográfico REBIUN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D023F4ED-D3D5-1D64-A745-FD7DFDC01D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028" y="6180881"/>
            <a:ext cx="1992750" cy="46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817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98938E-09AD-06F8-B666-ADBA6D672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idor de contingut 9">
            <a:extLst>
              <a:ext uri="{FF2B5EF4-FFF2-40B4-BE49-F238E27FC236}">
                <a16:creationId xmlns:a16="http://schemas.microsoft.com/office/drawing/2014/main" id="{2DF180A3-DA57-7386-7BEC-E18B8E142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679" y="412454"/>
            <a:ext cx="4742121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700" i="1" dirty="0"/>
              <a:t>Si </a:t>
            </a:r>
            <a:r>
              <a:rPr lang="en-US" sz="1700" i="1" dirty="0" err="1"/>
              <a:t>hortum</a:t>
            </a:r>
            <a:r>
              <a:rPr lang="en-US" sz="1700" i="1" dirty="0"/>
              <a:t> in </a:t>
            </a:r>
            <a:r>
              <a:rPr lang="en-US" sz="1700" i="1" dirty="0" err="1"/>
              <a:t>bybliotheca</a:t>
            </a:r>
            <a:r>
              <a:rPr lang="en-US" sz="1700" i="1" dirty="0"/>
              <a:t> </a:t>
            </a:r>
            <a:r>
              <a:rPr lang="en-US" sz="1700" i="1" dirty="0" err="1"/>
              <a:t>habes</a:t>
            </a:r>
            <a:r>
              <a:rPr lang="en-US" sz="1700" i="1" dirty="0"/>
              <a:t>, nihil </a:t>
            </a:r>
            <a:r>
              <a:rPr lang="en-US" sz="1700" i="1" dirty="0" err="1"/>
              <a:t>deerit</a:t>
            </a:r>
            <a:endParaRPr lang="en-US" sz="1700" dirty="0"/>
          </a:p>
        </p:txBody>
      </p:sp>
      <p:pic>
        <p:nvPicPr>
          <p:cNvPr id="3" name="Imatge 2" descr="Imatge que conté flor, Floristeria, Disseny floral, pètal&#10;&#10;Pot ser que el contingut generat per IA no sigui correcte.">
            <a:extLst>
              <a:ext uri="{FF2B5EF4-FFF2-40B4-BE49-F238E27FC236}">
                <a16:creationId xmlns:a16="http://schemas.microsoft.com/office/drawing/2014/main" id="{B2385007-6BB0-8AB1-631F-B67696E08E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67" r="41055"/>
          <a:stretch>
            <a:fillRect/>
          </a:stretch>
        </p:blipFill>
        <p:spPr>
          <a:xfrm rot="5400000">
            <a:off x="1251215" y="1708414"/>
            <a:ext cx="3898370" cy="6400801"/>
          </a:xfrm>
          <a:prstGeom prst="rect">
            <a:avLst/>
          </a:prstGeom>
        </p:spPr>
      </p:pic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5CC2081-B3BD-DEA5-62D3-3DCDCB0F9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4906" y="6356350"/>
            <a:ext cx="4935894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REBIUN 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182A58DA-E1B6-01C0-EF02-A0944F9DF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3"/>
          <a:stretch>
            <a:fillRect/>
          </a:stretch>
        </p:blipFill>
        <p:spPr>
          <a:xfrm rot="5400000">
            <a:off x="5962650" y="628650"/>
            <a:ext cx="6857999" cy="56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8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ca-ES" sz="5200"/>
              <a:t>Protección del patrimonio cultural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3355848"/>
            <a:ext cx="6268770" cy="2825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/>
              <a:t>S. XVIII-XIX, evitar el expolio</a:t>
            </a:r>
          </a:p>
          <a:p>
            <a:pPr marL="0" indent="0">
              <a:buNone/>
            </a:pPr>
            <a:r>
              <a:rPr lang="es-ES" sz="2200"/>
              <a:t>S. XX, Protección del patrimonio</a:t>
            </a:r>
          </a:p>
          <a:p>
            <a:pPr marL="0" indent="0">
              <a:buNone/>
            </a:pPr>
            <a:r>
              <a:rPr lang="es-ES" sz="2200"/>
              <a:t>1985, ámbito estatal</a:t>
            </a:r>
          </a:p>
          <a:p>
            <a:pPr marL="0" indent="0">
              <a:buNone/>
            </a:pPr>
            <a:r>
              <a:rPr lang="es-ES" sz="2200"/>
              <a:t>1993, ámbito Cataluña</a:t>
            </a:r>
          </a:p>
          <a:p>
            <a:pPr marL="0" indent="0">
              <a:buNone/>
            </a:pPr>
            <a:r>
              <a:rPr lang="en-US" sz="2200"/>
              <a:t>1954, Convenio de La Haya</a:t>
            </a:r>
          </a:p>
          <a:p>
            <a:pPr marL="0" indent="0">
              <a:buNone/>
            </a:pPr>
            <a:r>
              <a:rPr lang="en-US" sz="2200"/>
              <a:t>1992, Unión Europea</a:t>
            </a:r>
          </a:p>
          <a:p>
            <a:pPr marL="0" indent="0">
              <a:buNone/>
            </a:pPr>
            <a:endParaRPr lang="es-ES" sz="2200"/>
          </a:p>
        </p:txBody>
      </p:sp>
      <p:pic>
        <p:nvPicPr>
          <p:cNvPr id="7" name="Gràfic 6" descr="Scales of justice outline">
            <a:extLst>
              <a:ext uri="{FF2B5EF4-FFF2-40B4-BE49-F238E27FC236}">
                <a16:creationId xmlns:a16="http://schemas.microsoft.com/office/drawing/2014/main" id="{29842A05-1965-153D-0661-C858D26083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94066" y="1272395"/>
            <a:ext cx="4237686" cy="423768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21699" y="6356350"/>
            <a:ext cx="3825550" cy="365125"/>
          </a:xfrm>
        </p:spPr>
        <p:txBody>
          <a:bodyPr>
            <a:noAutofit/>
          </a:bodyPr>
          <a:lstStyle/>
          <a:p>
            <a:pPr algn="r">
              <a:spcAft>
                <a:spcPts val="600"/>
              </a:spcAft>
            </a:pP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Jornadas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gestión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Patrimonio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a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Bibliográfico</a:t>
            </a:r>
            <a:r>
              <a:rPr lang="ca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REBIUN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007DA074-9A53-8B4A-2A87-C8CEABE92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20" y="6256867"/>
            <a:ext cx="1998388" cy="464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/>
              <a:t>Mapa </a:t>
            </a:r>
            <a:r>
              <a:rPr lang="en-US" sz="3200" err="1"/>
              <a:t>buscador</a:t>
            </a:r>
            <a:r>
              <a:rPr lang="en-US" sz="3200"/>
              <a:t> de </a:t>
            </a:r>
            <a:r>
              <a:rPr lang="en-US" sz="3200" err="1"/>
              <a:t>bibliotecas</a:t>
            </a:r>
            <a:r>
              <a:rPr lang="en-US" sz="3200"/>
              <a:t> </a:t>
            </a:r>
            <a:r>
              <a:rPr lang="en-US" sz="3200" err="1"/>
              <a:t>en</a:t>
            </a:r>
            <a:r>
              <a:rPr lang="en-US" sz="3200"/>
              <a:t> Cataluña</a:t>
            </a:r>
            <a:br>
              <a:rPr lang="en-US" sz="3200"/>
            </a:br>
            <a:br>
              <a:rPr lang="en-US" sz="3200"/>
            </a:br>
            <a:r>
              <a:rPr lang="en-US" sz="3200"/>
              <a:t>(902 </a:t>
            </a:r>
            <a:r>
              <a:rPr lang="en-US" sz="3200" err="1"/>
              <a:t>equipamientos</a:t>
            </a:r>
            <a:r>
              <a:rPr lang="en-US" sz="3200"/>
              <a:t> de </a:t>
            </a:r>
            <a:r>
              <a:rPr lang="en-US" sz="3200" err="1"/>
              <a:t>distinta</a:t>
            </a:r>
            <a:r>
              <a:rPr lang="en-US" sz="3200"/>
              <a:t> </a:t>
            </a:r>
            <a:r>
              <a:rPr lang="en-US" sz="3200" err="1"/>
              <a:t>tipología</a:t>
            </a:r>
            <a:r>
              <a:rPr lang="en-US" sz="3200"/>
              <a:t>)</a:t>
            </a:r>
            <a:br>
              <a:rPr lang="en-US" sz="3200"/>
            </a:br>
            <a:endParaRPr lang="en-US" sz="3200"/>
          </a:p>
        </p:txBody>
      </p:sp>
      <p:pic>
        <p:nvPicPr>
          <p:cNvPr id="13" name="Picture 12" descr="Captura de pantalla 2026-04-01 a las 13.09.34.png"/>
          <p:cNvPicPr>
            <a:picLocks noChangeAspect="1"/>
          </p:cNvPicPr>
          <p:nvPr/>
        </p:nvPicPr>
        <p:blipFill>
          <a:blip r:embed="rId2"/>
          <a:srcRect l="10082" r="1029"/>
          <a:stretch>
            <a:fillRect/>
          </a:stretch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161915" y="4739402"/>
            <a:ext cx="3434180" cy="9757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Fuente: </a:t>
            </a:r>
            <a:r>
              <a:rPr lang="en-US" err="1">
                <a:hlinkClick r:id="rId3"/>
              </a:rPr>
              <a:t>Servei</a:t>
            </a:r>
            <a:r>
              <a:rPr lang="en-US">
                <a:hlinkClick r:id="rId3"/>
              </a:rPr>
              <a:t> de </a:t>
            </a:r>
            <a:r>
              <a:rPr lang="en-US" err="1">
                <a:hlinkClick r:id="rId3"/>
              </a:rPr>
              <a:t>Biblioteques</a:t>
            </a:r>
            <a:r>
              <a:rPr lang="en-US">
                <a:hlinkClick r:id="rId3"/>
              </a:rPr>
              <a:t> de la Generalitat de Catalunya</a:t>
            </a:r>
            <a:r>
              <a:rPr lang="en-US"/>
              <a:t> </a:t>
            </a:r>
            <a:endParaRPr lang="en-US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57804" y="6353941"/>
            <a:ext cx="453817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 dirty="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 REBIUN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CF07E4EA-7B4C-5F45-50A0-8107C4CDF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El </a:t>
            </a:r>
            <a:r>
              <a:rPr lang="en-US" err="1"/>
              <a:t>Catàleg</a:t>
            </a:r>
            <a:r>
              <a:rPr lang="en-US"/>
              <a:t> </a:t>
            </a:r>
            <a:r>
              <a:rPr lang="en-US" err="1"/>
              <a:t>Col·lectiu</a:t>
            </a:r>
            <a:r>
              <a:rPr lang="en-US"/>
              <a:t> del</a:t>
            </a:r>
            <a:r>
              <a:rPr lang="en-US" kern="1200">
                <a:latin typeface="+mj-lt"/>
                <a:ea typeface="+mj-ea"/>
                <a:cs typeface="+mj-cs"/>
              </a:rPr>
              <a:t> </a:t>
            </a:r>
            <a:r>
              <a:rPr lang="en-US" err="1"/>
              <a:t>Patrimoni</a:t>
            </a:r>
            <a:r>
              <a:rPr lang="en-US" kern="1200">
                <a:latin typeface="+mj-lt"/>
                <a:ea typeface="+mj-ea"/>
                <a:cs typeface="+mj-cs"/>
              </a:rPr>
              <a:t> </a:t>
            </a:r>
            <a:r>
              <a:rPr lang="en-US" err="1"/>
              <a:t>Bibliogràfic</a:t>
            </a:r>
            <a:r>
              <a:rPr lang="en-US" kern="1200">
                <a:latin typeface="+mj-lt"/>
                <a:ea typeface="+mj-ea"/>
                <a:cs typeface="+mj-cs"/>
              </a:rPr>
              <a:t> de </a:t>
            </a:r>
            <a:r>
              <a:rPr lang="en-US"/>
              <a:t>Catalunya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chemeClr val="tx1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06962B2-12A2-5F13-AA54-11311A5C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9690" y="6356350"/>
            <a:ext cx="56297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V Jornadas de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gestión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del Patrimonio </a:t>
            </a:r>
            <a:r>
              <a:rPr lang="en-US" kern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Bibliográfico</a:t>
            </a:r>
            <a:r>
              <a:rPr lang="en-US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REBIUN</a:t>
            </a:r>
          </a:p>
        </p:txBody>
      </p:sp>
      <p:cxnSp>
        <p:nvCxnSpPr>
          <p:cNvPr id="8" name="Connector de fletxa recta 7">
            <a:extLst>
              <a:ext uri="{FF2B5EF4-FFF2-40B4-BE49-F238E27FC236}">
                <a16:creationId xmlns:a16="http://schemas.microsoft.com/office/drawing/2014/main" id="{82C9114D-D8AF-D5C9-0045-AC52E858AB8A}"/>
              </a:ext>
            </a:extLst>
          </p:cNvPr>
          <p:cNvCxnSpPr>
            <a:cxnSpLocks/>
          </p:cNvCxnSpPr>
          <p:nvPr/>
        </p:nvCxnSpPr>
        <p:spPr>
          <a:xfrm>
            <a:off x="9626321" y="3315956"/>
            <a:ext cx="125175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QuadreDeText 17">
            <a:extLst>
              <a:ext uri="{FF2B5EF4-FFF2-40B4-BE49-F238E27FC236}">
                <a16:creationId xmlns:a16="http://schemas.microsoft.com/office/drawing/2014/main" id="{1FDE7CB4-1ABB-044E-7A8A-E17C0879016B}"/>
              </a:ext>
            </a:extLst>
          </p:cNvPr>
          <p:cNvSpPr txBox="1"/>
          <p:nvPr/>
        </p:nvSpPr>
        <p:spPr>
          <a:xfrm>
            <a:off x="3928906" y="5461918"/>
            <a:ext cx="71343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>
                <a:hlinkClick r:id="rId2"/>
              </a:rPr>
              <a:t>https://csuc-network.primo.exlibrisgroup.com/discovery/search?vid=34CSUC_NETWORK:CCPBC_UNION&amp;lang=ca</a:t>
            </a:r>
            <a:endParaRPr lang="ca-ES" sz="1400"/>
          </a:p>
        </p:txBody>
      </p:sp>
      <p:pic>
        <p:nvPicPr>
          <p:cNvPr id="22" name="Imatge 21">
            <a:extLst>
              <a:ext uri="{FF2B5EF4-FFF2-40B4-BE49-F238E27FC236}">
                <a16:creationId xmlns:a16="http://schemas.microsoft.com/office/drawing/2014/main" id="{436F2518-9BAD-9D0B-5603-EBABB11158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55" r="24248"/>
          <a:stretch>
            <a:fillRect/>
          </a:stretch>
        </p:blipFill>
        <p:spPr>
          <a:xfrm>
            <a:off x="4236015" y="404049"/>
            <a:ext cx="7117786" cy="4572972"/>
          </a:xfrm>
          <a:prstGeom prst="rect">
            <a:avLst/>
          </a:prstGeom>
        </p:spPr>
      </p:pic>
      <p:sp>
        <p:nvSpPr>
          <p:cNvPr id="25" name="QuadreDeText 24">
            <a:extLst>
              <a:ext uri="{FF2B5EF4-FFF2-40B4-BE49-F238E27FC236}">
                <a16:creationId xmlns:a16="http://schemas.microsoft.com/office/drawing/2014/main" id="{01492C83-2FEF-3D79-CE21-A4AE131CC896}"/>
              </a:ext>
            </a:extLst>
          </p:cNvPr>
          <p:cNvSpPr txBox="1"/>
          <p:nvPr/>
        </p:nvSpPr>
        <p:spPr>
          <a:xfrm>
            <a:off x="10783088" y="2646393"/>
            <a:ext cx="1408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>
                <a:solidFill>
                  <a:srgbClr val="FF0000"/>
                </a:solidFill>
              </a:rPr>
              <a:t>390 </a:t>
            </a:r>
            <a:r>
              <a:rPr lang="ca-ES" err="1">
                <a:solidFill>
                  <a:srgbClr val="FF0000"/>
                </a:solidFill>
              </a:rPr>
              <a:t>entradas</a:t>
            </a:r>
            <a:endParaRPr lang="ca-ES">
              <a:solidFill>
                <a:srgbClr val="FF0000"/>
              </a:solidFill>
            </a:endParaRPr>
          </a:p>
        </p:txBody>
      </p:sp>
      <p:cxnSp>
        <p:nvCxnSpPr>
          <p:cNvPr id="27" name="Connector de fletxa recta 26">
            <a:extLst>
              <a:ext uri="{FF2B5EF4-FFF2-40B4-BE49-F238E27FC236}">
                <a16:creationId xmlns:a16="http://schemas.microsoft.com/office/drawing/2014/main" id="{117E7F68-675A-BCF1-0F83-01DAA514A71D}"/>
              </a:ext>
            </a:extLst>
          </p:cNvPr>
          <p:cNvCxnSpPr>
            <a:stCxn id="25" idx="1"/>
          </p:cNvCxnSpPr>
          <p:nvPr/>
        </p:nvCxnSpPr>
        <p:spPr>
          <a:xfrm flipH="1">
            <a:off x="10379947" y="2831059"/>
            <a:ext cx="40314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de fletxa recta 28">
            <a:extLst>
              <a:ext uri="{FF2B5EF4-FFF2-40B4-BE49-F238E27FC236}">
                <a16:creationId xmlns:a16="http://schemas.microsoft.com/office/drawing/2014/main" id="{06C4C7A4-1EEA-3799-B93C-9CCE441D80C8}"/>
              </a:ext>
            </a:extLst>
          </p:cNvPr>
          <p:cNvCxnSpPr/>
          <p:nvPr/>
        </p:nvCxnSpPr>
        <p:spPr>
          <a:xfrm flipV="1">
            <a:off x="4602145" y="3015725"/>
            <a:ext cx="1386673" cy="1294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QuadreDeText 29">
            <a:extLst>
              <a:ext uri="{FF2B5EF4-FFF2-40B4-BE49-F238E27FC236}">
                <a16:creationId xmlns:a16="http://schemas.microsoft.com/office/drawing/2014/main" id="{8C8ECD14-F491-5C90-254F-591A4298BA70}"/>
              </a:ext>
            </a:extLst>
          </p:cNvPr>
          <p:cNvSpPr txBox="1"/>
          <p:nvPr/>
        </p:nvSpPr>
        <p:spPr>
          <a:xfrm>
            <a:off x="3928906" y="2946624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>
                <a:solidFill>
                  <a:srgbClr val="FF0000"/>
                </a:solidFill>
              </a:rPr>
              <a:t>Inicio</a:t>
            </a: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A1CC9071-FF35-FB59-3219-76C35DEFC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53" y="6250605"/>
            <a:ext cx="1989096" cy="47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3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39EEC27-5C99-9C4B-B938-624BEB2C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El </a:t>
            </a:r>
            <a:r>
              <a:rPr lang="ca-ES" err="1"/>
              <a:t>patrimonio</a:t>
            </a:r>
            <a:r>
              <a:rPr lang="ca-ES"/>
              <a:t> </a:t>
            </a:r>
            <a:r>
              <a:rPr lang="ca-ES" err="1"/>
              <a:t>bibliográfico</a:t>
            </a:r>
            <a:r>
              <a:rPr lang="ca-ES"/>
              <a:t> en Catalunya</a:t>
            </a:r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5DFB3BE-BDF3-907B-9CAA-9BF0667EC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1984" y="6356350"/>
            <a:ext cx="5811416" cy="365125"/>
          </a:xfrm>
        </p:spPr>
        <p:txBody>
          <a:bodyPr/>
          <a:lstStyle/>
          <a:p>
            <a:r>
              <a:rPr lang="ca-ES" dirty="0"/>
              <a:t>V </a:t>
            </a:r>
            <a:r>
              <a:rPr lang="ca-ES" dirty="0" err="1"/>
              <a:t>Jornadas</a:t>
            </a:r>
            <a:r>
              <a:rPr lang="ca-ES" dirty="0"/>
              <a:t> de </a:t>
            </a:r>
            <a:r>
              <a:rPr lang="ca-ES" dirty="0" err="1"/>
              <a:t>gestión</a:t>
            </a:r>
            <a:r>
              <a:rPr lang="ca-ES" dirty="0"/>
              <a:t> del </a:t>
            </a:r>
            <a:r>
              <a:rPr lang="ca-ES" dirty="0" err="1"/>
              <a:t>Patrimonio</a:t>
            </a:r>
            <a:r>
              <a:rPr lang="ca-ES" dirty="0"/>
              <a:t> </a:t>
            </a:r>
            <a:r>
              <a:rPr lang="ca-ES" dirty="0" err="1"/>
              <a:t>Bibliográfico</a:t>
            </a:r>
            <a:r>
              <a:rPr lang="ca-ES" dirty="0"/>
              <a:t> REBIUN</a:t>
            </a:r>
          </a:p>
        </p:txBody>
      </p:sp>
      <p:graphicFrame>
        <p:nvGraphicFramePr>
          <p:cNvPr id="6" name="Contenidor de contingut 5">
            <a:extLst>
              <a:ext uri="{FF2B5EF4-FFF2-40B4-BE49-F238E27FC236}">
                <a16:creationId xmlns:a16="http://schemas.microsoft.com/office/drawing/2014/main" id="{915B47AF-0092-8160-D7EC-7D24FFCA20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394722"/>
              </p:ext>
            </p:extLst>
          </p:nvPr>
        </p:nvGraphicFramePr>
        <p:xfrm>
          <a:off x="838201" y="1975945"/>
          <a:ext cx="4448502" cy="3983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àfic 6">
            <a:extLst>
              <a:ext uri="{FF2B5EF4-FFF2-40B4-BE49-F238E27FC236}">
                <a16:creationId xmlns:a16="http://schemas.microsoft.com/office/drawing/2014/main" id="{91BE4987-B508-C7FE-3715-A5DB5FDFBB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418288"/>
              </p:ext>
            </p:extLst>
          </p:nvPr>
        </p:nvGraphicFramePr>
        <p:xfrm>
          <a:off x="6095999" y="1975945"/>
          <a:ext cx="5023945" cy="3174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QuadreDeText 8">
            <a:extLst>
              <a:ext uri="{FF2B5EF4-FFF2-40B4-BE49-F238E27FC236}">
                <a16:creationId xmlns:a16="http://schemas.microsoft.com/office/drawing/2014/main" id="{FD70E692-8855-BDAB-50BD-ABCE89C02AC6}"/>
              </a:ext>
            </a:extLst>
          </p:cNvPr>
          <p:cNvSpPr txBox="1"/>
          <p:nvPr/>
        </p:nvSpPr>
        <p:spPr>
          <a:xfrm>
            <a:off x="5998866" y="5435326"/>
            <a:ext cx="5426109" cy="12649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 err="1"/>
              <a:t>Lugares</a:t>
            </a:r>
            <a:r>
              <a:rPr lang="en-US" sz="1200"/>
              <a:t> de </a:t>
            </a:r>
            <a:r>
              <a:rPr lang="en-US" sz="1200" err="1"/>
              <a:t>producción</a:t>
            </a:r>
            <a:r>
              <a:rPr lang="en-US" sz="1200"/>
              <a:t> </a:t>
            </a:r>
            <a:r>
              <a:rPr lang="en-US" sz="1200" err="1"/>
              <a:t>principales</a:t>
            </a:r>
            <a:r>
              <a:rPr lang="en-US" sz="1200"/>
              <a:t>:  Cataluña, resto de España, Francia, Italia, Alemania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/>
              <a:t>Lenguas </a:t>
            </a:r>
            <a:r>
              <a:rPr lang="en-US" sz="1200" err="1"/>
              <a:t>predominantes</a:t>
            </a:r>
            <a:r>
              <a:rPr lang="en-US" sz="1200"/>
              <a:t>: Español, </a:t>
            </a:r>
            <a:r>
              <a:rPr lang="en-US" sz="1200" err="1"/>
              <a:t>latín</a:t>
            </a:r>
            <a:r>
              <a:rPr lang="en-US" sz="1200"/>
              <a:t>, </a:t>
            </a:r>
            <a:r>
              <a:rPr lang="en-US" sz="1200" err="1"/>
              <a:t>francés</a:t>
            </a:r>
            <a:r>
              <a:rPr lang="en-US" sz="1200"/>
              <a:t>, </a:t>
            </a:r>
            <a:r>
              <a:rPr lang="en-US" sz="1200" err="1"/>
              <a:t>catalán</a:t>
            </a:r>
            <a:r>
              <a:rPr lang="en-US" sz="1200"/>
              <a:t>,  </a:t>
            </a:r>
            <a:r>
              <a:rPr lang="en-US" sz="1200" err="1"/>
              <a:t>italiano</a:t>
            </a:r>
            <a:endParaRPr lang="en-US" sz="12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200">
              <a:ea typeface="Calibri"/>
              <a:cs typeface="Calibri"/>
            </a:endParaRPr>
          </a:p>
          <a:p>
            <a:endParaRPr lang="ca-E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84696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7DF4A6-7AF7-486F-8588-F34B68AF1A79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2438a32-e18b-4eac-be57-1917724db1f8"/>
    <ds:schemaRef ds:uri="f335d21d-08a9-4b49-a854-63fbf993f17d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4B0A9A-2859-4CB0-92DD-AC69AD401217}"/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1968</Words>
  <Application>Microsoft Office PowerPoint</Application>
  <PresentationFormat>Pantalla panoràmica</PresentationFormat>
  <Paragraphs>300</Paragraphs>
  <Slides>52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Garet Bold</vt:lpstr>
      <vt:lpstr>Tema de l'Office</vt:lpstr>
      <vt:lpstr>Presentació del PowerPoint</vt:lpstr>
      <vt:lpstr>Presentació del PowerPoint</vt:lpstr>
      <vt:lpstr>Orígenes del patrimonio bibliográfico en Cataluña</vt:lpstr>
      <vt:lpstr>Debates sobre patrimonio histórico</vt:lpstr>
      <vt:lpstr>Debates sobre patrimonio histórico</vt:lpstr>
      <vt:lpstr>Protección del patrimonio cultural </vt:lpstr>
      <vt:lpstr>Mapa buscador de bibliotecas en Cataluña  (902 equipamientos de distinta tipología) </vt:lpstr>
      <vt:lpstr>El Catàleg Col·lectiu del Patrimoni Bibliogràfic de Catalunya </vt:lpstr>
      <vt:lpstr>El patrimonio bibliográfico en Catalunya</vt:lpstr>
      <vt:lpstr>El patrimonio bibliográfico en Cataluña</vt:lpstr>
      <vt:lpstr>El Catàleg Col·lectiu del Patrimoni Bibliogràfic de Catalunya</vt:lpstr>
      <vt:lpstr>1907, Institut d’Estudis Catalans  1908, Biblioteca del bibliófilo Marià Aguiló  1908, colección de Jacint Verdaguer  1914, apertura al público  </vt:lpstr>
      <vt:lpstr>1910 1915 1948  Donaciones Isidre Bonsoms  </vt:lpstr>
      <vt:lpstr>  </vt:lpstr>
      <vt:lpstr>Algunos datos generales</vt:lpstr>
      <vt:lpstr>Misión</vt:lpstr>
      <vt:lpstr>Estrategia 2023-2027</vt:lpstr>
      <vt:lpstr>Organigrama BC –  Unidad Bibliográfica </vt:lpstr>
      <vt:lpstr>Unidad Bibliográfica</vt:lpstr>
      <vt:lpstr>Algunos tesoros bibliográficos</vt:lpstr>
      <vt:lpstr>Algunos tesoros bibliográficos</vt:lpstr>
      <vt:lpstr>Algunos tesoros bibliográficos</vt:lpstr>
      <vt:lpstr>Algunos tesoros bibliográficos</vt:lpstr>
      <vt:lpstr>Presentació del PowerPoint</vt:lpstr>
      <vt:lpstr>Incremento y custodia del patrimonio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Política de adquisiciones</vt:lpstr>
      <vt:lpstr>Política de adquisiciones</vt:lpstr>
      <vt:lpstr>Proceso de ingresos</vt:lpstr>
      <vt:lpstr>Difusión</vt:lpstr>
      <vt:lpstr>Difusión </vt:lpstr>
      <vt:lpstr>Difusión </vt:lpstr>
      <vt:lpstr>Difusión </vt:lpstr>
      <vt:lpstr>Presentació del PowerPoint</vt:lpstr>
      <vt:lpstr>Actividades </vt:lpstr>
      <vt:lpstr>Actividades </vt:lpstr>
      <vt:lpstr>Presentació del PowerPoint</vt:lpstr>
      <vt:lpstr>Presentació del PowerPoint</vt:lpstr>
      <vt:lpstr>Presentació del PowerPoint</vt:lpstr>
      <vt:lpstr>Actividades </vt:lpstr>
      <vt:lpstr>Presentació del PowerPoint</vt:lpstr>
      <vt:lpstr>Publicaciones en papel </vt:lpstr>
      <vt:lpstr>Publicaciones electrónicas</vt:lpstr>
      <vt:lpstr>Presentació del PowerPoint</vt:lpstr>
      <vt:lpstr>Redes sociales 26.000 seguidores </vt:lpstr>
      <vt:lpstr>Mirando al futuro</vt:lpstr>
      <vt:lpstr>Mirando al futuro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lastModifiedBy>Busquets Domingo, Neus</cp:lastModifiedBy>
  <cp:revision>26</cp:revision>
  <dcterms:created xsi:type="dcterms:W3CDTF">2026-04-05T09:24:46Z</dcterms:created>
  <dcterms:modified xsi:type="dcterms:W3CDTF">2026-04-15T11:01:28Z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