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4"/>
  </p:sldMasterIdLst>
  <p:sldIdLst>
    <p:sldId id="256" r:id="rId5"/>
  </p:sldIdLst>
  <p:sldSz cx="7620000" cy="19050000"/>
  <p:notesSz cx="6858000" cy="9144000"/>
  <p:embeddedFontLst>
    <p:embeddedFont>
      <p:font typeface="Open Sans Bold" panose="020B0806030504020204" pitchFamily="34" charset="0"/>
      <p:regular r:id="rId6"/>
      <p:bold r:id="rId7"/>
    </p:embeddedFont>
    <p:embeddedFont>
      <p:font typeface="Raleway Bold" panose="020B0604020202020204" charset="0"/>
      <p:regular r:id="rId8"/>
    </p:embeddedFont>
    <p:embeddedFont>
      <p:font typeface="Calibri" panose="020F0502020204030204" pitchFamily="34" charset="0"/>
      <p:regular r:id="rId9"/>
      <p:bold r:id="rId10"/>
      <p:italic r:id="rId11"/>
      <p:boldItalic r:id="rId12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>
        <p:scale>
          <a:sx n="100" d="100"/>
          <a:sy n="100" d="100"/>
        </p:scale>
        <p:origin x="2394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3.fntdata"/><Relationship Id="rId13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font" Target="fonts/font2.fntdata"/><Relationship Id="rId12" Type="http://schemas.openxmlformats.org/officeDocument/2006/relationships/font" Target="fonts/font7.fntdata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font" Target="fonts/font1.fntdata"/><Relationship Id="rId11" Type="http://schemas.openxmlformats.org/officeDocument/2006/relationships/font" Target="fonts/font6.fntdata"/><Relationship Id="rId5" Type="http://schemas.openxmlformats.org/officeDocument/2006/relationships/slide" Target="slides/slide1.xml"/><Relationship Id="rId15" Type="http://schemas.openxmlformats.org/officeDocument/2006/relationships/theme" Target="theme/theme1.xml"/><Relationship Id="rId10" Type="http://schemas.openxmlformats.org/officeDocument/2006/relationships/font" Target="fonts/font5.fntdata"/><Relationship Id="rId4" Type="http://schemas.openxmlformats.org/officeDocument/2006/relationships/slideMaster" Target="slideMasters/slideMaster1.xml"/><Relationship Id="rId9" Type="http://schemas.openxmlformats.org/officeDocument/2006/relationships/font" Target="fonts/font4.fntdata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9/12/2023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9/12/2023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9/12/2023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9/12/2023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image" Target="../media/image8.png"/><Relationship Id="rId18" Type="http://schemas.openxmlformats.org/officeDocument/2006/relationships/image" Target="../media/image11.png"/><Relationship Id="rId3" Type="http://schemas.openxmlformats.org/officeDocument/2006/relationships/image" Target="../media/image2.svg"/><Relationship Id="rId21" Type="http://schemas.openxmlformats.org/officeDocument/2006/relationships/hyperlink" Target="https://www.rebiun.org/grupos-de-trabajo/linea-2/Innovaci%C3%B3n_docente_y_competencias_digitales" TargetMode="External"/><Relationship Id="rId7" Type="http://schemas.openxmlformats.org/officeDocument/2006/relationships/image" Target="../media/image6.svg"/><Relationship Id="rId12" Type="http://schemas.openxmlformats.org/officeDocument/2006/relationships/image" Target="../media/image7.png"/><Relationship Id="rId17" Type="http://schemas.openxmlformats.org/officeDocument/2006/relationships/image" Target="../media/image16.svg"/><Relationship Id="rId2" Type="http://schemas.openxmlformats.org/officeDocument/2006/relationships/image" Target="../media/image1.png"/><Relationship Id="rId16" Type="http://schemas.openxmlformats.org/officeDocument/2006/relationships/image" Target="../media/image10.png"/><Relationship Id="rId20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11" Type="http://schemas.openxmlformats.org/officeDocument/2006/relationships/image" Target="../media/image6.png"/><Relationship Id="rId5" Type="http://schemas.openxmlformats.org/officeDocument/2006/relationships/image" Target="../media/image4.svg"/><Relationship Id="rId15" Type="http://schemas.openxmlformats.org/officeDocument/2006/relationships/image" Target="../media/image14.svg"/><Relationship Id="rId10" Type="http://schemas.openxmlformats.org/officeDocument/2006/relationships/image" Target="../media/image5.png"/><Relationship Id="rId19" Type="http://schemas.openxmlformats.org/officeDocument/2006/relationships/image" Target="../media/image18.svg"/><Relationship Id="rId4" Type="http://schemas.openxmlformats.org/officeDocument/2006/relationships/image" Target="../media/image2.png"/><Relationship Id="rId9" Type="http://schemas.openxmlformats.org/officeDocument/2006/relationships/image" Target="../media/image8.svg"/><Relationship Id="rId14" Type="http://schemas.openxmlformats.org/officeDocument/2006/relationships/image" Target="../media/image9.png"/><Relationship Id="rId22" Type="http://schemas.openxmlformats.org/officeDocument/2006/relationships/image" Target="../media/image1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086B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276340" y="2324174"/>
            <a:ext cx="7094315" cy="14341981"/>
            <a:chOff x="0" y="0"/>
            <a:chExt cx="2522423" cy="5099371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522423" cy="5099371"/>
            </a:xfrm>
            <a:custGeom>
              <a:avLst/>
              <a:gdLst/>
              <a:ahLst/>
              <a:cxnLst/>
              <a:rect l="l" t="t" r="r" b="b"/>
              <a:pathLst>
                <a:path w="2522423" h="5099371">
                  <a:moveTo>
                    <a:pt x="40378" y="0"/>
                  </a:moveTo>
                  <a:lnTo>
                    <a:pt x="2482046" y="0"/>
                  </a:lnTo>
                  <a:cubicBezTo>
                    <a:pt x="2504346" y="0"/>
                    <a:pt x="2522423" y="18078"/>
                    <a:pt x="2522423" y="40378"/>
                  </a:cubicBezTo>
                  <a:lnTo>
                    <a:pt x="2522423" y="5058994"/>
                  </a:lnTo>
                  <a:cubicBezTo>
                    <a:pt x="2522423" y="5081293"/>
                    <a:pt x="2504346" y="5099371"/>
                    <a:pt x="2482046" y="5099371"/>
                  </a:cubicBezTo>
                  <a:lnTo>
                    <a:pt x="40378" y="5099371"/>
                  </a:lnTo>
                  <a:cubicBezTo>
                    <a:pt x="18078" y="5099371"/>
                    <a:pt x="0" y="5081293"/>
                    <a:pt x="0" y="5058994"/>
                  </a:cubicBezTo>
                  <a:lnTo>
                    <a:pt x="0" y="40378"/>
                  </a:lnTo>
                  <a:cubicBezTo>
                    <a:pt x="0" y="18078"/>
                    <a:pt x="18078" y="0"/>
                    <a:pt x="40378" y="0"/>
                  </a:cubicBezTo>
                  <a:close/>
                </a:path>
              </a:pathLst>
            </a:custGeom>
            <a:solidFill>
              <a:srgbClr val="F2F2F2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19050"/>
              <a:ext cx="812800" cy="831850"/>
            </a:xfrm>
            <a:prstGeom prst="rect">
              <a:avLst/>
            </a:prstGeom>
          </p:spPr>
          <p:txBody>
            <a:bodyPr lIns="51203" tIns="51203" rIns="51203" bIns="51203" rtlCol="0" anchor="ctr"/>
            <a:lstStyle/>
            <a:p>
              <a:pPr algn="ctr">
                <a:lnSpc>
                  <a:spcPts val="1975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762000" y="11340668"/>
            <a:ext cx="6122085" cy="4495800"/>
            <a:chOff x="0" y="0"/>
            <a:chExt cx="2176741" cy="1598507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176741" cy="1598507"/>
            </a:xfrm>
            <a:custGeom>
              <a:avLst/>
              <a:gdLst/>
              <a:ahLst/>
              <a:cxnLst/>
              <a:rect l="l" t="t" r="r" b="b"/>
              <a:pathLst>
                <a:path w="2176741" h="1598507">
                  <a:moveTo>
                    <a:pt x="48054" y="0"/>
                  </a:moveTo>
                  <a:lnTo>
                    <a:pt x="2128687" y="0"/>
                  </a:lnTo>
                  <a:cubicBezTo>
                    <a:pt x="2155227" y="0"/>
                    <a:pt x="2176741" y="21515"/>
                    <a:pt x="2176741" y="48054"/>
                  </a:cubicBezTo>
                  <a:lnTo>
                    <a:pt x="2176741" y="1550452"/>
                  </a:lnTo>
                  <a:cubicBezTo>
                    <a:pt x="2176741" y="1576992"/>
                    <a:pt x="2155227" y="1598507"/>
                    <a:pt x="2128687" y="1598507"/>
                  </a:cubicBezTo>
                  <a:lnTo>
                    <a:pt x="48054" y="1598507"/>
                  </a:lnTo>
                  <a:cubicBezTo>
                    <a:pt x="21515" y="1598507"/>
                    <a:pt x="0" y="1576992"/>
                    <a:pt x="0" y="1550452"/>
                  </a:cubicBezTo>
                  <a:lnTo>
                    <a:pt x="0" y="48054"/>
                  </a:lnTo>
                  <a:cubicBezTo>
                    <a:pt x="0" y="21515"/>
                    <a:pt x="21515" y="0"/>
                    <a:pt x="48054" y="0"/>
                  </a:cubicBezTo>
                  <a:close/>
                </a:path>
              </a:pathLst>
            </a:custGeom>
            <a:solidFill>
              <a:srgbClr val="9086B5">
                <a:alpha val="50980"/>
              </a:srgbClr>
            </a:solidFill>
            <a:ln w="85725">
              <a:solidFill>
                <a:srgbClr val="54457D">
                  <a:alpha val="50980"/>
                </a:srgbClr>
              </a:solidFill>
            </a:ln>
          </p:spPr>
        </p:sp>
        <p:sp>
          <p:nvSpPr>
            <p:cNvPr id="7" name="TextBox 7"/>
            <p:cNvSpPr txBox="1"/>
            <p:nvPr/>
          </p:nvSpPr>
          <p:spPr>
            <a:xfrm>
              <a:off x="0" y="-19050"/>
              <a:ext cx="812800" cy="8318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75"/>
                </a:lnSpc>
              </a:pPr>
              <a:endParaRPr/>
            </a:p>
          </p:txBody>
        </p:sp>
      </p:grpSp>
      <p:sp>
        <p:nvSpPr>
          <p:cNvPr id="8" name="Freeform 8"/>
          <p:cNvSpPr/>
          <p:nvPr/>
        </p:nvSpPr>
        <p:spPr>
          <a:xfrm rot="1009390">
            <a:off x="2060946" y="4026825"/>
            <a:ext cx="1524000" cy="430530"/>
          </a:xfrm>
          <a:custGeom>
            <a:avLst/>
            <a:gdLst/>
            <a:ahLst/>
            <a:cxnLst/>
            <a:rect l="l" t="t" r="r" b="b"/>
            <a:pathLst>
              <a:path w="1524000" h="430530">
                <a:moveTo>
                  <a:pt x="0" y="0"/>
                </a:moveTo>
                <a:lnTo>
                  <a:pt x="1524000" y="0"/>
                </a:lnTo>
                <a:lnTo>
                  <a:pt x="1524000" y="430530"/>
                </a:lnTo>
                <a:lnTo>
                  <a:pt x="0" y="43053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9" name="Group 9"/>
          <p:cNvGrpSpPr/>
          <p:nvPr/>
        </p:nvGrpSpPr>
        <p:grpSpPr>
          <a:xfrm>
            <a:off x="863976" y="6345679"/>
            <a:ext cx="6096000" cy="2218414"/>
            <a:chOff x="0" y="0"/>
            <a:chExt cx="2167467" cy="788769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2167467" cy="788769"/>
            </a:xfrm>
            <a:custGeom>
              <a:avLst/>
              <a:gdLst/>
              <a:ahLst/>
              <a:cxnLst/>
              <a:rect l="l" t="t" r="r" b="b"/>
              <a:pathLst>
                <a:path w="2167467" h="788769">
                  <a:moveTo>
                    <a:pt x="48260" y="0"/>
                  </a:moveTo>
                  <a:lnTo>
                    <a:pt x="2119207" y="0"/>
                  </a:lnTo>
                  <a:cubicBezTo>
                    <a:pt x="2145860" y="0"/>
                    <a:pt x="2167467" y="21607"/>
                    <a:pt x="2167467" y="48260"/>
                  </a:cubicBezTo>
                  <a:lnTo>
                    <a:pt x="2167467" y="740509"/>
                  </a:lnTo>
                  <a:cubicBezTo>
                    <a:pt x="2167467" y="753309"/>
                    <a:pt x="2162382" y="765584"/>
                    <a:pt x="2153332" y="774634"/>
                  </a:cubicBezTo>
                  <a:cubicBezTo>
                    <a:pt x="2144281" y="783685"/>
                    <a:pt x="2132006" y="788769"/>
                    <a:pt x="2119207" y="788769"/>
                  </a:cubicBezTo>
                  <a:lnTo>
                    <a:pt x="48260" y="788769"/>
                  </a:lnTo>
                  <a:cubicBezTo>
                    <a:pt x="21607" y="788769"/>
                    <a:pt x="0" y="767163"/>
                    <a:pt x="0" y="740509"/>
                  </a:cubicBezTo>
                  <a:lnTo>
                    <a:pt x="0" y="48260"/>
                  </a:lnTo>
                  <a:cubicBezTo>
                    <a:pt x="0" y="21607"/>
                    <a:pt x="21607" y="0"/>
                    <a:pt x="48260" y="0"/>
                  </a:cubicBezTo>
                  <a:close/>
                </a:path>
              </a:pathLst>
            </a:custGeom>
            <a:solidFill>
              <a:srgbClr val="9086B5">
                <a:alpha val="50980"/>
              </a:srgbClr>
            </a:solidFill>
          </p:spPr>
        </p:sp>
        <p:sp>
          <p:nvSpPr>
            <p:cNvPr id="11" name="TextBox 11"/>
            <p:cNvSpPr txBox="1"/>
            <p:nvPr/>
          </p:nvSpPr>
          <p:spPr>
            <a:xfrm>
              <a:off x="0" y="-19050"/>
              <a:ext cx="812800" cy="8318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75"/>
                </a:lnSpc>
              </a:pPr>
              <a:endParaRPr/>
            </a:p>
          </p:txBody>
        </p:sp>
      </p:grpSp>
      <p:sp>
        <p:nvSpPr>
          <p:cNvPr id="12" name="AutoShape 12"/>
          <p:cNvSpPr/>
          <p:nvPr/>
        </p:nvSpPr>
        <p:spPr>
          <a:xfrm>
            <a:off x="2417585" y="7129068"/>
            <a:ext cx="3242524" cy="0"/>
          </a:xfrm>
          <a:prstGeom prst="line">
            <a:avLst/>
          </a:prstGeom>
          <a:ln w="85725" cap="rnd">
            <a:solidFill>
              <a:srgbClr val="281D51"/>
            </a:solidFill>
            <a:prstDash val="solid"/>
            <a:headEnd type="none" w="sm" len="sm"/>
            <a:tailEnd type="none" w="sm" len="sm"/>
          </a:ln>
        </p:spPr>
      </p:sp>
      <p:grpSp>
        <p:nvGrpSpPr>
          <p:cNvPr id="13" name="Group 13"/>
          <p:cNvGrpSpPr/>
          <p:nvPr/>
        </p:nvGrpSpPr>
        <p:grpSpPr>
          <a:xfrm>
            <a:off x="276340" y="17847635"/>
            <a:ext cx="7094315" cy="904908"/>
            <a:chOff x="0" y="0"/>
            <a:chExt cx="2522423" cy="321745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2522423" cy="321745"/>
            </a:xfrm>
            <a:custGeom>
              <a:avLst/>
              <a:gdLst/>
              <a:ahLst/>
              <a:cxnLst/>
              <a:rect l="l" t="t" r="r" b="b"/>
              <a:pathLst>
                <a:path w="2522423" h="321745">
                  <a:moveTo>
                    <a:pt x="0" y="0"/>
                  </a:moveTo>
                  <a:lnTo>
                    <a:pt x="2522423" y="0"/>
                  </a:lnTo>
                  <a:lnTo>
                    <a:pt x="2522423" y="321745"/>
                  </a:lnTo>
                  <a:lnTo>
                    <a:pt x="0" y="321745"/>
                  </a:lnTo>
                  <a:close/>
                </a:path>
              </a:pathLst>
            </a:custGeom>
            <a:solidFill>
              <a:srgbClr val="6A6A6A"/>
            </a:solidFill>
          </p:spPr>
        </p:sp>
        <p:sp>
          <p:nvSpPr>
            <p:cNvPr id="15" name="TextBox 15"/>
            <p:cNvSpPr txBox="1"/>
            <p:nvPr/>
          </p:nvSpPr>
          <p:spPr>
            <a:xfrm>
              <a:off x="0" y="-19050"/>
              <a:ext cx="812800" cy="8318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75"/>
                </a:lnSpc>
              </a:pPr>
              <a:endParaRPr/>
            </a:p>
          </p:txBody>
        </p:sp>
      </p:grpSp>
      <p:grpSp>
        <p:nvGrpSpPr>
          <p:cNvPr id="16" name="Group 16"/>
          <p:cNvGrpSpPr/>
          <p:nvPr/>
        </p:nvGrpSpPr>
        <p:grpSpPr>
          <a:xfrm>
            <a:off x="287583" y="347297"/>
            <a:ext cx="7053617" cy="1052952"/>
            <a:chOff x="0" y="0"/>
            <a:chExt cx="2507953" cy="374383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2507953" cy="374383"/>
            </a:xfrm>
            <a:custGeom>
              <a:avLst/>
              <a:gdLst/>
              <a:ahLst/>
              <a:cxnLst/>
              <a:rect l="l" t="t" r="r" b="b"/>
              <a:pathLst>
                <a:path w="2507953" h="374383">
                  <a:moveTo>
                    <a:pt x="0" y="0"/>
                  </a:moveTo>
                  <a:lnTo>
                    <a:pt x="2507953" y="0"/>
                  </a:lnTo>
                  <a:lnTo>
                    <a:pt x="2507953" y="374383"/>
                  </a:lnTo>
                  <a:lnTo>
                    <a:pt x="0" y="374383"/>
                  </a:lnTo>
                  <a:close/>
                </a:path>
              </a:pathLst>
            </a:custGeom>
            <a:solidFill>
              <a:srgbClr val="6A6A6A"/>
            </a:solidFill>
          </p:spPr>
        </p:sp>
        <p:sp>
          <p:nvSpPr>
            <p:cNvPr id="18" name="TextBox 18"/>
            <p:cNvSpPr txBox="1"/>
            <p:nvPr/>
          </p:nvSpPr>
          <p:spPr>
            <a:xfrm>
              <a:off x="0" y="-19050"/>
              <a:ext cx="812800" cy="8318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75"/>
                </a:lnSpc>
              </a:pPr>
              <a:endParaRPr/>
            </a:p>
          </p:txBody>
        </p:sp>
      </p:grpSp>
      <p:sp>
        <p:nvSpPr>
          <p:cNvPr id="19" name="TextBox 19"/>
          <p:cNvSpPr txBox="1"/>
          <p:nvPr/>
        </p:nvSpPr>
        <p:spPr>
          <a:xfrm>
            <a:off x="1641453" y="6415288"/>
            <a:ext cx="4717963" cy="5048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199"/>
              </a:lnSpc>
            </a:pPr>
            <a:r>
              <a:rPr lang="en-US" sz="2999" dirty="0" err="1" smtClean="0">
                <a:solidFill>
                  <a:srgbClr val="281D51"/>
                </a:solidFill>
                <a:latin typeface="Raleway Bold"/>
              </a:rPr>
              <a:t>Seguridade</a:t>
            </a:r>
            <a:endParaRPr lang="en-US" sz="2999" dirty="0">
              <a:solidFill>
                <a:srgbClr val="281D51"/>
              </a:solidFill>
              <a:latin typeface="Raleway Bold"/>
            </a:endParaRPr>
          </a:p>
        </p:txBody>
      </p:sp>
      <p:sp>
        <p:nvSpPr>
          <p:cNvPr id="20" name="TextBox 20"/>
          <p:cNvSpPr txBox="1"/>
          <p:nvPr/>
        </p:nvSpPr>
        <p:spPr>
          <a:xfrm>
            <a:off x="2446606" y="12552835"/>
            <a:ext cx="4049718" cy="7112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800"/>
              </a:lnSpc>
            </a:pPr>
            <a:r>
              <a:rPr lang="en-US" sz="2000" dirty="0" err="1">
                <a:solidFill>
                  <a:srgbClr val="281D51"/>
                </a:solidFill>
                <a:latin typeface="Raleway Bold"/>
              </a:rPr>
              <a:t>Protección</a:t>
            </a:r>
            <a:r>
              <a:rPr lang="en-US" sz="2000" dirty="0">
                <a:solidFill>
                  <a:srgbClr val="281D51"/>
                </a:solidFill>
                <a:latin typeface="Raleway Bold"/>
              </a:rPr>
              <a:t> de </a:t>
            </a:r>
            <a:r>
              <a:rPr lang="en-US" sz="2000" dirty="0" err="1">
                <a:solidFill>
                  <a:srgbClr val="281D51"/>
                </a:solidFill>
                <a:latin typeface="Raleway Bold"/>
              </a:rPr>
              <a:t>datos</a:t>
            </a:r>
            <a:r>
              <a:rPr lang="en-US" sz="2000" dirty="0">
                <a:solidFill>
                  <a:srgbClr val="281D51"/>
                </a:solidFill>
                <a:latin typeface="Raleway Bold"/>
              </a:rPr>
              <a:t> </a:t>
            </a:r>
            <a:r>
              <a:rPr lang="en-US" sz="2000" dirty="0" err="1" smtClean="0">
                <a:solidFill>
                  <a:srgbClr val="281D51"/>
                </a:solidFill>
                <a:latin typeface="Raleway Bold"/>
              </a:rPr>
              <a:t>persoais</a:t>
            </a:r>
            <a:r>
              <a:rPr lang="en-US" sz="2000" dirty="0" smtClean="0">
                <a:solidFill>
                  <a:srgbClr val="281D51"/>
                </a:solidFill>
                <a:latin typeface="Raleway Bold"/>
              </a:rPr>
              <a:t> </a:t>
            </a:r>
            <a:r>
              <a:rPr lang="en-US" sz="2000" dirty="0" smtClean="0">
                <a:solidFill>
                  <a:srgbClr val="281D51"/>
                </a:solidFill>
                <a:latin typeface="Raleway Bold"/>
              </a:rPr>
              <a:t>e </a:t>
            </a:r>
            <a:r>
              <a:rPr lang="en-US" sz="2000" dirty="0" err="1" smtClean="0">
                <a:solidFill>
                  <a:srgbClr val="281D51"/>
                </a:solidFill>
                <a:latin typeface="Raleway Bold"/>
              </a:rPr>
              <a:t>privacidade</a:t>
            </a:r>
            <a:endParaRPr lang="en-US" sz="2000" dirty="0">
              <a:solidFill>
                <a:srgbClr val="281D51"/>
              </a:solidFill>
              <a:latin typeface="Raleway Bold"/>
            </a:endParaRPr>
          </a:p>
        </p:txBody>
      </p:sp>
      <p:sp>
        <p:nvSpPr>
          <p:cNvPr id="21" name="TextBox 21"/>
          <p:cNvSpPr txBox="1"/>
          <p:nvPr/>
        </p:nvSpPr>
        <p:spPr>
          <a:xfrm>
            <a:off x="2446606" y="13624650"/>
            <a:ext cx="4049718" cy="7181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2800"/>
              </a:lnSpc>
            </a:pPr>
            <a:r>
              <a:rPr lang="en-US" sz="2000" dirty="0" err="1">
                <a:solidFill>
                  <a:srgbClr val="281D51"/>
                </a:solidFill>
                <a:latin typeface="Raleway Bold"/>
              </a:rPr>
              <a:t>Protección</a:t>
            </a:r>
            <a:r>
              <a:rPr lang="en-US" sz="2000" dirty="0">
                <a:solidFill>
                  <a:srgbClr val="281D51"/>
                </a:solidFill>
                <a:latin typeface="Raleway Bold"/>
              </a:rPr>
              <a:t> </a:t>
            </a:r>
            <a:r>
              <a:rPr lang="en-US" sz="2000" dirty="0">
                <a:solidFill>
                  <a:srgbClr val="281D51"/>
                </a:solidFill>
                <a:latin typeface="Raleway Bold"/>
              </a:rPr>
              <a:t>d</a:t>
            </a:r>
            <a:r>
              <a:rPr lang="en-US" sz="2000" dirty="0" smtClean="0">
                <a:solidFill>
                  <a:srgbClr val="281D51"/>
                </a:solidFill>
                <a:latin typeface="Raleway Bold"/>
              </a:rPr>
              <a:t>a </a:t>
            </a:r>
            <a:r>
              <a:rPr lang="en-US" sz="2000" dirty="0" err="1" smtClean="0">
                <a:solidFill>
                  <a:srgbClr val="281D51"/>
                </a:solidFill>
                <a:latin typeface="Raleway Bold"/>
              </a:rPr>
              <a:t>saúde</a:t>
            </a:r>
            <a:r>
              <a:rPr lang="en-US" sz="2000" dirty="0" smtClean="0">
                <a:solidFill>
                  <a:srgbClr val="281D51"/>
                </a:solidFill>
                <a:latin typeface="Raleway Bold"/>
              </a:rPr>
              <a:t> e o </a:t>
            </a:r>
            <a:r>
              <a:rPr lang="en-US" sz="2000" dirty="0" err="1" smtClean="0">
                <a:solidFill>
                  <a:srgbClr val="281D51"/>
                </a:solidFill>
                <a:latin typeface="Raleway Bold"/>
              </a:rPr>
              <a:t>benestar</a:t>
            </a:r>
            <a:endParaRPr lang="en-US" sz="2000" dirty="0">
              <a:solidFill>
                <a:srgbClr val="281D51"/>
              </a:solidFill>
              <a:latin typeface="Raleway Bold"/>
            </a:endParaRPr>
          </a:p>
        </p:txBody>
      </p:sp>
      <p:sp>
        <p:nvSpPr>
          <p:cNvPr id="22" name="TextBox 22"/>
          <p:cNvSpPr txBox="1"/>
          <p:nvPr/>
        </p:nvSpPr>
        <p:spPr>
          <a:xfrm>
            <a:off x="2446606" y="14621600"/>
            <a:ext cx="4049718" cy="35907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800"/>
              </a:lnSpc>
            </a:pPr>
            <a:r>
              <a:rPr lang="en-US" sz="2000" dirty="0" err="1">
                <a:solidFill>
                  <a:srgbClr val="281D51"/>
                </a:solidFill>
                <a:latin typeface="Raleway Bold"/>
              </a:rPr>
              <a:t>Protección</a:t>
            </a:r>
            <a:r>
              <a:rPr lang="en-US" sz="2000" dirty="0">
                <a:solidFill>
                  <a:srgbClr val="281D51"/>
                </a:solidFill>
                <a:latin typeface="Raleway Bold"/>
              </a:rPr>
              <a:t> </a:t>
            </a:r>
            <a:r>
              <a:rPr lang="en-US" sz="2000" dirty="0" smtClean="0">
                <a:solidFill>
                  <a:srgbClr val="281D51"/>
                </a:solidFill>
                <a:latin typeface="Raleway Bold"/>
              </a:rPr>
              <a:t>do </a:t>
            </a:r>
            <a:r>
              <a:rPr lang="en-US" sz="2000" dirty="0" err="1" smtClean="0">
                <a:solidFill>
                  <a:srgbClr val="281D51"/>
                </a:solidFill>
                <a:latin typeface="Raleway Bold"/>
              </a:rPr>
              <a:t>medio</a:t>
            </a:r>
            <a:endParaRPr lang="en-US" sz="2000" dirty="0">
              <a:solidFill>
                <a:srgbClr val="281D51"/>
              </a:solidFill>
              <a:latin typeface="Raleway Bold"/>
            </a:endParaRPr>
          </a:p>
        </p:txBody>
      </p:sp>
      <p:sp>
        <p:nvSpPr>
          <p:cNvPr id="23" name="Freeform 23"/>
          <p:cNvSpPr/>
          <p:nvPr/>
        </p:nvSpPr>
        <p:spPr>
          <a:xfrm rot="-5841098">
            <a:off x="4566147" y="9761943"/>
            <a:ext cx="1142693" cy="993681"/>
          </a:xfrm>
          <a:custGeom>
            <a:avLst/>
            <a:gdLst/>
            <a:ahLst/>
            <a:cxnLst/>
            <a:rect l="l" t="t" r="r" b="b"/>
            <a:pathLst>
              <a:path w="1142693" h="993681">
                <a:moveTo>
                  <a:pt x="0" y="0"/>
                </a:moveTo>
                <a:lnTo>
                  <a:pt x="1142693" y="0"/>
                </a:lnTo>
                <a:lnTo>
                  <a:pt x="1142693" y="993680"/>
                </a:lnTo>
                <a:lnTo>
                  <a:pt x="0" y="99368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 l="-14582" r="-16872" b="-109228"/>
            </a:stretch>
          </a:blipFill>
        </p:spPr>
      </p:sp>
      <p:sp>
        <p:nvSpPr>
          <p:cNvPr id="24" name="Freeform 24"/>
          <p:cNvSpPr/>
          <p:nvPr/>
        </p:nvSpPr>
        <p:spPr>
          <a:xfrm>
            <a:off x="762000" y="5991543"/>
            <a:ext cx="640832" cy="640832"/>
          </a:xfrm>
          <a:custGeom>
            <a:avLst/>
            <a:gdLst/>
            <a:ahLst/>
            <a:cxnLst/>
            <a:rect l="l" t="t" r="r" b="b"/>
            <a:pathLst>
              <a:path w="640832" h="640832">
                <a:moveTo>
                  <a:pt x="0" y="0"/>
                </a:moveTo>
                <a:lnTo>
                  <a:pt x="640832" y="0"/>
                </a:lnTo>
                <a:lnTo>
                  <a:pt x="640832" y="640832"/>
                </a:lnTo>
                <a:lnTo>
                  <a:pt x="0" y="640832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25" name="Freeform 25"/>
          <p:cNvSpPr/>
          <p:nvPr/>
        </p:nvSpPr>
        <p:spPr>
          <a:xfrm>
            <a:off x="2836919" y="12344422"/>
            <a:ext cx="2327029" cy="2850481"/>
          </a:xfrm>
          <a:custGeom>
            <a:avLst/>
            <a:gdLst/>
            <a:ahLst/>
            <a:cxnLst/>
            <a:rect l="l" t="t" r="r" b="b"/>
            <a:pathLst>
              <a:path w="2327029" h="2850481">
                <a:moveTo>
                  <a:pt x="0" y="0"/>
                </a:moveTo>
                <a:lnTo>
                  <a:pt x="2327029" y="0"/>
                </a:lnTo>
                <a:lnTo>
                  <a:pt x="2327029" y="2850481"/>
                </a:lnTo>
                <a:lnTo>
                  <a:pt x="0" y="2850481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alphaModFix amt="36000"/>
              <a:extLst>
                <a:ext uri="{96DAC541-7B7A-43D3-8B79-37D633B846F1}">
                  <asvg:svgBlip xmlns:asvg="http://schemas.microsoft.com/office/drawing/2016/SVG/main" xmlns="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26" name="Freeform 26"/>
          <p:cNvSpPr/>
          <p:nvPr/>
        </p:nvSpPr>
        <p:spPr>
          <a:xfrm>
            <a:off x="2322409" y="7508463"/>
            <a:ext cx="880669" cy="880669"/>
          </a:xfrm>
          <a:custGeom>
            <a:avLst/>
            <a:gdLst/>
            <a:ahLst/>
            <a:cxnLst/>
            <a:rect l="l" t="t" r="r" b="b"/>
            <a:pathLst>
              <a:path w="880669" h="880669">
                <a:moveTo>
                  <a:pt x="0" y="0"/>
                </a:moveTo>
                <a:lnTo>
                  <a:pt x="880669" y="0"/>
                </a:lnTo>
                <a:lnTo>
                  <a:pt x="880669" y="880669"/>
                </a:lnTo>
                <a:lnTo>
                  <a:pt x="0" y="880669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</p:sp>
      <p:sp>
        <p:nvSpPr>
          <p:cNvPr id="27" name="Freeform 27"/>
          <p:cNvSpPr/>
          <p:nvPr/>
        </p:nvSpPr>
        <p:spPr>
          <a:xfrm>
            <a:off x="3576055" y="7636416"/>
            <a:ext cx="671842" cy="671842"/>
          </a:xfrm>
          <a:custGeom>
            <a:avLst/>
            <a:gdLst/>
            <a:ahLst/>
            <a:cxnLst/>
            <a:rect l="l" t="t" r="r" b="b"/>
            <a:pathLst>
              <a:path w="671842" h="671842">
                <a:moveTo>
                  <a:pt x="0" y="0"/>
                </a:moveTo>
                <a:lnTo>
                  <a:pt x="671842" y="0"/>
                </a:lnTo>
                <a:lnTo>
                  <a:pt x="671842" y="671843"/>
                </a:lnTo>
                <a:lnTo>
                  <a:pt x="0" y="671843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</p:sp>
      <p:sp>
        <p:nvSpPr>
          <p:cNvPr id="28" name="Freeform 28"/>
          <p:cNvSpPr/>
          <p:nvPr/>
        </p:nvSpPr>
        <p:spPr>
          <a:xfrm>
            <a:off x="4848493" y="7542990"/>
            <a:ext cx="811615" cy="811615"/>
          </a:xfrm>
          <a:custGeom>
            <a:avLst/>
            <a:gdLst/>
            <a:ahLst/>
            <a:cxnLst/>
            <a:rect l="l" t="t" r="r" b="b"/>
            <a:pathLst>
              <a:path w="811615" h="811615">
                <a:moveTo>
                  <a:pt x="0" y="0"/>
                </a:moveTo>
                <a:lnTo>
                  <a:pt x="811616" y="0"/>
                </a:lnTo>
                <a:lnTo>
                  <a:pt x="811616" y="811615"/>
                </a:lnTo>
                <a:lnTo>
                  <a:pt x="0" y="811615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/>
            </a:stretch>
          </a:blipFill>
        </p:spPr>
      </p:sp>
      <p:sp>
        <p:nvSpPr>
          <p:cNvPr id="29" name="Freeform 29"/>
          <p:cNvSpPr/>
          <p:nvPr/>
        </p:nvSpPr>
        <p:spPr>
          <a:xfrm>
            <a:off x="1142020" y="11717437"/>
            <a:ext cx="961627" cy="961627"/>
          </a:xfrm>
          <a:custGeom>
            <a:avLst/>
            <a:gdLst/>
            <a:ahLst/>
            <a:cxnLst/>
            <a:rect l="l" t="t" r="r" b="b"/>
            <a:pathLst>
              <a:path w="961627" h="961627">
                <a:moveTo>
                  <a:pt x="0" y="0"/>
                </a:moveTo>
                <a:lnTo>
                  <a:pt x="961627" y="0"/>
                </a:lnTo>
                <a:lnTo>
                  <a:pt x="961627" y="961627"/>
                </a:lnTo>
                <a:lnTo>
                  <a:pt x="0" y="961627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</p:sp>
      <p:sp>
        <p:nvSpPr>
          <p:cNvPr id="30" name="Freeform 30"/>
          <p:cNvSpPr/>
          <p:nvPr/>
        </p:nvSpPr>
        <p:spPr>
          <a:xfrm>
            <a:off x="1230384" y="13217872"/>
            <a:ext cx="784899" cy="784899"/>
          </a:xfrm>
          <a:custGeom>
            <a:avLst/>
            <a:gdLst/>
            <a:ahLst/>
            <a:cxnLst/>
            <a:rect l="l" t="t" r="r" b="b"/>
            <a:pathLst>
              <a:path w="784899" h="784899">
                <a:moveTo>
                  <a:pt x="0" y="0"/>
                </a:moveTo>
                <a:lnTo>
                  <a:pt x="784898" y="0"/>
                </a:lnTo>
                <a:lnTo>
                  <a:pt x="784898" y="784899"/>
                </a:lnTo>
                <a:lnTo>
                  <a:pt x="0" y="784899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</p:sp>
      <p:sp>
        <p:nvSpPr>
          <p:cNvPr id="31" name="Freeform 31"/>
          <p:cNvSpPr/>
          <p:nvPr/>
        </p:nvSpPr>
        <p:spPr>
          <a:xfrm>
            <a:off x="1202657" y="14541579"/>
            <a:ext cx="877592" cy="877592"/>
          </a:xfrm>
          <a:custGeom>
            <a:avLst/>
            <a:gdLst/>
            <a:ahLst/>
            <a:cxnLst/>
            <a:rect l="l" t="t" r="r" b="b"/>
            <a:pathLst>
              <a:path w="877592" h="877592">
                <a:moveTo>
                  <a:pt x="0" y="0"/>
                </a:moveTo>
                <a:lnTo>
                  <a:pt x="877592" y="0"/>
                </a:lnTo>
                <a:lnTo>
                  <a:pt x="877592" y="877592"/>
                </a:lnTo>
                <a:lnTo>
                  <a:pt x="0" y="877592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/>
            </a:stretch>
          </a:blipFill>
        </p:spPr>
      </p:sp>
      <p:sp>
        <p:nvSpPr>
          <p:cNvPr id="32" name="Freeform 32"/>
          <p:cNvSpPr/>
          <p:nvPr/>
        </p:nvSpPr>
        <p:spPr>
          <a:xfrm>
            <a:off x="6605697" y="18064689"/>
            <a:ext cx="586245" cy="605918"/>
          </a:xfrm>
          <a:custGeom>
            <a:avLst/>
            <a:gdLst/>
            <a:ahLst/>
            <a:cxnLst/>
            <a:rect l="l" t="t" r="r" b="b"/>
            <a:pathLst>
              <a:path w="586245" h="605918">
                <a:moveTo>
                  <a:pt x="0" y="0"/>
                </a:moveTo>
                <a:lnTo>
                  <a:pt x="586245" y="0"/>
                </a:lnTo>
                <a:lnTo>
                  <a:pt x="586245" y="605918"/>
                </a:lnTo>
                <a:lnTo>
                  <a:pt x="0" y="605918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/>
            </a:stretch>
          </a:blipFill>
        </p:spPr>
      </p:sp>
      <p:sp>
        <p:nvSpPr>
          <p:cNvPr id="33" name="TextBox 33"/>
          <p:cNvSpPr txBox="1"/>
          <p:nvPr/>
        </p:nvSpPr>
        <p:spPr>
          <a:xfrm>
            <a:off x="719171" y="2110587"/>
            <a:ext cx="1477169" cy="189245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5391"/>
              </a:lnSpc>
            </a:pPr>
            <a:r>
              <a:rPr lang="en-US" sz="10993">
                <a:solidFill>
                  <a:srgbClr val="54457D"/>
                </a:solidFill>
                <a:latin typeface="Raleway Bold"/>
              </a:rPr>
              <a:t>21</a:t>
            </a:r>
          </a:p>
        </p:txBody>
      </p:sp>
      <p:sp>
        <p:nvSpPr>
          <p:cNvPr id="34" name="TextBox 34"/>
          <p:cNvSpPr txBox="1"/>
          <p:nvPr/>
        </p:nvSpPr>
        <p:spPr>
          <a:xfrm>
            <a:off x="2707534" y="3138403"/>
            <a:ext cx="3651882" cy="62837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lnSpc>
                <a:spcPts val="4850"/>
              </a:lnSpc>
              <a:spcBef>
                <a:spcPct val="0"/>
              </a:spcBef>
            </a:pPr>
            <a:r>
              <a:rPr lang="en-US" sz="3464" u="none" strike="noStrike" dirty="0">
                <a:solidFill>
                  <a:srgbClr val="000000"/>
                </a:solidFill>
                <a:latin typeface="Raleway Bold"/>
              </a:rPr>
              <a:t>COMPETENCIAS</a:t>
            </a:r>
          </a:p>
        </p:txBody>
      </p:sp>
      <p:sp>
        <p:nvSpPr>
          <p:cNvPr id="35" name="TextBox 35"/>
          <p:cNvSpPr txBox="1"/>
          <p:nvPr/>
        </p:nvSpPr>
        <p:spPr>
          <a:xfrm>
            <a:off x="3582444" y="3462878"/>
            <a:ext cx="753070" cy="183316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4984"/>
              </a:lnSpc>
            </a:pPr>
            <a:r>
              <a:rPr lang="en-US" sz="10703">
                <a:solidFill>
                  <a:srgbClr val="54457D"/>
                </a:solidFill>
                <a:latin typeface="Raleway Bold"/>
              </a:rPr>
              <a:t>5</a:t>
            </a:r>
          </a:p>
        </p:txBody>
      </p:sp>
      <p:sp>
        <p:nvSpPr>
          <p:cNvPr id="36" name="TextBox 36"/>
          <p:cNvSpPr txBox="1"/>
          <p:nvPr/>
        </p:nvSpPr>
        <p:spPr>
          <a:xfrm>
            <a:off x="4677356" y="4612528"/>
            <a:ext cx="1418272" cy="5977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850"/>
              </a:lnSpc>
              <a:spcBef>
                <a:spcPct val="0"/>
              </a:spcBef>
            </a:pPr>
            <a:r>
              <a:rPr lang="en-US" sz="3464" u="none" strike="noStrike">
                <a:solidFill>
                  <a:srgbClr val="000000"/>
                </a:solidFill>
                <a:latin typeface="Raleway Bold"/>
              </a:rPr>
              <a:t>ÁREAS</a:t>
            </a:r>
          </a:p>
        </p:txBody>
      </p:sp>
      <p:sp>
        <p:nvSpPr>
          <p:cNvPr id="37" name="TextBox 37"/>
          <p:cNvSpPr txBox="1"/>
          <p:nvPr/>
        </p:nvSpPr>
        <p:spPr>
          <a:xfrm>
            <a:off x="2437081" y="11759768"/>
            <a:ext cx="4049718" cy="3587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800"/>
              </a:lnSpc>
            </a:pPr>
            <a:r>
              <a:rPr lang="en-US" sz="2000" dirty="0" err="1">
                <a:solidFill>
                  <a:srgbClr val="281D51"/>
                </a:solidFill>
                <a:latin typeface="Raleway Bold"/>
              </a:rPr>
              <a:t>Protección</a:t>
            </a:r>
            <a:r>
              <a:rPr lang="en-US" sz="2000" dirty="0">
                <a:solidFill>
                  <a:srgbClr val="281D51"/>
                </a:solidFill>
                <a:latin typeface="Raleway Bold"/>
              </a:rPr>
              <a:t> de </a:t>
            </a:r>
            <a:r>
              <a:rPr lang="en-US" sz="2000" dirty="0" err="1">
                <a:solidFill>
                  <a:srgbClr val="281D51"/>
                </a:solidFill>
                <a:latin typeface="Raleway Bold"/>
              </a:rPr>
              <a:t>dispositivos</a:t>
            </a:r>
            <a:endParaRPr lang="en-US" sz="2000" dirty="0">
              <a:solidFill>
                <a:srgbClr val="281D51"/>
              </a:solidFill>
              <a:latin typeface="Raleway Bold"/>
            </a:endParaRPr>
          </a:p>
        </p:txBody>
      </p:sp>
      <p:grpSp>
        <p:nvGrpSpPr>
          <p:cNvPr id="38" name="Group 38"/>
          <p:cNvGrpSpPr/>
          <p:nvPr/>
        </p:nvGrpSpPr>
        <p:grpSpPr>
          <a:xfrm>
            <a:off x="4381768" y="9011768"/>
            <a:ext cx="2988887" cy="1744989"/>
            <a:chOff x="0" y="0"/>
            <a:chExt cx="3985183" cy="2326652"/>
          </a:xfrm>
        </p:grpSpPr>
        <p:sp>
          <p:nvSpPr>
            <p:cNvPr id="39" name="Freeform 39"/>
            <p:cNvSpPr/>
            <p:nvPr/>
          </p:nvSpPr>
          <p:spPr>
            <a:xfrm>
              <a:off x="0" y="0"/>
              <a:ext cx="2326652" cy="2326652"/>
            </a:xfrm>
            <a:custGeom>
              <a:avLst/>
              <a:gdLst/>
              <a:ahLst/>
              <a:cxnLst/>
              <a:rect l="l" t="t" r="r" b="b"/>
              <a:pathLst>
                <a:path w="2326652" h="2326652">
                  <a:moveTo>
                    <a:pt x="0" y="0"/>
                  </a:moveTo>
                  <a:lnTo>
                    <a:pt x="2326652" y="0"/>
                  </a:lnTo>
                  <a:lnTo>
                    <a:pt x="2326652" y="2326652"/>
                  </a:lnTo>
                  <a:lnTo>
                    <a:pt x="0" y="232665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extLst>
                  <a:ext uri="{96DAC541-7B7A-43D3-8B79-37D633B846F1}">
                    <asvg:svgBlip xmlns:asvg="http://schemas.microsoft.com/office/drawing/2016/SVG/main" xmlns="" r:embed="rId1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40" name="Freeform 40"/>
            <p:cNvSpPr/>
            <p:nvPr/>
          </p:nvSpPr>
          <p:spPr>
            <a:xfrm>
              <a:off x="434898" y="434898"/>
              <a:ext cx="1456856" cy="1456856"/>
            </a:xfrm>
            <a:custGeom>
              <a:avLst/>
              <a:gdLst/>
              <a:ahLst/>
              <a:cxnLst/>
              <a:rect l="l" t="t" r="r" b="b"/>
              <a:pathLst>
                <a:path w="1456856" h="1456856">
                  <a:moveTo>
                    <a:pt x="0" y="0"/>
                  </a:moveTo>
                  <a:lnTo>
                    <a:pt x="1456856" y="0"/>
                  </a:lnTo>
                  <a:lnTo>
                    <a:pt x="1456856" y="1456856"/>
                  </a:lnTo>
                  <a:lnTo>
                    <a:pt x="0" y="145685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extLst>
                  <a:ext uri="{96DAC541-7B7A-43D3-8B79-37D633B846F1}">
                    <asvg:svgBlip xmlns:asvg="http://schemas.microsoft.com/office/drawing/2016/SVG/main" xmlns="" r:embed="rId1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41" name="Freeform 41"/>
            <p:cNvSpPr/>
            <p:nvPr/>
          </p:nvSpPr>
          <p:spPr>
            <a:xfrm>
              <a:off x="1306117" y="135857"/>
              <a:ext cx="2054938" cy="2054938"/>
            </a:xfrm>
            <a:custGeom>
              <a:avLst/>
              <a:gdLst/>
              <a:ahLst/>
              <a:cxnLst/>
              <a:rect l="l" t="t" r="r" b="b"/>
              <a:pathLst>
                <a:path w="2054938" h="2054938">
                  <a:moveTo>
                    <a:pt x="0" y="0"/>
                  </a:moveTo>
                  <a:lnTo>
                    <a:pt x="2054938" y="0"/>
                  </a:lnTo>
                  <a:lnTo>
                    <a:pt x="2054938" y="2054938"/>
                  </a:lnTo>
                  <a:lnTo>
                    <a:pt x="0" y="205493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>
                <a:extLst>
                  <a:ext uri="{96DAC541-7B7A-43D3-8B79-37D633B846F1}">
                    <asvg:svgBlip xmlns:asvg="http://schemas.microsoft.com/office/drawing/2016/SVG/main" xmlns="" r:embed="rId1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42" name="Freeform 42"/>
            <p:cNvSpPr/>
            <p:nvPr/>
          </p:nvSpPr>
          <p:spPr>
            <a:xfrm rot="-5410475">
              <a:off x="1723005" y="-322125"/>
              <a:ext cx="1872301" cy="2646361"/>
            </a:xfrm>
            <a:custGeom>
              <a:avLst/>
              <a:gdLst/>
              <a:ahLst/>
              <a:cxnLst/>
              <a:rect l="l" t="t" r="r" b="b"/>
              <a:pathLst>
                <a:path w="1872301" h="2646361">
                  <a:moveTo>
                    <a:pt x="0" y="0"/>
                  </a:moveTo>
                  <a:lnTo>
                    <a:pt x="1872301" y="0"/>
                  </a:lnTo>
                  <a:lnTo>
                    <a:pt x="1872301" y="2646361"/>
                  </a:lnTo>
                  <a:lnTo>
                    <a:pt x="0" y="264636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extLst>
                  <a:ext uri="{96DAC541-7B7A-43D3-8B79-37D633B846F1}">
                    <asvg:svgBlip xmlns:asvg="http://schemas.microsoft.com/office/drawing/2016/SVG/main" xmlns="" r:embed="rId19"/>
                  </a:ext>
                </a:extLst>
              </a:blip>
              <a:stretch>
                <a:fillRect/>
              </a:stretch>
            </a:blipFill>
          </p:spPr>
        </p:sp>
      </p:grpSp>
      <p:sp>
        <p:nvSpPr>
          <p:cNvPr id="43" name="Freeform 43"/>
          <p:cNvSpPr/>
          <p:nvPr/>
        </p:nvSpPr>
        <p:spPr>
          <a:xfrm>
            <a:off x="287583" y="18004452"/>
            <a:ext cx="872634" cy="609240"/>
          </a:xfrm>
          <a:custGeom>
            <a:avLst/>
            <a:gdLst/>
            <a:ahLst/>
            <a:cxnLst/>
            <a:rect l="l" t="t" r="r" b="b"/>
            <a:pathLst>
              <a:path w="872634" h="609240">
                <a:moveTo>
                  <a:pt x="0" y="0"/>
                </a:moveTo>
                <a:lnTo>
                  <a:pt x="872634" y="0"/>
                </a:lnTo>
                <a:lnTo>
                  <a:pt x="872634" y="609241"/>
                </a:lnTo>
                <a:lnTo>
                  <a:pt x="0" y="609241"/>
                </a:lnTo>
                <a:lnTo>
                  <a:pt x="0" y="0"/>
                </a:lnTo>
                <a:close/>
              </a:path>
            </a:pathLst>
          </a:custGeom>
          <a:blipFill>
            <a:blip r:embed="rId20"/>
            <a:stretch>
              <a:fillRect/>
            </a:stretch>
          </a:blipFill>
        </p:spPr>
      </p:sp>
      <p:sp>
        <p:nvSpPr>
          <p:cNvPr id="44" name="TextBox 44"/>
          <p:cNvSpPr txBox="1"/>
          <p:nvPr/>
        </p:nvSpPr>
        <p:spPr>
          <a:xfrm>
            <a:off x="287583" y="536980"/>
            <a:ext cx="7053617" cy="7437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940"/>
              </a:lnSpc>
            </a:pPr>
            <a:r>
              <a:rPr lang="en-US" sz="2100" dirty="0" smtClean="0">
                <a:solidFill>
                  <a:srgbClr val="FFFFFF"/>
                </a:solidFill>
                <a:latin typeface="Open Sans Bold"/>
              </a:rPr>
              <a:t>AS </a:t>
            </a:r>
            <a:r>
              <a:rPr lang="en-US" sz="2100" dirty="0">
                <a:solidFill>
                  <a:srgbClr val="FFFFFF"/>
                </a:solidFill>
                <a:latin typeface="Open Sans Bold"/>
              </a:rPr>
              <a:t>COMPETENCIAS </a:t>
            </a:r>
            <a:r>
              <a:rPr lang="en-US" sz="2100" dirty="0" smtClean="0">
                <a:solidFill>
                  <a:srgbClr val="FFFFFF"/>
                </a:solidFill>
                <a:latin typeface="Open Sans Bold"/>
              </a:rPr>
              <a:t>DIXITAIS</a:t>
            </a:r>
            <a:r>
              <a:rPr lang="en-US" sz="2100" dirty="0">
                <a:solidFill>
                  <a:srgbClr val="FFFFFF"/>
                </a:solidFill>
                <a:latin typeface="Open Sans Bold"/>
              </a:rPr>
              <a:t>, </a:t>
            </a:r>
          </a:p>
          <a:p>
            <a:pPr algn="ctr">
              <a:lnSpc>
                <a:spcPts val="2940"/>
              </a:lnSpc>
            </a:pPr>
            <a:r>
              <a:rPr lang="en-US" sz="2100" dirty="0" smtClean="0">
                <a:solidFill>
                  <a:srgbClr val="FFFFFF"/>
                </a:solidFill>
                <a:latin typeface="Open Sans Bold"/>
              </a:rPr>
              <a:t>ESTRATÉXICAS PARA ESTUDANTES </a:t>
            </a:r>
            <a:r>
              <a:rPr lang="en-US" sz="2100" dirty="0">
                <a:solidFill>
                  <a:srgbClr val="FFFFFF"/>
                </a:solidFill>
                <a:latin typeface="Open Sans Bold"/>
              </a:rPr>
              <a:t>DE </a:t>
            </a:r>
            <a:r>
              <a:rPr lang="en-US" sz="2100" dirty="0" smtClean="0">
                <a:solidFill>
                  <a:srgbClr val="FFFFFF"/>
                </a:solidFill>
                <a:latin typeface="Open Sans Bold"/>
              </a:rPr>
              <a:t>GRAO</a:t>
            </a:r>
            <a:endParaRPr lang="en-US" sz="2100" dirty="0">
              <a:solidFill>
                <a:srgbClr val="FFFFFF"/>
              </a:solidFill>
              <a:latin typeface="Open Sans Bold"/>
            </a:endParaRPr>
          </a:p>
        </p:txBody>
      </p:sp>
      <p:sp>
        <p:nvSpPr>
          <p:cNvPr id="45" name="TextBox 45"/>
          <p:cNvSpPr txBox="1"/>
          <p:nvPr/>
        </p:nvSpPr>
        <p:spPr>
          <a:xfrm>
            <a:off x="1293720" y="17851002"/>
            <a:ext cx="5111870" cy="6155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1618"/>
              </a:lnSpc>
              <a:spcBef>
                <a:spcPct val="0"/>
              </a:spcBef>
            </a:pPr>
            <a:r>
              <a:rPr lang="en-US" sz="1156" u="none" strike="noStrike" dirty="0" err="1">
                <a:solidFill>
                  <a:srgbClr val="FFFFFF"/>
                </a:solidFill>
                <a:latin typeface="Open Sans Bold"/>
                <a:hlinkClick r:id="rId21" tooltip="https://www.rebiun.org/grupos-de-trabajo/linea-2/Innovaci%C3%B3n_docente_y_competencias_digitales"/>
              </a:rPr>
              <a:t>PIan</a:t>
            </a:r>
            <a:r>
              <a:rPr lang="en-US" sz="1156" u="none" strike="noStrike" dirty="0">
                <a:solidFill>
                  <a:srgbClr val="FFFFFF"/>
                </a:solidFill>
                <a:latin typeface="Open Sans Bold"/>
                <a:hlinkClick r:id="rId21" tooltip="https://www.rebiun.org/grupos-de-trabajo/linea-2/Innovaci%C3%B3n_docente_y_competencias_digitales"/>
              </a:rPr>
              <a:t> </a:t>
            </a:r>
            <a:r>
              <a:rPr lang="en-US" sz="1156" u="none" strike="noStrike" dirty="0" err="1" smtClean="0">
                <a:solidFill>
                  <a:srgbClr val="FFFFFF"/>
                </a:solidFill>
                <a:latin typeface="Open Sans Bold"/>
                <a:hlinkClick r:id="rId21" tooltip="https://www.rebiun.org/grupos-de-trabajo/linea-2/Innovaci%C3%B3n_docente_y_competencias_digitales"/>
              </a:rPr>
              <a:t>Estratéxico</a:t>
            </a:r>
            <a:r>
              <a:rPr lang="en-US" sz="1156" u="none" strike="noStrike" dirty="0" smtClean="0">
                <a:solidFill>
                  <a:srgbClr val="FFFFFF"/>
                </a:solidFill>
                <a:latin typeface="Open Sans Bold"/>
                <a:hlinkClick r:id="rId21" tooltip="https://www.rebiun.org/grupos-de-trabajo/linea-2/Innovaci%C3%B3n_docente_y_competencias_digitales"/>
              </a:rPr>
              <a:t> </a:t>
            </a:r>
            <a:r>
              <a:rPr lang="en-US" sz="1156" u="none" strike="noStrike" dirty="0">
                <a:solidFill>
                  <a:srgbClr val="FFFFFF"/>
                </a:solidFill>
                <a:latin typeface="Open Sans Bold"/>
                <a:hlinkClick r:id="rId21" tooltip="https://www.rebiun.org/grupos-de-trabajo/linea-2/Innovaci%C3%B3n_docente_y_competencias_digitales"/>
              </a:rPr>
              <a:t>2020-2023</a:t>
            </a:r>
          </a:p>
          <a:p>
            <a:pPr marL="0" lvl="0" indent="0" algn="ctr">
              <a:lnSpc>
                <a:spcPts val="1618"/>
              </a:lnSpc>
              <a:spcBef>
                <a:spcPct val="0"/>
              </a:spcBef>
            </a:pPr>
            <a:r>
              <a:rPr lang="en-US" sz="1156" u="none" strike="noStrike" dirty="0" err="1" smtClean="0">
                <a:solidFill>
                  <a:srgbClr val="FFFFFF"/>
                </a:solidFill>
                <a:latin typeface="Open Sans Bold"/>
                <a:hlinkClick r:id="rId21" tooltip="https://www.rebiun.org/grupos-de-trabajo/linea-2/Innovaci%C3%B3n_docente_y_competencias_digitales"/>
              </a:rPr>
              <a:t>Liña</a:t>
            </a:r>
            <a:r>
              <a:rPr lang="en-US" sz="1156" u="none" strike="noStrike" dirty="0" smtClean="0">
                <a:solidFill>
                  <a:srgbClr val="FFFFFF"/>
                </a:solidFill>
                <a:latin typeface="Open Sans Bold"/>
                <a:hlinkClick r:id="rId21" tooltip="https://www.rebiun.org/grupos-de-trabajo/linea-2/Innovaci%C3%B3n_docente_y_competencias_digitales"/>
              </a:rPr>
              <a:t> </a:t>
            </a:r>
            <a:r>
              <a:rPr lang="en-US" sz="1156" u="none" strike="noStrike" dirty="0">
                <a:solidFill>
                  <a:srgbClr val="FFFFFF"/>
                </a:solidFill>
                <a:latin typeface="Open Sans Bold"/>
                <a:hlinkClick r:id="rId21" tooltip="https://www.rebiun.org/grupos-de-trabajo/linea-2/Innovaci%C3%B3n_docente_y_competencias_digitales"/>
              </a:rPr>
              <a:t>2: </a:t>
            </a:r>
            <a:r>
              <a:rPr lang="en-US" sz="1156" u="none" strike="noStrike" dirty="0" err="1">
                <a:solidFill>
                  <a:srgbClr val="FFFFFF"/>
                </a:solidFill>
                <a:latin typeface="Open Sans Bold"/>
                <a:hlinkClick r:id="rId21" tooltip="https://www.rebiun.org/grupos-de-trabajo/linea-2/Innovaci%C3%B3n_docente_y_competencias_digitales"/>
              </a:rPr>
              <a:t>Transformación</a:t>
            </a:r>
            <a:r>
              <a:rPr lang="en-US" sz="1156" u="none" strike="noStrike" dirty="0">
                <a:solidFill>
                  <a:srgbClr val="FFFFFF"/>
                </a:solidFill>
                <a:latin typeface="Open Sans Bold"/>
                <a:hlinkClick r:id="rId21" tooltip="https://www.rebiun.org/grupos-de-trabajo/linea-2/Innovaci%C3%B3n_docente_y_competencias_digitales"/>
              </a:rPr>
              <a:t> </a:t>
            </a:r>
            <a:r>
              <a:rPr lang="en-US" sz="1156" u="none" strike="noStrike" dirty="0" err="1" smtClean="0">
                <a:solidFill>
                  <a:srgbClr val="FFFFFF"/>
                </a:solidFill>
                <a:latin typeface="Open Sans Bold"/>
                <a:hlinkClick r:id="rId21" tooltip="https://www.rebiun.org/grupos-de-trabajo/linea-2/Innovaci%C3%B3n_docente_y_competencias_digitales"/>
              </a:rPr>
              <a:t>dixital</a:t>
            </a:r>
            <a:r>
              <a:rPr lang="en-US" sz="1156" u="none" strike="noStrike" dirty="0" smtClean="0">
                <a:solidFill>
                  <a:srgbClr val="FFFFFF"/>
                </a:solidFill>
                <a:latin typeface="Open Sans Bold"/>
                <a:hlinkClick r:id="rId21" tooltip="https://www.rebiun.org/grupos-de-trabajo/linea-2/Innovaci%C3%B3n_docente_y_competencias_digitales"/>
              </a:rPr>
              <a:t> </a:t>
            </a:r>
            <a:r>
              <a:rPr lang="en-US" sz="1156" dirty="0">
                <a:solidFill>
                  <a:srgbClr val="FFFFFF"/>
                </a:solidFill>
                <a:latin typeface="Open Sans Bold"/>
                <a:hlinkClick r:id="rId21" tooltip="https://www.rebiun.org/grupos-de-trabajo/linea-2/Innovaci%C3%B3n_docente_y_competencias_digitales"/>
              </a:rPr>
              <a:t>e</a:t>
            </a:r>
            <a:r>
              <a:rPr lang="en-US" sz="1156" u="none" strike="noStrike" dirty="0" smtClean="0">
                <a:solidFill>
                  <a:srgbClr val="FFFFFF"/>
                </a:solidFill>
                <a:latin typeface="Open Sans Bold"/>
                <a:hlinkClick r:id="rId21" tooltip="https://www.rebiun.org/grupos-de-trabajo/linea-2/Innovaci%C3%B3n_docente_y_competencias_digitales"/>
              </a:rPr>
              <a:t> </a:t>
            </a:r>
            <a:r>
              <a:rPr lang="en-US" sz="1156" u="none" strike="noStrike" dirty="0" err="1" smtClean="0">
                <a:solidFill>
                  <a:srgbClr val="FFFFFF"/>
                </a:solidFill>
                <a:latin typeface="Open Sans Bold"/>
                <a:hlinkClick r:id="rId21" tooltip="https://www.rebiun.org/grupos-de-trabajo/linea-2/Innovaci%C3%B3n_docente_y_competencias_digitales"/>
              </a:rPr>
              <a:t>coñecemento</a:t>
            </a:r>
            <a:r>
              <a:rPr lang="en-US" sz="1156" u="none" strike="noStrike" dirty="0" smtClean="0">
                <a:solidFill>
                  <a:srgbClr val="FFFFFF"/>
                </a:solidFill>
                <a:latin typeface="Open Sans Bold"/>
                <a:hlinkClick r:id="rId21" tooltip="https://www.rebiun.org/grupos-de-trabajo/linea-2/Innovaci%C3%B3n_docente_y_competencias_digitales"/>
              </a:rPr>
              <a:t>  </a:t>
            </a:r>
            <a:r>
              <a:rPr lang="en-US" sz="1156" u="none" strike="noStrike" dirty="0" err="1" smtClean="0">
                <a:solidFill>
                  <a:srgbClr val="FFFFFF"/>
                </a:solidFill>
                <a:latin typeface="Open Sans Bold"/>
                <a:hlinkClick r:id="rId21" tooltip="https://www.rebiun.org/grupos-de-trabajo/linea-2/Innovaci%C3%B3n_docente_y_competencias_digitales"/>
              </a:rPr>
              <a:t>aberto</a:t>
            </a:r>
            <a:endParaRPr lang="en-US" sz="1156" u="none" strike="noStrike" dirty="0">
              <a:solidFill>
                <a:srgbClr val="FFFFFF"/>
              </a:solidFill>
              <a:latin typeface="Open Sans Bold"/>
              <a:hlinkClick r:id="rId21" tooltip="https://www.rebiun.org/grupos-de-trabajo/linea-2/Innovaci%C3%B3n_docente_y_competencias_digitales"/>
            </a:endParaRPr>
          </a:p>
          <a:p>
            <a:pPr marL="0" lvl="0" indent="0">
              <a:lnSpc>
                <a:spcPts val="1618"/>
              </a:lnSpc>
              <a:spcBef>
                <a:spcPct val="0"/>
              </a:spcBef>
            </a:pPr>
            <a:r>
              <a:rPr lang="en-US" sz="1156" u="none" strike="noStrike" dirty="0" err="1" smtClean="0">
                <a:solidFill>
                  <a:srgbClr val="FFFFFF"/>
                </a:solidFill>
                <a:latin typeface="Open Sans Bold"/>
                <a:hlinkClick r:id="rId21" tooltip="https://www.rebiun.org/grupos-de-trabajo/linea-2/Innovaci%C3%B3n_docente_y_competencias_digitales"/>
              </a:rPr>
              <a:t>Obxectivo</a:t>
            </a:r>
            <a:r>
              <a:rPr lang="en-US" sz="1156" u="none" strike="noStrike" dirty="0" smtClean="0">
                <a:solidFill>
                  <a:srgbClr val="FFFFFF"/>
                </a:solidFill>
                <a:latin typeface="Open Sans Bold"/>
                <a:hlinkClick r:id="rId21" tooltip="https://www.rebiun.org/grupos-de-trabajo/linea-2/Innovaci%C3%B3n_docente_y_competencias_digitales"/>
              </a:rPr>
              <a:t> </a:t>
            </a:r>
            <a:r>
              <a:rPr lang="en-US" sz="1156" dirty="0" err="1" smtClean="0">
                <a:solidFill>
                  <a:srgbClr val="FFFFFF"/>
                </a:solidFill>
                <a:latin typeface="Open Sans Bold"/>
                <a:hlinkClick r:id="rId21" tooltip="https://www.rebiun.org/grupos-de-trabajo/linea-2/Innovaci%C3%B3n_docente_y_competencias_digitales"/>
              </a:rPr>
              <a:t>X</a:t>
            </a:r>
            <a:r>
              <a:rPr lang="en-US" sz="1156" u="none" strike="noStrike" dirty="0" err="1" smtClean="0">
                <a:solidFill>
                  <a:srgbClr val="FFFFFF"/>
                </a:solidFill>
                <a:latin typeface="Open Sans Bold"/>
                <a:hlinkClick r:id="rId21" tooltip="https://www.rebiun.org/grupos-de-trabajo/linea-2/Innovaci%C3%B3n_docente_y_competencias_digitales"/>
              </a:rPr>
              <a:t>eral</a:t>
            </a:r>
            <a:r>
              <a:rPr lang="en-US" sz="1156" u="none" strike="noStrike" dirty="0" smtClean="0">
                <a:solidFill>
                  <a:srgbClr val="FFFFFF"/>
                </a:solidFill>
                <a:latin typeface="Open Sans Bold"/>
                <a:hlinkClick r:id="rId21" tooltip="https://www.rebiun.org/grupos-de-trabajo/linea-2/Innovaci%C3%B3n_docente_y_competencias_digitales"/>
              </a:rPr>
              <a:t> </a:t>
            </a:r>
            <a:r>
              <a:rPr lang="en-US" sz="1156" u="none" strike="noStrike" dirty="0">
                <a:solidFill>
                  <a:srgbClr val="FFFFFF"/>
                </a:solidFill>
                <a:latin typeface="Open Sans Bold"/>
                <a:hlinkClick r:id="rId21" tooltip="https://www.rebiun.org/grupos-de-trabajo/linea-2/Innovaci%C3%B3n_docente_y_competencias_digitales"/>
              </a:rPr>
              <a:t>4: </a:t>
            </a:r>
            <a:r>
              <a:rPr lang="en-US" sz="1156" u="none" strike="noStrike" dirty="0" err="1">
                <a:solidFill>
                  <a:srgbClr val="FFFFFF"/>
                </a:solidFill>
                <a:latin typeface="Open Sans Bold"/>
                <a:hlinkClick r:id="rId21" tooltip="https://www.rebiun.org/grupos-de-trabajo/linea-2/Innovaci%C3%B3n_docente_y_competencias_digitales"/>
              </a:rPr>
              <a:t>Innovación</a:t>
            </a:r>
            <a:r>
              <a:rPr lang="en-US" sz="1156" u="none" strike="noStrike" dirty="0">
                <a:solidFill>
                  <a:srgbClr val="FFFFFF"/>
                </a:solidFill>
                <a:latin typeface="Open Sans Bold"/>
                <a:hlinkClick r:id="rId21" tooltip="https://www.rebiun.org/grupos-de-trabajo/linea-2/Innovaci%C3%B3n_docente_y_competencias_digitales"/>
              </a:rPr>
              <a:t> </a:t>
            </a:r>
            <a:r>
              <a:rPr lang="en-US" sz="1156" u="none" strike="noStrike" dirty="0" err="1">
                <a:solidFill>
                  <a:srgbClr val="FFFFFF"/>
                </a:solidFill>
                <a:latin typeface="Open Sans Bold"/>
                <a:hlinkClick r:id="rId21" tooltip="https://www.rebiun.org/grupos-de-trabajo/linea-2/Innovaci%C3%B3n_docente_y_competencias_digitales"/>
              </a:rPr>
              <a:t>docente</a:t>
            </a:r>
            <a:r>
              <a:rPr lang="en-US" sz="1156" u="none" strike="noStrike" dirty="0">
                <a:solidFill>
                  <a:srgbClr val="FFFFFF"/>
                </a:solidFill>
                <a:latin typeface="Open Sans Bold"/>
                <a:hlinkClick r:id="rId21" tooltip="https://www.rebiun.org/grupos-de-trabajo/linea-2/Innovaci%C3%B3n_docente_y_competencias_digitales"/>
              </a:rPr>
              <a:t> </a:t>
            </a:r>
            <a:r>
              <a:rPr lang="en-US" sz="1156" u="none" strike="noStrike" dirty="0" smtClean="0">
                <a:solidFill>
                  <a:srgbClr val="FFFFFF"/>
                </a:solidFill>
                <a:latin typeface="Open Sans Bold"/>
                <a:hlinkClick r:id="rId21" tooltip="https://www.rebiun.org/grupos-de-trabajo/linea-2/Innovaci%C3%B3n_docente_y_competencias_digitales"/>
              </a:rPr>
              <a:t>e </a:t>
            </a:r>
            <a:r>
              <a:rPr lang="en-US" sz="1156" u="none" strike="noStrike" dirty="0" err="1">
                <a:solidFill>
                  <a:srgbClr val="FFFFFF"/>
                </a:solidFill>
                <a:latin typeface="Open Sans Bold"/>
                <a:hlinkClick r:id="rId21" tooltip="https://www.rebiun.org/grupos-de-trabajo/linea-2/Innovaci%C3%B3n_docente_y_competencias_digitales"/>
              </a:rPr>
              <a:t>competencias</a:t>
            </a:r>
            <a:r>
              <a:rPr lang="en-US" sz="1156" u="none" strike="noStrike" dirty="0">
                <a:solidFill>
                  <a:srgbClr val="FFFFFF"/>
                </a:solidFill>
                <a:latin typeface="Open Sans Bold"/>
                <a:hlinkClick r:id="rId21" tooltip="https://www.rebiun.org/grupos-de-trabajo/linea-2/Innovaci%C3%B3n_docente_y_competencias_digitales"/>
              </a:rPr>
              <a:t> </a:t>
            </a:r>
            <a:r>
              <a:rPr lang="en-US" sz="1156" u="none" strike="noStrike" dirty="0" err="1" smtClean="0">
                <a:solidFill>
                  <a:srgbClr val="FFFFFF"/>
                </a:solidFill>
                <a:latin typeface="Open Sans Bold"/>
                <a:hlinkClick r:id="rId21" tooltip="https://www.rebiun.org/grupos-de-trabajo/linea-2/Innovaci%C3%B3n_docente_y_competencias_digitales"/>
              </a:rPr>
              <a:t>dixitais</a:t>
            </a:r>
            <a:endParaRPr lang="en-US" sz="1156" u="none" strike="noStrike" dirty="0">
              <a:solidFill>
                <a:srgbClr val="FFFFFF"/>
              </a:solidFill>
              <a:latin typeface="Open Sans Bold"/>
              <a:hlinkClick r:id="rId21" tooltip="https://www.rebiun.org/grupos-de-trabajo/linea-2/Innovaci%C3%B3n_docente_y_competencias_digitales"/>
            </a:endParaRPr>
          </a:p>
        </p:txBody>
      </p:sp>
      <p:sp>
        <p:nvSpPr>
          <p:cNvPr id="46" name="Freeform 46"/>
          <p:cNvSpPr/>
          <p:nvPr/>
        </p:nvSpPr>
        <p:spPr>
          <a:xfrm>
            <a:off x="3363264" y="18485148"/>
            <a:ext cx="802184" cy="267395"/>
          </a:xfrm>
          <a:custGeom>
            <a:avLst/>
            <a:gdLst/>
            <a:ahLst/>
            <a:cxnLst/>
            <a:rect l="l" t="t" r="r" b="b"/>
            <a:pathLst>
              <a:path w="802184" h="267395">
                <a:moveTo>
                  <a:pt x="0" y="0"/>
                </a:moveTo>
                <a:lnTo>
                  <a:pt x="802184" y="0"/>
                </a:lnTo>
                <a:lnTo>
                  <a:pt x="802184" y="267395"/>
                </a:lnTo>
                <a:lnTo>
                  <a:pt x="0" y="267395"/>
                </a:lnTo>
                <a:lnTo>
                  <a:pt x="0" y="0"/>
                </a:lnTo>
                <a:close/>
              </a:path>
            </a:pathLst>
          </a:custGeom>
          <a:blipFill>
            <a:blip r:embed="rId22"/>
            <a:stretch>
              <a:fillRect/>
            </a:stretch>
          </a:blipFill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b81eb7c9-af68-4fd9-9c29-26eeba22c308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28CA4DB168FB5246807B4F4E10E93A66" ma:contentTypeVersion="16" ma:contentTypeDescription="Crear nuevo documento." ma:contentTypeScope="" ma:versionID="5f21548d13146a08b857114bc3ba4847">
  <xsd:schema xmlns:xsd="http://www.w3.org/2001/XMLSchema" xmlns:xs="http://www.w3.org/2001/XMLSchema" xmlns:p="http://schemas.microsoft.com/office/2006/metadata/properties" xmlns:ns3="b81eb7c9-af68-4fd9-9c29-26eeba22c308" xmlns:ns4="7ff79113-0ae4-4657-9cd7-2c3400bc7ef8" targetNamespace="http://schemas.microsoft.com/office/2006/metadata/properties" ma:root="true" ma:fieldsID="4f07abb233d7833e8ef39d4b38caaf80" ns3:_="" ns4:_="">
    <xsd:import namespace="b81eb7c9-af68-4fd9-9c29-26eeba22c308"/>
    <xsd:import namespace="7ff79113-0ae4-4657-9cd7-2c3400bc7ef8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3:MediaServiceLocation" minOccurs="0"/>
                <xsd:element ref="ns3:MediaServiceAutoKeyPoints" minOccurs="0"/>
                <xsd:element ref="ns3:MediaServiceKeyPoints" minOccurs="0"/>
                <xsd:element ref="ns4:SharedWithUsers" minOccurs="0"/>
                <xsd:element ref="ns4:SharedWithDetails" minOccurs="0"/>
                <xsd:element ref="ns4:SharingHintHash" minOccurs="0"/>
                <xsd:element ref="ns3:MediaLengthInSeconds" minOccurs="0"/>
                <xsd:element ref="ns3:_activity" minOccurs="0"/>
                <xsd:element ref="ns3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81eb7c9-af68-4fd9-9c29-26eeba22c30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5" nillable="true" ma:displayName="Location" ma:internalName="MediaServiceLocation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1" nillable="true" ma:displayName="Length (seconds)" ma:internalName="MediaLengthInSeconds" ma:readOnly="true">
      <xsd:simpleType>
        <xsd:restriction base="dms:Unknown"/>
      </xsd:simpleType>
    </xsd:element>
    <xsd:element name="_activity" ma:index="22" nillable="true" ma:displayName="_activity" ma:hidden="true" ma:internalName="_activity">
      <xsd:simpleType>
        <xsd:restriction base="dms:Note"/>
      </xsd:simpleType>
    </xsd:element>
    <xsd:element name="MediaServiceObjectDetectorVersions" ma:index="23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ff79113-0ae4-4657-9cd7-2c3400bc7ef8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Compartido con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Detalles de uso compartido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20" nillable="true" ma:displayName="Hash de la sugerencia para compartir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ni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6154230A-92E0-4C44-B8E2-3790D0C32803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4EBB45DC-AC20-4EA1-8A56-021ED41DD060}">
  <ds:schemaRefs>
    <ds:schemaRef ds:uri="http://purl.org/dc/elements/1.1/"/>
    <ds:schemaRef ds:uri="http://schemas.microsoft.com/office/2006/metadata/properties"/>
    <ds:schemaRef ds:uri="http://purl.org/dc/terms/"/>
    <ds:schemaRef ds:uri="http://schemas.openxmlformats.org/package/2006/metadata/core-properties"/>
    <ds:schemaRef ds:uri="7ff79113-0ae4-4657-9cd7-2c3400bc7ef8"/>
    <ds:schemaRef ds:uri="http://schemas.microsoft.com/office/2006/documentManagement/types"/>
    <ds:schemaRef ds:uri="http://schemas.microsoft.com/office/infopath/2007/PartnerControls"/>
    <ds:schemaRef ds:uri="b81eb7c9-af68-4fd9-9c29-26eeba22c308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E6432180-2BA4-4A3F-9FE3-8780C699819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b81eb7c9-af68-4fd9-9c29-26eeba22c308"/>
    <ds:schemaRef ds:uri="7ff79113-0ae4-4657-9cd7-2c3400bc7ef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246</TotalTime>
  <Words>52</Words>
  <Application>Microsoft Office PowerPoint</Application>
  <PresentationFormat>Personalizado</PresentationFormat>
  <Paragraphs>14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6" baseType="lpstr">
      <vt:lpstr>Open Sans Bold</vt:lpstr>
      <vt:lpstr>Raleway Bold</vt:lpstr>
      <vt:lpstr>Arial</vt:lpstr>
      <vt:lpstr>Calibri</vt:lpstr>
      <vt:lpstr>Office Theme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Definitivas</dc:title>
  <dc:creator>Biblioteca</dc:creator>
  <cp:lastModifiedBy>MARTINEZ POUSA CRISTAL</cp:lastModifiedBy>
  <cp:revision>9</cp:revision>
  <dcterms:created xsi:type="dcterms:W3CDTF">2006-08-16T00:00:00Z</dcterms:created>
  <dcterms:modified xsi:type="dcterms:W3CDTF">2023-09-12T12:31:04Z</dcterms:modified>
  <dc:identifier>DAFmkfTt-R8</dc:identifie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0x01010028CA4DB168FB5246807B4F4E10E93A66</vt:lpwstr>
  </property>
</Properties>
</file>