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Open Sans Bold" panose="020B0806030504020204" pitchFamily="34" charset="0"/>
      <p:regular r:id="rId6"/>
      <p:bold r:id="rId7"/>
    </p:embeddedFont>
    <p:embeddedFont>
      <p:font typeface="Raleway Bold" panose="020B0604020202020204" charset="0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100" d="100"/>
          <a:sy n="100" d="100"/>
        </p:scale>
        <p:origin x="23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openxmlformats.org/officeDocument/2006/relationships/image" Target="../media/image2.svg"/><Relationship Id="rId21" Type="http://schemas.openxmlformats.org/officeDocument/2006/relationships/hyperlink" Target="https://www.rebiun.org/grupos-de-trabajo/linea-2/Innovaci%C3%B3n_docente_y_competencias_digitales" TargetMode="External"/><Relationship Id="rId7" Type="http://schemas.openxmlformats.org/officeDocument/2006/relationships/image" Target="../media/image6.svg"/><Relationship Id="rId12" Type="http://schemas.openxmlformats.org/officeDocument/2006/relationships/image" Target="../media/image7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5.png"/><Relationship Id="rId19" Type="http://schemas.openxmlformats.org/officeDocument/2006/relationships/image" Target="../media/image18.sv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9.png"/><Relationship Id="rId2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86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324174"/>
            <a:ext cx="7094315" cy="14341981"/>
            <a:chOff x="0" y="0"/>
            <a:chExt cx="2522423" cy="50993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2423" cy="5099371"/>
            </a:xfrm>
            <a:custGeom>
              <a:avLst/>
              <a:gdLst/>
              <a:ahLst/>
              <a:cxnLst/>
              <a:rect l="l" t="t" r="r" b="b"/>
              <a:pathLst>
                <a:path w="2522423" h="5099371">
                  <a:moveTo>
                    <a:pt x="40378" y="0"/>
                  </a:moveTo>
                  <a:lnTo>
                    <a:pt x="2482046" y="0"/>
                  </a:lnTo>
                  <a:cubicBezTo>
                    <a:pt x="2504346" y="0"/>
                    <a:pt x="2522423" y="18078"/>
                    <a:pt x="2522423" y="40378"/>
                  </a:cubicBezTo>
                  <a:lnTo>
                    <a:pt x="2522423" y="5058994"/>
                  </a:lnTo>
                  <a:cubicBezTo>
                    <a:pt x="2522423" y="5081293"/>
                    <a:pt x="2504346" y="5099371"/>
                    <a:pt x="2482046" y="5099371"/>
                  </a:cubicBezTo>
                  <a:lnTo>
                    <a:pt x="40378" y="5099371"/>
                  </a:lnTo>
                  <a:cubicBezTo>
                    <a:pt x="18078" y="5099371"/>
                    <a:pt x="0" y="5081293"/>
                    <a:pt x="0" y="5058994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62000" y="11340668"/>
            <a:ext cx="6122085" cy="4495800"/>
            <a:chOff x="0" y="0"/>
            <a:chExt cx="2176741" cy="159850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76741" cy="1598507"/>
            </a:xfrm>
            <a:custGeom>
              <a:avLst/>
              <a:gdLst/>
              <a:ahLst/>
              <a:cxnLst/>
              <a:rect l="l" t="t" r="r" b="b"/>
              <a:pathLst>
                <a:path w="2176741" h="1598507">
                  <a:moveTo>
                    <a:pt x="48054" y="0"/>
                  </a:moveTo>
                  <a:lnTo>
                    <a:pt x="2128687" y="0"/>
                  </a:lnTo>
                  <a:cubicBezTo>
                    <a:pt x="2155227" y="0"/>
                    <a:pt x="2176741" y="21515"/>
                    <a:pt x="2176741" y="48054"/>
                  </a:cubicBezTo>
                  <a:lnTo>
                    <a:pt x="2176741" y="1550452"/>
                  </a:lnTo>
                  <a:cubicBezTo>
                    <a:pt x="2176741" y="1576992"/>
                    <a:pt x="2155227" y="1598507"/>
                    <a:pt x="2128687" y="1598507"/>
                  </a:cubicBezTo>
                  <a:lnTo>
                    <a:pt x="48054" y="1598507"/>
                  </a:lnTo>
                  <a:cubicBezTo>
                    <a:pt x="21515" y="1598507"/>
                    <a:pt x="0" y="1576992"/>
                    <a:pt x="0" y="1550452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9086B5">
                <a:alpha val="50980"/>
              </a:srgbClr>
            </a:solidFill>
            <a:ln w="85725">
              <a:solidFill>
                <a:srgbClr val="54457D">
                  <a:alpha val="50980"/>
                </a:srgbClr>
              </a:solidFill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863976" y="6345679"/>
            <a:ext cx="6096000" cy="2218414"/>
            <a:chOff x="0" y="0"/>
            <a:chExt cx="2167467" cy="78876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167467" cy="788769"/>
            </a:xfrm>
            <a:custGeom>
              <a:avLst/>
              <a:gdLst/>
              <a:ahLst/>
              <a:cxnLst/>
              <a:rect l="l" t="t" r="r" b="b"/>
              <a:pathLst>
                <a:path w="2167467" h="788769">
                  <a:moveTo>
                    <a:pt x="48260" y="0"/>
                  </a:moveTo>
                  <a:lnTo>
                    <a:pt x="2119207" y="0"/>
                  </a:lnTo>
                  <a:cubicBezTo>
                    <a:pt x="2145860" y="0"/>
                    <a:pt x="2167467" y="21607"/>
                    <a:pt x="2167467" y="48260"/>
                  </a:cubicBezTo>
                  <a:lnTo>
                    <a:pt x="2167467" y="740509"/>
                  </a:lnTo>
                  <a:cubicBezTo>
                    <a:pt x="2167467" y="753309"/>
                    <a:pt x="2162382" y="765584"/>
                    <a:pt x="2153332" y="774634"/>
                  </a:cubicBezTo>
                  <a:cubicBezTo>
                    <a:pt x="2144281" y="783685"/>
                    <a:pt x="2132006" y="788769"/>
                    <a:pt x="2119207" y="788769"/>
                  </a:cubicBezTo>
                  <a:lnTo>
                    <a:pt x="48260" y="788769"/>
                  </a:lnTo>
                  <a:cubicBezTo>
                    <a:pt x="21607" y="788769"/>
                    <a:pt x="0" y="767163"/>
                    <a:pt x="0" y="740509"/>
                  </a:cubicBezTo>
                  <a:lnTo>
                    <a:pt x="0" y="48260"/>
                  </a:lnTo>
                  <a:cubicBezTo>
                    <a:pt x="0" y="21607"/>
                    <a:pt x="21607" y="0"/>
                    <a:pt x="48260" y="0"/>
                  </a:cubicBezTo>
                  <a:close/>
                </a:path>
              </a:pathLst>
            </a:custGeom>
            <a:solidFill>
              <a:srgbClr val="9086B5">
                <a:alpha val="50980"/>
              </a:srgbClr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2" name="AutoShape 12"/>
          <p:cNvSpPr/>
          <p:nvPr/>
        </p:nvSpPr>
        <p:spPr>
          <a:xfrm>
            <a:off x="2417585" y="7129068"/>
            <a:ext cx="3242524" cy="0"/>
          </a:xfrm>
          <a:prstGeom prst="line">
            <a:avLst/>
          </a:prstGeom>
          <a:ln w="85725" cap="rnd">
            <a:solidFill>
              <a:srgbClr val="281D51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3" name="Group 13"/>
          <p:cNvGrpSpPr/>
          <p:nvPr/>
        </p:nvGrpSpPr>
        <p:grpSpPr>
          <a:xfrm>
            <a:off x="276340" y="17847635"/>
            <a:ext cx="7094315" cy="904908"/>
            <a:chOff x="0" y="0"/>
            <a:chExt cx="2522423" cy="32174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22423" cy="321745"/>
            </a:xfrm>
            <a:custGeom>
              <a:avLst/>
              <a:gdLst/>
              <a:ahLst/>
              <a:cxnLst/>
              <a:rect l="l" t="t" r="r" b="b"/>
              <a:pathLst>
                <a:path w="2522423" h="321745">
                  <a:moveTo>
                    <a:pt x="0" y="0"/>
                  </a:moveTo>
                  <a:lnTo>
                    <a:pt x="2522423" y="0"/>
                  </a:lnTo>
                  <a:lnTo>
                    <a:pt x="2522423" y="321745"/>
                  </a:lnTo>
                  <a:lnTo>
                    <a:pt x="0" y="32174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87583" y="347297"/>
            <a:ext cx="7053617" cy="1052952"/>
            <a:chOff x="0" y="0"/>
            <a:chExt cx="2507953" cy="37438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507953" cy="374383"/>
            </a:xfrm>
            <a:custGeom>
              <a:avLst/>
              <a:gdLst/>
              <a:ahLst/>
              <a:cxnLst/>
              <a:rect l="l" t="t" r="r" b="b"/>
              <a:pathLst>
                <a:path w="2507953" h="374383">
                  <a:moveTo>
                    <a:pt x="0" y="0"/>
                  </a:moveTo>
                  <a:lnTo>
                    <a:pt x="2507953" y="0"/>
                  </a:lnTo>
                  <a:lnTo>
                    <a:pt x="2507953" y="374383"/>
                  </a:lnTo>
                  <a:lnTo>
                    <a:pt x="0" y="374383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641453" y="6415288"/>
            <a:ext cx="4717963" cy="504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999" dirty="0" err="1" smtClean="0">
                <a:solidFill>
                  <a:srgbClr val="281D51"/>
                </a:solidFill>
                <a:latin typeface="Raleway Bold"/>
              </a:rPr>
              <a:t>Seguridade</a:t>
            </a:r>
            <a:endParaRPr lang="en-US" sz="2999" dirty="0">
              <a:solidFill>
                <a:srgbClr val="281D51"/>
              </a:solidFill>
              <a:latin typeface="Raleway Bold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2446606" y="12552835"/>
            <a:ext cx="404971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281D51"/>
                </a:solidFill>
                <a:latin typeface="Raleway Bold"/>
              </a:rPr>
              <a:t>Protección</a:t>
            </a:r>
            <a:r>
              <a:rPr lang="en-US" sz="2000" dirty="0">
                <a:solidFill>
                  <a:srgbClr val="281D51"/>
                </a:solidFill>
                <a:latin typeface="Raleway Bold"/>
              </a:rPr>
              <a:t> de </a:t>
            </a:r>
            <a:r>
              <a:rPr lang="en-US" sz="2000" dirty="0" err="1">
                <a:solidFill>
                  <a:srgbClr val="281D51"/>
                </a:solidFill>
                <a:latin typeface="Raleway Bold"/>
              </a:rPr>
              <a:t>datos</a:t>
            </a:r>
            <a:r>
              <a:rPr lang="en-US" sz="2000" dirty="0">
                <a:solidFill>
                  <a:srgbClr val="281D51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persoais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 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e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privacidade</a:t>
            </a:r>
            <a:endParaRPr lang="en-US" sz="2000" dirty="0">
              <a:solidFill>
                <a:srgbClr val="281D51"/>
              </a:solidFill>
              <a:latin typeface="Raleway Bold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446606" y="13624650"/>
            <a:ext cx="4049718" cy="7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0"/>
              </a:lnSpc>
            </a:pPr>
            <a:r>
              <a:rPr lang="en-US" sz="2000" dirty="0" err="1">
                <a:solidFill>
                  <a:srgbClr val="281D51"/>
                </a:solidFill>
                <a:latin typeface="Raleway Bold"/>
              </a:rPr>
              <a:t>Protección</a:t>
            </a:r>
            <a:r>
              <a:rPr lang="en-US" sz="2000" dirty="0">
                <a:solidFill>
                  <a:srgbClr val="281D51"/>
                </a:solidFill>
                <a:latin typeface="Raleway Bold"/>
              </a:rPr>
              <a:t> </a:t>
            </a:r>
            <a:r>
              <a:rPr lang="en-US" sz="2000" dirty="0">
                <a:solidFill>
                  <a:srgbClr val="281D51"/>
                </a:solidFill>
                <a:latin typeface="Raleway Bold"/>
              </a:rPr>
              <a:t>d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a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saúde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 e o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benestar</a:t>
            </a:r>
            <a:endParaRPr lang="en-US" sz="2000" dirty="0">
              <a:solidFill>
                <a:srgbClr val="281D51"/>
              </a:solidFill>
              <a:latin typeface="Raleway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446606" y="14621600"/>
            <a:ext cx="4049718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281D51"/>
                </a:solidFill>
                <a:latin typeface="Raleway Bold"/>
              </a:rPr>
              <a:t>Protección</a:t>
            </a:r>
            <a:r>
              <a:rPr lang="en-US" sz="2000" dirty="0">
                <a:solidFill>
                  <a:srgbClr val="281D51"/>
                </a:solidFill>
                <a:latin typeface="Raleway Bold"/>
              </a:rPr>
              <a:t> 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do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medio</a:t>
            </a:r>
            <a:endParaRPr lang="en-US" sz="2000" dirty="0">
              <a:solidFill>
                <a:srgbClr val="281D51"/>
              </a:solidFill>
              <a:latin typeface="Raleway Bold"/>
            </a:endParaRPr>
          </a:p>
        </p:txBody>
      </p:sp>
      <p:sp>
        <p:nvSpPr>
          <p:cNvPr id="23" name="Freeform 23"/>
          <p:cNvSpPr/>
          <p:nvPr/>
        </p:nvSpPr>
        <p:spPr>
          <a:xfrm rot="-5841098">
            <a:off x="4566147" y="9761943"/>
            <a:ext cx="1142693" cy="993681"/>
          </a:xfrm>
          <a:custGeom>
            <a:avLst/>
            <a:gdLst/>
            <a:ahLst/>
            <a:cxnLst/>
            <a:rect l="l" t="t" r="r" b="b"/>
            <a:pathLst>
              <a:path w="1142693" h="993681">
                <a:moveTo>
                  <a:pt x="0" y="0"/>
                </a:moveTo>
                <a:lnTo>
                  <a:pt x="1142693" y="0"/>
                </a:lnTo>
                <a:lnTo>
                  <a:pt x="1142693" y="993680"/>
                </a:lnTo>
                <a:lnTo>
                  <a:pt x="0" y="9936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l="-14582" r="-16872" b="-109228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762000" y="5991543"/>
            <a:ext cx="640832" cy="640832"/>
          </a:xfrm>
          <a:custGeom>
            <a:avLst/>
            <a:gdLst/>
            <a:ahLst/>
            <a:cxnLst/>
            <a:rect l="l" t="t" r="r" b="b"/>
            <a:pathLst>
              <a:path w="640832" h="640832">
                <a:moveTo>
                  <a:pt x="0" y="0"/>
                </a:moveTo>
                <a:lnTo>
                  <a:pt x="640832" y="0"/>
                </a:lnTo>
                <a:lnTo>
                  <a:pt x="640832" y="640832"/>
                </a:lnTo>
                <a:lnTo>
                  <a:pt x="0" y="6408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2836919" y="12344422"/>
            <a:ext cx="2327029" cy="2850481"/>
          </a:xfrm>
          <a:custGeom>
            <a:avLst/>
            <a:gdLst/>
            <a:ahLst/>
            <a:cxnLst/>
            <a:rect l="l" t="t" r="r" b="b"/>
            <a:pathLst>
              <a:path w="2327029" h="2850481">
                <a:moveTo>
                  <a:pt x="0" y="0"/>
                </a:moveTo>
                <a:lnTo>
                  <a:pt x="2327029" y="0"/>
                </a:lnTo>
                <a:lnTo>
                  <a:pt x="2327029" y="2850481"/>
                </a:lnTo>
                <a:lnTo>
                  <a:pt x="0" y="285048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6000"/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2322409" y="7508463"/>
            <a:ext cx="880669" cy="880669"/>
          </a:xfrm>
          <a:custGeom>
            <a:avLst/>
            <a:gdLst/>
            <a:ahLst/>
            <a:cxnLst/>
            <a:rect l="l" t="t" r="r" b="b"/>
            <a:pathLst>
              <a:path w="880669" h="880669">
                <a:moveTo>
                  <a:pt x="0" y="0"/>
                </a:moveTo>
                <a:lnTo>
                  <a:pt x="880669" y="0"/>
                </a:lnTo>
                <a:lnTo>
                  <a:pt x="880669" y="880669"/>
                </a:lnTo>
                <a:lnTo>
                  <a:pt x="0" y="88066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3576055" y="7636416"/>
            <a:ext cx="671842" cy="671842"/>
          </a:xfrm>
          <a:custGeom>
            <a:avLst/>
            <a:gdLst/>
            <a:ahLst/>
            <a:cxnLst/>
            <a:rect l="l" t="t" r="r" b="b"/>
            <a:pathLst>
              <a:path w="671842" h="671842">
                <a:moveTo>
                  <a:pt x="0" y="0"/>
                </a:moveTo>
                <a:lnTo>
                  <a:pt x="671842" y="0"/>
                </a:lnTo>
                <a:lnTo>
                  <a:pt x="671842" y="671843"/>
                </a:lnTo>
                <a:lnTo>
                  <a:pt x="0" y="67184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4848493" y="7542990"/>
            <a:ext cx="811615" cy="811615"/>
          </a:xfrm>
          <a:custGeom>
            <a:avLst/>
            <a:gdLst/>
            <a:ahLst/>
            <a:cxnLst/>
            <a:rect l="l" t="t" r="r" b="b"/>
            <a:pathLst>
              <a:path w="811615" h="811615">
                <a:moveTo>
                  <a:pt x="0" y="0"/>
                </a:moveTo>
                <a:lnTo>
                  <a:pt x="811616" y="0"/>
                </a:lnTo>
                <a:lnTo>
                  <a:pt x="811616" y="811615"/>
                </a:lnTo>
                <a:lnTo>
                  <a:pt x="0" y="81161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1142020" y="11717437"/>
            <a:ext cx="961627" cy="961627"/>
          </a:xfrm>
          <a:custGeom>
            <a:avLst/>
            <a:gdLst/>
            <a:ahLst/>
            <a:cxnLst/>
            <a:rect l="l" t="t" r="r" b="b"/>
            <a:pathLst>
              <a:path w="961627" h="961627">
                <a:moveTo>
                  <a:pt x="0" y="0"/>
                </a:moveTo>
                <a:lnTo>
                  <a:pt x="961627" y="0"/>
                </a:lnTo>
                <a:lnTo>
                  <a:pt x="961627" y="961627"/>
                </a:lnTo>
                <a:lnTo>
                  <a:pt x="0" y="96162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1230384" y="13217872"/>
            <a:ext cx="784899" cy="784899"/>
          </a:xfrm>
          <a:custGeom>
            <a:avLst/>
            <a:gdLst/>
            <a:ahLst/>
            <a:cxnLst/>
            <a:rect l="l" t="t" r="r" b="b"/>
            <a:pathLst>
              <a:path w="784899" h="784899">
                <a:moveTo>
                  <a:pt x="0" y="0"/>
                </a:moveTo>
                <a:lnTo>
                  <a:pt x="784898" y="0"/>
                </a:lnTo>
                <a:lnTo>
                  <a:pt x="784898" y="784899"/>
                </a:lnTo>
                <a:lnTo>
                  <a:pt x="0" y="78489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1202657" y="14541579"/>
            <a:ext cx="877592" cy="877592"/>
          </a:xfrm>
          <a:custGeom>
            <a:avLst/>
            <a:gdLst/>
            <a:ahLst/>
            <a:cxnLst/>
            <a:rect l="l" t="t" r="r" b="b"/>
            <a:pathLst>
              <a:path w="877592" h="877592">
                <a:moveTo>
                  <a:pt x="0" y="0"/>
                </a:moveTo>
                <a:lnTo>
                  <a:pt x="877592" y="0"/>
                </a:lnTo>
                <a:lnTo>
                  <a:pt x="877592" y="877592"/>
                </a:lnTo>
                <a:lnTo>
                  <a:pt x="0" y="87759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6605697" y="18064689"/>
            <a:ext cx="586245" cy="605918"/>
          </a:xfrm>
          <a:custGeom>
            <a:avLst/>
            <a:gdLst/>
            <a:ahLst/>
            <a:cxnLst/>
            <a:rect l="l" t="t" r="r" b="b"/>
            <a:pathLst>
              <a:path w="586245" h="605918">
                <a:moveTo>
                  <a:pt x="0" y="0"/>
                </a:moveTo>
                <a:lnTo>
                  <a:pt x="586245" y="0"/>
                </a:lnTo>
                <a:lnTo>
                  <a:pt x="586245" y="605918"/>
                </a:lnTo>
                <a:lnTo>
                  <a:pt x="0" y="60591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33" name="TextBox 33"/>
          <p:cNvSpPr txBox="1"/>
          <p:nvPr/>
        </p:nvSpPr>
        <p:spPr>
          <a:xfrm>
            <a:off x="719171" y="2110587"/>
            <a:ext cx="147716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54457D"/>
                </a:solidFill>
                <a:latin typeface="Raleway Bold"/>
              </a:rPr>
              <a:t>21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2707534" y="3138403"/>
            <a:ext cx="3651882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3582444" y="3462878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54457D"/>
                </a:solidFill>
                <a:latin typeface="Raleway Bold"/>
              </a:rPr>
              <a:t>5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677356" y="4612528"/>
            <a:ext cx="1418272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437081" y="11759768"/>
            <a:ext cx="4049718" cy="35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>
                <a:solidFill>
                  <a:srgbClr val="281D51"/>
                </a:solidFill>
                <a:latin typeface="Raleway Bold"/>
              </a:rPr>
              <a:t>Protección</a:t>
            </a:r>
            <a:r>
              <a:rPr lang="en-US" sz="2000" dirty="0">
                <a:solidFill>
                  <a:srgbClr val="281D51"/>
                </a:solidFill>
                <a:latin typeface="Raleway Bold"/>
              </a:rPr>
              <a:t> de </a:t>
            </a:r>
            <a:r>
              <a:rPr lang="en-US" sz="2000" dirty="0" err="1">
                <a:solidFill>
                  <a:srgbClr val="281D51"/>
                </a:solidFill>
                <a:latin typeface="Raleway Bold"/>
              </a:rPr>
              <a:t>dispositivos</a:t>
            </a:r>
            <a:endParaRPr lang="en-US" sz="2000" dirty="0">
              <a:solidFill>
                <a:srgbClr val="281D51"/>
              </a:solidFill>
              <a:latin typeface="Raleway Bold"/>
            </a:endParaRPr>
          </a:p>
        </p:txBody>
      </p:sp>
      <p:grpSp>
        <p:nvGrpSpPr>
          <p:cNvPr id="38" name="Group 38"/>
          <p:cNvGrpSpPr/>
          <p:nvPr/>
        </p:nvGrpSpPr>
        <p:grpSpPr>
          <a:xfrm>
            <a:off x="4381768" y="9011768"/>
            <a:ext cx="2988887" cy="1744989"/>
            <a:chOff x="0" y="0"/>
            <a:chExt cx="3985183" cy="2326652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xmlns="" r:embed="rId1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40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xmlns="" r:embed="rId1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41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xmlns="" r:embed="rId1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2" name="Freeform 42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3" name="Freeform 43"/>
          <p:cNvSpPr/>
          <p:nvPr/>
        </p:nvSpPr>
        <p:spPr>
          <a:xfrm>
            <a:off x="287583" y="18004452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</p:sp>
      <p:sp>
        <p:nvSpPr>
          <p:cNvPr id="44" name="TextBox 44"/>
          <p:cNvSpPr txBox="1"/>
          <p:nvPr/>
        </p:nvSpPr>
        <p:spPr>
          <a:xfrm>
            <a:off x="287583" y="536980"/>
            <a:ext cx="7053617" cy="743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AS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COMPETENCIAS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DIXITAIS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, </a:t>
            </a:r>
          </a:p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ESTRATÉXICAS PARA ESTUDANTES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DE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GRAO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1293720" y="17851002"/>
            <a:ext cx="5111870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PIan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Estratéxico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Liña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2: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Transformación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dixital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e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coñecemento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aberto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1" tooltip="https://www.rebiun.org/grupos-de-trabajo/linea-2/Innovaci%C3%B3n_docente_y_competencias_digitales"/>
            </a:endParaRP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Obxectivo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dirty="0" err="1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X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eral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4: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Innovación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docente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e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competencias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dixitais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1" tooltip="https://www.rebiun.org/grupos-de-trabajo/linea-2/Innovaci%C3%B3n_docente_y_competencias_digitales"/>
            </a:endParaRPr>
          </a:p>
        </p:txBody>
      </p:sp>
      <p:sp>
        <p:nvSpPr>
          <p:cNvPr id="46" name="Freeform 46"/>
          <p:cNvSpPr/>
          <p:nvPr/>
        </p:nvSpPr>
        <p:spPr>
          <a:xfrm>
            <a:off x="3363264" y="18485148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54230A-92E0-4C44-B8E2-3790D0C328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BB45DC-AC20-4EA1-8A56-021ED41DD06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b81eb7c9-af68-4fd9-9c29-26eeba22c30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6432180-2BA4-4A3F-9FE3-8780C69981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52</Words>
  <Application>Microsoft Office PowerPoint</Application>
  <PresentationFormat>Personalizado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Open Sans Bold</vt:lpstr>
      <vt:lpstr>Raleway Bold</vt:lpstr>
      <vt:lpstr>Arial</vt:lpstr>
      <vt:lpstr>Calibri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MARTINEZ POUSA CRISTAL</cp:lastModifiedBy>
  <cp:revision>9</cp:revision>
  <dcterms:created xsi:type="dcterms:W3CDTF">2006-08-16T00:00:00Z</dcterms:created>
  <dcterms:modified xsi:type="dcterms:W3CDTF">2023-09-12T12:31:04Z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