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4"/>
    <p:sldMasterId id="2147483648" r:id="rId5"/>
  </p:sldMasterIdLst>
  <p:notesMasterIdLst>
    <p:notesMasterId r:id="rId22"/>
  </p:notesMasterIdLst>
  <p:sldIdLst>
    <p:sldId id="1383" r:id="rId6"/>
    <p:sldId id="259" r:id="rId7"/>
    <p:sldId id="1358" r:id="rId8"/>
    <p:sldId id="1370" r:id="rId9"/>
    <p:sldId id="1380" r:id="rId10"/>
    <p:sldId id="1372" r:id="rId11"/>
    <p:sldId id="1377" r:id="rId12"/>
    <p:sldId id="1379" r:id="rId13"/>
    <p:sldId id="1371" r:id="rId14"/>
    <p:sldId id="1376" r:id="rId15"/>
    <p:sldId id="1378" r:id="rId16"/>
    <p:sldId id="1381" r:id="rId17"/>
    <p:sldId id="1374" r:id="rId18"/>
    <p:sldId id="1382" r:id="rId19"/>
    <p:sldId id="1373" r:id="rId20"/>
    <p:sldId id="1375" r:id="rId21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2CAD1"/>
    <a:srgbClr val="B7DE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2" d="100"/>
          <a:sy n="102" d="100"/>
        </p:scale>
        <p:origin x="510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notesMaster" Target="notesMasters/notesMaster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úria Casaldaliga Rojas" userId="341f799b-e9b4-4260-a546-3f4aea8e6d5e" providerId="ADAL" clId="{4D081600-7F82-4C79-8BE6-24ABB566492F}"/>
    <pc:docChg chg="modSld">
      <pc:chgData name="Núria Casaldaliga Rojas" userId="341f799b-e9b4-4260-a546-3f4aea8e6d5e" providerId="ADAL" clId="{4D081600-7F82-4C79-8BE6-24ABB566492F}" dt="2024-07-26T11:33:00.541" v="2" actId="14100"/>
      <pc:docMkLst>
        <pc:docMk/>
      </pc:docMkLst>
      <pc:sldChg chg="modSp mod">
        <pc:chgData name="Núria Casaldaliga Rojas" userId="341f799b-e9b4-4260-a546-3f4aea8e6d5e" providerId="ADAL" clId="{4D081600-7F82-4C79-8BE6-24ABB566492F}" dt="2024-07-26T11:33:00.541" v="2" actId="14100"/>
        <pc:sldMkLst>
          <pc:docMk/>
          <pc:sldMk cId="2576078637" sldId="1383"/>
        </pc:sldMkLst>
        <pc:spChg chg="mod">
          <ac:chgData name="Núria Casaldaliga Rojas" userId="341f799b-e9b4-4260-a546-3f4aea8e6d5e" providerId="ADAL" clId="{4D081600-7F82-4C79-8BE6-24ABB566492F}" dt="2024-07-26T11:32:32.872" v="1" actId="20577"/>
          <ac:spMkLst>
            <pc:docMk/>
            <pc:sldMk cId="2576078637" sldId="1383"/>
            <ac:spMk id="306" creationId="{4AC1B32B-0FC3-4B70-B248-6C0FC40289EE}"/>
          </ac:spMkLst>
        </pc:spChg>
        <pc:grpChg chg="mod">
          <ac:chgData name="Núria Casaldaliga Rojas" userId="341f799b-e9b4-4260-a546-3f4aea8e6d5e" providerId="ADAL" clId="{4D081600-7F82-4C79-8BE6-24ABB566492F}" dt="2024-07-26T11:33:00.541" v="2" actId="14100"/>
          <ac:grpSpMkLst>
            <pc:docMk/>
            <pc:sldMk cId="2576078637" sldId="1383"/>
            <ac:grpSpMk id="415" creationId="{A9E667C5-2A48-4E0B-9EA2-3FED79C13585}"/>
          </ac:grpSpMkLst>
        </pc:grpChg>
      </pc:sldChg>
    </pc:docChg>
  </pc:docChgLst>
  <pc:docChgLst>
    <pc:chgData name="Silvia Sanchez Chaves" userId="d083c0ea-24ac-402a-985d-54e2086efe42" providerId="ADAL" clId="{1ADB3E80-938B-459F-BD96-2CF7E1B566B2}"/>
    <pc:docChg chg="undo custSel addSld delSld modSld sldOrd addMainMaster">
      <pc:chgData name="Silvia Sanchez Chaves" userId="d083c0ea-24ac-402a-985d-54e2086efe42" providerId="ADAL" clId="{1ADB3E80-938B-459F-BD96-2CF7E1B566B2}" dt="2024-07-08T08:00:37.549" v="42" actId="20577"/>
      <pc:docMkLst>
        <pc:docMk/>
      </pc:docMkLst>
      <pc:sldChg chg="modSp add del mod ord">
        <pc:chgData name="Silvia Sanchez Chaves" userId="d083c0ea-24ac-402a-985d-54e2086efe42" providerId="ADAL" clId="{1ADB3E80-938B-459F-BD96-2CF7E1B566B2}" dt="2024-07-08T07:58:32.899" v="38"/>
        <pc:sldMkLst>
          <pc:docMk/>
          <pc:sldMk cId="2576078637" sldId="256"/>
        </pc:sldMkLst>
        <pc:spChg chg="mod">
          <ac:chgData name="Silvia Sanchez Chaves" userId="d083c0ea-24ac-402a-985d-54e2086efe42" providerId="ADAL" clId="{1ADB3E80-938B-459F-BD96-2CF7E1B566B2}" dt="2024-07-05T11:31:44.552" v="6" actId="1076"/>
          <ac:spMkLst>
            <pc:docMk/>
            <pc:sldMk cId="2576078637" sldId="256"/>
            <ac:spMk id="414" creationId="{63D1D100-1E44-45EC-A91C-87F6788DF65C}"/>
          </ac:spMkLst>
        </pc:spChg>
        <pc:grpChg chg="mod">
          <ac:chgData name="Silvia Sanchez Chaves" userId="d083c0ea-24ac-402a-985d-54e2086efe42" providerId="ADAL" clId="{1ADB3E80-938B-459F-BD96-2CF7E1B566B2}" dt="2024-07-05T11:38:46.325" v="31" actId="1076"/>
          <ac:grpSpMkLst>
            <pc:docMk/>
            <pc:sldMk cId="2576078637" sldId="256"/>
            <ac:grpSpMk id="415" creationId="{A9E667C5-2A48-4E0B-9EA2-3FED79C13585}"/>
          </ac:grpSpMkLst>
        </pc:grpChg>
      </pc:sldChg>
      <pc:sldChg chg="add del">
        <pc:chgData name="Silvia Sanchez Chaves" userId="d083c0ea-24ac-402a-985d-54e2086efe42" providerId="ADAL" clId="{1ADB3E80-938B-459F-BD96-2CF7E1B566B2}" dt="2024-07-05T11:36:43.775" v="13"/>
        <pc:sldMkLst>
          <pc:docMk/>
          <pc:sldMk cId="3081338072" sldId="256"/>
        </pc:sldMkLst>
      </pc:sldChg>
      <pc:sldChg chg="new del ord">
        <pc:chgData name="Silvia Sanchez Chaves" userId="d083c0ea-24ac-402a-985d-54e2086efe42" providerId="ADAL" clId="{1ADB3E80-938B-459F-BD96-2CF7E1B566B2}" dt="2024-07-05T11:36:50.736" v="17" actId="47"/>
        <pc:sldMkLst>
          <pc:docMk/>
          <pc:sldMk cId="256582738" sldId="1383"/>
        </pc:sldMkLst>
      </pc:sldChg>
      <pc:sldChg chg="new del">
        <pc:chgData name="Silvia Sanchez Chaves" userId="d083c0ea-24ac-402a-985d-54e2086efe42" providerId="ADAL" clId="{1ADB3E80-938B-459F-BD96-2CF7E1B566B2}" dt="2024-07-08T07:58:25.388" v="37" actId="680"/>
        <pc:sldMkLst>
          <pc:docMk/>
          <pc:sldMk cId="631156570" sldId="1383"/>
        </pc:sldMkLst>
      </pc:sldChg>
      <pc:sldChg chg="new del">
        <pc:chgData name="Silvia Sanchez Chaves" userId="d083c0ea-24ac-402a-985d-54e2086efe42" providerId="ADAL" clId="{1ADB3E80-938B-459F-BD96-2CF7E1B566B2}" dt="2024-07-05T11:38:50.331" v="33" actId="47"/>
        <pc:sldMkLst>
          <pc:docMk/>
          <pc:sldMk cId="1040875303" sldId="1383"/>
        </pc:sldMkLst>
      </pc:sldChg>
      <pc:sldChg chg="new del">
        <pc:chgData name="Silvia Sanchez Chaves" userId="d083c0ea-24ac-402a-985d-54e2086efe42" providerId="ADAL" clId="{1ADB3E80-938B-459F-BD96-2CF7E1B566B2}" dt="2024-07-05T11:31:25.855" v="4" actId="680"/>
        <pc:sldMkLst>
          <pc:docMk/>
          <pc:sldMk cId="2010740279" sldId="1383"/>
        </pc:sldMkLst>
      </pc:sldChg>
      <pc:sldChg chg="modSp add mod">
        <pc:chgData name="Silvia Sanchez Chaves" userId="d083c0ea-24ac-402a-985d-54e2086efe42" providerId="ADAL" clId="{1ADB3E80-938B-459F-BD96-2CF7E1B566B2}" dt="2024-07-08T08:00:37.549" v="42" actId="20577"/>
        <pc:sldMkLst>
          <pc:docMk/>
          <pc:sldMk cId="2576078637" sldId="1383"/>
        </pc:sldMkLst>
        <pc:spChg chg="mod">
          <ac:chgData name="Silvia Sanchez Chaves" userId="d083c0ea-24ac-402a-985d-54e2086efe42" providerId="ADAL" clId="{1ADB3E80-938B-459F-BD96-2CF7E1B566B2}" dt="2024-07-08T08:00:37.549" v="42" actId="20577"/>
          <ac:spMkLst>
            <pc:docMk/>
            <pc:sldMk cId="2576078637" sldId="1383"/>
            <ac:spMk id="306" creationId="{4AC1B32B-0FC3-4B70-B248-6C0FC40289EE}"/>
          </ac:spMkLst>
        </pc:spChg>
      </pc:sldChg>
      <pc:sldMasterChg chg="add addSldLayout">
        <pc:chgData name="Silvia Sanchez Chaves" userId="d083c0ea-24ac-402a-985d-54e2086efe42" providerId="ADAL" clId="{1ADB3E80-938B-459F-BD96-2CF7E1B566B2}" dt="2024-07-08T08:00:22.576" v="39" actId="27028"/>
        <pc:sldMasterMkLst>
          <pc:docMk/>
          <pc:sldMasterMk cId="3916765972" sldId="2147483648"/>
        </pc:sldMasterMkLst>
        <pc:sldLayoutChg chg="add">
          <pc:chgData name="Silvia Sanchez Chaves" userId="d083c0ea-24ac-402a-985d-54e2086efe42" providerId="ADAL" clId="{1ADB3E80-938B-459F-BD96-2CF7E1B566B2}" dt="2024-07-08T08:00:22.576" v="39" actId="27028"/>
          <pc:sldLayoutMkLst>
            <pc:docMk/>
            <pc:sldMasterMk cId="3916765972" sldId="2147483648"/>
            <pc:sldLayoutMk cId="3867334513" sldId="2147483649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AFD881-0A45-492C-A738-F3D215CE5FEC}" type="datetimeFigureOut">
              <a:rPr lang="es-ES" smtClean="0"/>
              <a:t>26/07/2024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6ED2F0-4654-48DB-975C-06E1D88250B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6837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D58156-DAA8-4062-9E97-50CF2766C27D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718541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BFCA2B-F397-BEF5-87F8-B71F744B28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>
            <a:extLst>
              <a:ext uri="{FF2B5EF4-FFF2-40B4-BE49-F238E27FC236}">
                <a16:creationId xmlns:a16="http://schemas.microsoft.com/office/drawing/2014/main" id="{E0EFA2B1-B20F-B5AA-7D42-07635FC5DAB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>
            <a:extLst>
              <a:ext uri="{FF2B5EF4-FFF2-40B4-BE49-F238E27FC236}">
                <a16:creationId xmlns:a16="http://schemas.microsoft.com/office/drawing/2014/main" id="{4EFEC753-CA82-E2A2-4B42-AB38B54FC5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>
            <a:extLst>
              <a:ext uri="{FF2B5EF4-FFF2-40B4-BE49-F238E27FC236}">
                <a16:creationId xmlns:a16="http://schemas.microsoft.com/office/drawing/2014/main" id="{980C8646-DE89-BDC6-B811-B7367807C29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011B61-63B3-420D-9154-9B9339C51C8B}" type="slidenum">
              <a:rPr lang="es-ES" smtClean="0"/>
              <a:pPr>
                <a:defRPr/>
              </a:pPr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926899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BFCA2B-F397-BEF5-87F8-B71F744B28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>
            <a:extLst>
              <a:ext uri="{FF2B5EF4-FFF2-40B4-BE49-F238E27FC236}">
                <a16:creationId xmlns:a16="http://schemas.microsoft.com/office/drawing/2014/main" id="{E0EFA2B1-B20F-B5AA-7D42-07635FC5DAB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>
            <a:extLst>
              <a:ext uri="{FF2B5EF4-FFF2-40B4-BE49-F238E27FC236}">
                <a16:creationId xmlns:a16="http://schemas.microsoft.com/office/drawing/2014/main" id="{4EFEC753-CA82-E2A2-4B42-AB38B54FC5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>
            <a:extLst>
              <a:ext uri="{FF2B5EF4-FFF2-40B4-BE49-F238E27FC236}">
                <a16:creationId xmlns:a16="http://schemas.microsoft.com/office/drawing/2014/main" id="{980C8646-DE89-BDC6-B811-B7367807C29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011B61-63B3-420D-9154-9B9339C51C8B}" type="slidenum">
              <a:rPr lang="es-ES" smtClean="0"/>
              <a:pPr>
                <a:defRPr/>
              </a:pPr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728755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BFCA2B-F397-BEF5-87F8-B71F744B28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>
            <a:extLst>
              <a:ext uri="{FF2B5EF4-FFF2-40B4-BE49-F238E27FC236}">
                <a16:creationId xmlns:a16="http://schemas.microsoft.com/office/drawing/2014/main" id="{E0EFA2B1-B20F-B5AA-7D42-07635FC5DAB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>
            <a:extLst>
              <a:ext uri="{FF2B5EF4-FFF2-40B4-BE49-F238E27FC236}">
                <a16:creationId xmlns:a16="http://schemas.microsoft.com/office/drawing/2014/main" id="{4EFEC753-CA82-E2A2-4B42-AB38B54FC5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>
            <a:extLst>
              <a:ext uri="{FF2B5EF4-FFF2-40B4-BE49-F238E27FC236}">
                <a16:creationId xmlns:a16="http://schemas.microsoft.com/office/drawing/2014/main" id="{980C8646-DE89-BDC6-B811-B7367807C29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011B61-63B3-420D-9154-9B9339C51C8B}" type="slidenum">
              <a:rPr lang="es-ES" smtClean="0"/>
              <a:pPr>
                <a:defRPr/>
              </a:pPr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308235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BFCA2B-F397-BEF5-87F8-B71F744B28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>
            <a:extLst>
              <a:ext uri="{FF2B5EF4-FFF2-40B4-BE49-F238E27FC236}">
                <a16:creationId xmlns:a16="http://schemas.microsoft.com/office/drawing/2014/main" id="{E0EFA2B1-B20F-B5AA-7D42-07635FC5DAB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>
            <a:extLst>
              <a:ext uri="{FF2B5EF4-FFF2-40B4-BE49-F238E27FC236}">
                <a16:creationId xmlns:a16="http://schemas.microsoft.com/office/drawing/2014/main" id="{4EFEC753-CA82-E2A2-4B42-AB38B54FC5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>
            <a:extLst>
              <a:ext uri="{FF2B5EF4-FFF2-40B4-BE49-F238E27FC236}">
                <a16:creationId xmlns:a16="http://schemas.microsoft.com/office/drawing/2014/main" id="{980C8646-DE89-BDC6-B811-B7367807C29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011B61-63B3-420D-9154-9B9339C51C8B}" type="slidenum">
              <a:rPr lang="es-ES" smtClean="0"/>
              <a:pPr>
                <a:defRPr/>
              </a:pPr>
              <a:t>14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1851256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BFCA2B-F397-BEF5-87F8-B71F744B28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>
            <a:extLst>
              <a:ext uri="{FF2B5EF4-FFF2-40B4-BE49-F238E27FC236}">
                <a16:creationId xmlns:a16="http://schemas.microsoft.com/office/drawing/2014/main" id="{E0EFA2B1-B20F-B5AA-7D42-07635FC5DAB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>
            <a:extLst>
              <a:ext uri="{FF2B5EF4-FFF2-40B4-BE49-F238E27FC236}">
                <a16:creationId xmlns:a16="http://schemas.microsoft.com/office/drawing/2014/main" id="{4EFEC753-CA82-E2A2-4B42-AB38B54FC5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>
            <a:extLst>
              <a:ext uri="{FF2B5EF4-FFF2-40B4-BE49-F238E27FC236}">
                <a16:creationId xmlns:a16="http://schemas.microsoft.com/office/drawing/2014/main" id="{980C8646-DE89-BDC6-B811-B7367807C29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011B61-63B3-420D-9154-9B9339C51C8B}" type="slidenum">
              <a:rPr lang="es-ES" smtClean="0"/>
              <a:pPr>
                <a:defRPr/>
              </a:pPr>
              <a:t>15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0251862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BFCA2B-F397-BEF5-87F8-B71F744B28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>
            <a:extLst>
              <a:ext uri="{FF2B5EF4-FFF2-40B4-BE49-F238E27FC236}">
                <a16:creationId xmlns:a16="http://schemas.microsoft.com/office/drawing/2014/main" id="{E0EFA2B1-B20F-B5AA-7D42-07635FC5DAB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>
            <a:extLst>
              <a:ext uri="{FF2B5EF4-FFF2-40B4-BE49-F238E27FC236}">
                <a16:creationId xmlns:a16="http://schemas.microsoft.com/office/drawing/2014/main" id="{4EFEC753-CA82-E2A2-4B42-AB38B54FC5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>
            <a:extLst>
              <a:ext uri="{FF2B5EF4-FFF2-40B4-BE49-F238E27FC236}">
                <a16:creationId xmlns:a16="http://schemas.microsoft.com/office/drawing/2014/main" id="{980C8646-DE89-BDC6-B811-B7367807C29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011B61-63B3-420D-9154-9B9339C51C8B}" type="slidenum">
              <a:rPr lang="es-ES" smtClean="0"/>
              <a:pPr>
                <a:defRPr/>
              </a:pPr>
              <a:t>16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671271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BFCA2B-F397-BEF5-87F8-B71F744B28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>
            <a:extLst>
              <a:ext uri="{FF2B5EF4-FFF2-40B4-BE49-F238E27FC236}">
                <a16:creationId xmlns:a16="http://schemas.microsoft.com/office/drawing/2014/main" id="{E0EFA2B1-B20F-B5AA-7D42-07635FC5DAB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>
            <a:extLst>
              <a:ext uri="{FF2B5EF4-FFF2-40B4-BE49-F238E27FC236}">
                <a16:creationId xmlns:a16="http://schemas.microsoft.com/office/drawing/2014/main" id="{4EFEC753-CA82-E2A2-4B42-AB38B54FC5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>
            <a:extLst>
              <a:ext uri="{FF2B5EF4-FFF2-40B4-BE49-F238E27FC236}">
                <a16:creationId xmlns:a16="http://schemas.microsoft.com/office/drawing/2014/main" id="{980C8646-DE89-BDC6-B811-B7367807C29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011B61-63B3-420D-9154-9B9339C51C8B}" type="slidenum">
              <a:rPr lang="es-ES" smtClean="0"/>
              <a:pPr>
                <a:defRPr/>
              </a:pPr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335307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BFCA2B-F397-BEF5-87F8-B71F744B28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>
            <a:extLst>
              <a:ext uri="{FF2B5EF4-FFF2-40B4-BE49-F238E27FC236}">
                <a16:creationId xmlns:a16="http://schemas.microsoft.com/office/drawing/2014/main" id="{E0EFA2B1-B20F-B5AA-7D42-07635FC5DAB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>
            <a:extLst>
              <a:ext uri="{FF2B5EF4-FFF2-40B4-BE49-F238E27FC236}">
                <a16:creationId xmlns:a16="http://schemas.microsoft.com/office/drawing/2014/main" id="{4EFEC753-CA82-E2A2-4B42-AB38B54FC5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>
            <a:extLst>
              <a:ext uri="{FF2B5EF4-FFF2-40B4-BE49-F238E27FC236}">
                <a16:creationId xmlns:a16="http://schemas.microsoft.com/office/drawing/2014/main" id="{980C8646-DE89-BDC6-B811-B7367807C29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011B61-63B3-420D-9154-9B9339C51C8B}" type="slidenum">
              <a:rPr lang="es-ES" smtClean="0"/>
              <a:pPr>
                <a:defRPr/>
              </a:pPr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613438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BFCA2B-F397-BEF5-87F8-B71F744B28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>
            <a:extLst>
              <a:ext uri="{FF2B5EF4-FFF2-40B4-BE49-F238E27FC236}">
                <a16:creationId xmlns:a16="http://schemas.microsoft.com/office/drawing/2014/main" id="{E0EFA2B1-B20F-B5AA-7D42-07635FC5DAB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>
            <a:extLst>
              <a:ext uri="{FF2B5EF4-FFF2-40B4-BE49-F238E27FC236}">
                <a16:creationId xmlns:a16="http://schemas.microsoft.com/office/drawing/2014/main" id="{4EFEC753-CA82-E2A2-4B42-AB38B54FC5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>
            <a:extLst>
              <a:ext uri="{FF2B5EF4-FFF2-40B4-BE49-F238E27FC236}">
                <a16:creationId xmlns:a16="http://schemas.microsoft.com/office/drawing/2014/main" id="{980C8646-DE89-BDC6-B811-B7367807C29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011B61-63B3-420D-9154-9B9339C51C8B}" type="slidenum">
              <a:rPr lang="es-ES" smtClean="0"/>
              <a:pPr>
                <a:defRPr/>
              </a:pPr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495978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BFCA2B-F397-BEF5-87F8-B71F744B28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>
            <a:extLst>
              <a:ext uri="{FF2B5EF4-FFF2-40B4-BE49-F238E27FC236}">
                <a16:creationId xmlns:a16="http://schemas.microsoft.com/office/drawing/2014/main" id="{E0EFA2B1-B20F-B5AA-7D42-07635FC5DAB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>
            <a:extLst>
              <a:ext uri="{FF2B5EF4-FFF2-40B4-BE49-F238E27FC236}">
                <a16:creationId xmlns:a16="http://schemas.microsoft.com/office/drawing/2014/main" id="{4EFEC753-CA82-E2A2-4B42-AB38B54FC5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>
            <a:extLst>
              <a:ext uri="{FF2B5EF4-FFF2-40B4-BE49-F238E27FC236}">
                <a16:creationId xmlns:a16="http://schemas.microsoft.com/office/drawing/2014/main" id="{980C8646-DE89-BDC6-B811-B7367807C29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011B61-63B3-420D-9154-9B9339C51C8B}" type="slidenum">
              <a:rPr lang="es-ES" smtClean="0"/>
              <a:pPr>
                <a:defRPr/>
              </a:pPr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603856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BFCA2B-F397-BEF5-87F8-B71F744B28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>
            <a:extLst>
              <a:ext uri="{FF2B5EF4-FFF2-40B4-BE49-F238E27FC236}">
                <a16:creationId xmlns:a16="http://schemas.microsoft.com/office/drawing/2014/main" id="{E0EFA2B1-B20F-B5AA-7D42-07635FC5DAB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>
            <a:extLst>
              <a:ext uri="{FF2B5EF4-FFF2-40B4-BE49-F238E27FC236}">
                <a16:creationId xmlns:a16="http://schemas.microsoft.com/office/drawing/2014/main" id="{4EFEC753-CA82-E2A2-4B42-AB38B54FC5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>
            <a:extLst>
              <a:ext uri="{FF2B5EF4-FFF2-40B4-BE49-F238E27FC236}">
                <a16:creationId xmlns:a16="http://schemas.microsoft.com/office/drawing/2014/main" id="{980C8646-DE89-BDC6-B811-B7367807C29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011B61-63B3-420D-9154-9B9339C51C8B}" type="slidenum">
              <a:rPr lang="es-ES" smtClean="0"/>
              <a:pPr>
                <a:defRPr/>
              </a:pPr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385195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BFCA2B-F397-BEF5-87F8-B71F744B28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>
            <a:extLst>
              <a:ext uri="{FF2B5EF4-FFF2-40B4-BE49-F238E27FC236}">
                <a16:creationId xmlns:a16="http://schemas.microsoft.com/office/drawing/2014/main" id="{E0EFA2B1-B20F-B5AA-7D42-07635FC5DAB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>
            <a:extLst>
              <a:ext uri="{FF2B5EF4-FFF2-40B4-BE49-F238E27FC236}">
                <a16:creationId xmlns:a16="http://schemas.microsoft.com/office/drawing/2014/main" id="{4EFEC753-CA82-E2A2-4B42-AB38B54FC5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>
            <a:extLst>
              <a:ext uri="{FF2B5EF4-FFF2-40B4-BE49-F238E27FC236}">
                <a16:creationId xmlns:a16="http://schemas.microsoft.com/office/drawing/2014/main" id="{980C8646-DE89-BDC6-B811-B7367807C29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011B61-63B3-420D-9154-9B9339C51C8B}" type="slidenum">
              <a:rPr lang="es-ES" smtClean="0"/>
              <a:pPr>
                <a:defRPr/>
              </a:pPr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942129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BFCA2B-F397-BEF5-87F8-B71F744B28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>
            <a:extLst>
              <a:ext uri="{FF2B5EF4-FFF2-40B4-BE49-F238E27FC236}">
                <a16:creationId xmlns:a16="http://schemas.microsoft.com/office/drawing/2014/main" id="{E0EFA2B1-B20F-B5AA-7D42-07635FC5DAB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>
            <a:extLst>
              <a:ext uri="{FF2B5EF4-FFF2-40B4-BE49-F238E27FC236}">
                <a16:creationId xmlns:a16="http://schemas.microsoft.com/office/drawing/2014/main" id="{4EFEC753-CA82-E2A2-4B42-AB38B54FC5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>
            <a:extLst>
              <a:ext uri="{FF2B5EF4-FFF2-40B4-BE49-F238E27FC236}">
                <a16:creationId xmlns:a16="http://schemas.microsoft.com/office/drawing/2014/main" id="{980C8646-DE89-BDC6-B811-B7367807C29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011B61-63B3-420D-9154-9B9339C51C8B}" type="slidenum">
              <a:rPr lang="es-ES" smtClean="0"/>
              <a:pPr>
                <a:defRPr/>
              </a:pPr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28429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BFCA2B-F397-BEF5-87F8-B71F744B28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>
            <a:extLst>
              <a:ext uri="{FF2B5EF4-FFF2-40B4-BE49-F238E27FC236}">
                <a16:creationId xmlns:a16="http://schemas.microsoft.com/office/drawing/2014/main" id="{E0EFA2B1-B20F-B5AA-7D42-07635FC5DAB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>
            <a:extLst>
              <a:ext uri="{FF2B5EF4-FFF2-40B4-BE49-F238E27FC236}">
                <a16:creationId xmlns:a16="http://schemas.microsoft.com/office/drawing/2014/main" id="{4EFEC753-CA82-E2A2-4B42-AB38B54FC5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>
            <a:extLst>
              <a:ext uri="{FF2B5EF4-FFF2-40B4-BE49-F238E27FC236}">
                <a16:creationId xmlns:a16="http://schemas.microsoft.com/office/drawing/2014/main" id="{980C8646-DE89-BDC6-B811-B7367807C29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011B61-63B3-420D-9154-9B9339C51C8B}" type="slidenum">
              <a:rPr lang="es-ES" smtClean="0"/>
              <a:pPr>
                <a:defRPr/>
              </a:pPr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595074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sv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7" name="6 Rectángulo"/>
          <p:cNvSpPr/>
          <p:nvPr userDrawn="1"/>
        </p:nvSpPr>
        <p:spPr>
          <a:xfrm>
            <a:off x="359532" y="332656"/>
            <a:ext cx="8424936" cy="5616624"/>
          </a:xfrm>
          <a:prstGeom prst="rect">
            <a:avLst/>
          </a:prstGeom>
          <a:solidFill>
            <a:srgbClr val="82CA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026" name="Picture 2" descr="O:\Diseño gráfico\PC IVAN CARRERO\LOGOS ACCESO DIRECTO\Recurso 7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86" t="1403" b="1746"/>
          <a:stretch/>
        </p:blipFill>
        <p:spPr bwMode="auto">
          <a:xfrm>
            <a:off x="0" y="-1"/>
            <a:ext cx="4319464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8 CuadroTexto"/>
          <p:cNvSpPr txBox="1"/>
          <p:nvPr userDrawn="1"/>
        </p:nvSpPr>
        <p:spPr>
          <a:xfrm>
            <a:off x="4319464" y="1340768"/>
            <a:ext cx="39969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3600" b="1"/>
              <a:t>Título</a:t>
            </a:r>
            <a:r>
              <a:rPr lang="es-ES" sz="3600" b="1" baseline="0"/>
              <a:t> presentación</a:t>
            </a:r>
          </a:p>
          <a:p>
            <a:pPr algn="r"/>
            <a:r>
              <a:rPr lang="es-ES" sz="3600" b="1" baseline="0" err="1"/>
              <a:t>Fecyt</a:t>
            </a:r>
            <a:r>
              <a:rPr lang="es-ES" sz="3600" b="1" baseline="0"/>
              <a:t> Innovación</a:t>
            </a:r>
            <a:endParaRPr lang="es-ES" sz="3600" b="1"/>
          </a:p>
        </p:txBody>
      </p:sp>
      <p:sp>
        <p:nvSpPr>
          <p:cNvPr id="13" name="12 CuadroTexto"/>
          <p:cNvSpPr txBox="1"/>
          <p:nvPr userDrawn="1"/>
        </p:nvSpPr>
        <p:spPr>
          <a:xfrm>
            <a:off x="4319464" y="2516703"/>
            <a:ext cx="39969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400" b="1">
                <a:solidFill>
                  <a:schemeClr val="bg1"/>
                </a:solidFill>
              </a:rPr>
              <a:t>26 de mayo de 2021</a:t>
            </a:r>
          </a:p>
        </p:txBody>
      </p:sp>
      <p:pic>
        <p:nvPicPr>
          <p:cNvPr id="10" name="9 Imagen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5523483" y="6114771"/>
            <a:ext cx="3240000" cy="561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306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B2E13-A4FC-467B-88AA-496878F419DE}" type="datetimeFigureOut">
              <a:rPr lang="es-ES" smtClean="0"/>
              <a:t>26/07/2024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E70E9-010F-41FD-AF12-570E9ADB0E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11948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B2E13-A4FC-467B-88AA-496878F419DE}" type="datetimeFigureOut">
              <a:rPr lang="es-ES" smtClean="0"/>
              <a:t>26/07/2024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E70E9-010F-41FD-AF12-570E9ADB0E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08254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9464071-C968-41E4-8266-2C11C78EA9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70D55D1-2D09-40BF-9780-1A177B1929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5" indent="0" algn="ctr">
              <a:buNone/>
              <a:defRPr sz="1500"/>
            </a:lvl2pPr>
            <a:lvl3pPr marL="685808" indent="0" algn="ctr">
              <a:buNone/>
              <a:defRPr sz="1350"/>
            </a:lvl3pPr>
            <a:lvl4pPr marL="1028713" indent="0" algn="ctr">
              <a:buNone/>
              <a:defRPr sz="1200"/>
            </a:lvl4pPr>
            <a:lvl5pPr marL="1371617" indent="0" algn="ctr">
              <a:buNone/>
              <a:defRPr sz="1200"/>
            </a:lvl5pPr>
            <a:lvl6pPr marL="1714522" indent="0" algn="ctr">
              <a:buNone/>
              <a:defRPr sz="1200"/>
            </a:lvl6pPr>
            <a:lvl7pPr marL="2057426" indent="0" algn="ctr">
              <a:buNone/>
              <a:defRPr sz="1200"/>
            </a:lvl7pPr>
            <a:lvl8pPr marL="2400330" indent="0" algn="ctr">
              <a:buNone/>
              <a:defRPr sz="1200"/>
            </a:lvl8pPr>
            <a:lvl9pPr marL="2743235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1DB9BBB-287F-4A6E-BF77-E7DDD027E7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94540-7B1D-4FAF-A9B9-3F73FAE698D8}" type="datetimeFigureOut">
              <a:rPr lang="es-ES" smtClean="0"/>
              <a:t>26/07/2024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03AC71F-ABC0-43C2-828B-EE0431952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D932E8C-8AE9-4026-B6D8-D1A37681DA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BA58-BEE9-4500-8237-10D741B835FE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673345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 userDrawn="1"/>
        </p:nvSpPr>
        <p:spPr>
          <a:xfrm>
            <a:off x="0" y="0"/>
            <a:ext cx="9143999" cy="260648"/>
          </a:xfrm>
          <a:prstGeom prst="rect">
            <a:avLst/>
          </a:prstGeom>
          <a:solidFill>
            <a:srgbClr val="82CA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B2E13-A4FC-467B-88AA-496878F419DE}" type="datetimeFigureOut">
              <a:rPr lang="es-ES" smtClean="0"/>
              <a:t>26/07/2024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E70E9-010F-41FD-AF12-570E9ADB0E55}" type="slidenum">
              <a:rPr lang="es-ES" smtClean="0"/>
              <a:t>‹#›</a:t>
            </a:fld>
            <a:endParaRPr lang="es-ES"/>
          </a:p>
        </p:txBody>
      </p:sp>
      <p:pic>
        <p:nvPicPr>
          <p:cNvPr id="7" name="6 Imagen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24128" y="6188254"/>
            <a:ext cx="3240000" cy="55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44297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9 Grupo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8 Rectángulo"/>
            <p:cNvSpPr/>
            <p:nvPr userDrawn="1"/>
          </p:nvSpPr>
          <p:spPr>
            <a:xfrm>
              <a:off x="0" y="0"/>
              <a:ext cx="9144000" cy="6858000"/>
            </a:xfrm>
            <a:prstGeom prst="rect">
              <a:avLst/>
            </a:prstGeom>
            <a:solidFill>
              <a:srgbClr val="82CAD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8" name="7 Rectángulo"/>
            <p:cNvSpPr/>
            <p:nvPr userDrawn="1"/>
          </p:nvSpPr>
          <p:spPr>
            <a:xfrm>
              <a:off x="359532" y="332656"/>
              <a:ext cx="8424936" cy="61926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427984" y="1052736"/>
            <a:ext cx="4030216" cy="2808312"/>
          </a:xfrm>
        </p:spPr>
        <p:txBody>
          <a:bodyPr anchor="t"/>
          <a:lstStyle>
            <a:lvl1pPr algn="r">
              <a:defRPr sz="32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B2E13-A4FC-467B-88AA-496878F419DE}" type="datetimeFigureOut">
              <a:rPr lang="es-ES" smtClean="0"/>
              <a:t>26/07/2024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E70E9-010F-41FD-AF12-570E9ADB0E55}" type="slidenum">
              <a:rPr lang="es-ES" smtClean="0"/>
              <a:t>‹#›</a:t>
            </a:fld>
            <a:endParaRPr lang="es-ES"/>
          </a:p>
        </p:txBody>
      </p:sp>
      <p:pic>
        <p:nvPicPr>
          <p:cNvPr id="3074" name="Picture 2" descr="O:\Diseño gráfico\PC IVAN CARRERO\LOGOS ACCESO DIRECTO\Recurso 13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8" t="1401" r="1" b="1934"/>
          <a:stretch/>
        </p:blipFill>
        <p:spPr bwMode="auto">
          <a:xfrm>
            <a:off x="359532" y="0"/>
            <a:ext cx="392443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12 Imagen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5462339" y="5898747"/>
            <a:ext cx="3240000" cy="561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18310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B2E13-A4FC-467B-88AA-496878F419DE}" type="datetimeFigureOut">
              <a:rPr lang="es-ES" smtClean="0"/>
              <a:t>26/07/2024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E70E9-010F-41FD-AF12-570E9ADB0E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312954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B2E13-A4FC-467B-88AA-496878F419DE}" type="datetimeFigureOut">
              <a:rPr lang="es-ES" smtClean="0"/>
              <a:t>26/07/2024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E70E9-010F-41FD-AF12-570E9ADB0E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50070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B2E13-A4FC-467B-88AA-496878F419DE}" type="datetimeFigureOut">
              <a:rPr lang="es-ES" smtClean="0"/>
              <a:t>26/07/2024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E70E9-010F-41FD-AF12-570E9ADB0E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697166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B2E13-A4FC-467B-88AA-496878F419DE}" type="datetimeFigureOut">
              <a:rPr lang="es-ES" smtClean="0"/>
              <a:t>26/07/2024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E70E9-010F-41FD-AF12-570E9ADB0E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09599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B2E13-A4FC-467B-88AA-496878F419DE}" type="datetimeFigureOut">
              <a:rPr lang="es-ES" smtClean="0"/>
              <a:t>26/07/2024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E70E9-010F-41FD-AF12-570E9ADB0E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91116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B2E13-A4FC-467B-88AA-496878F419DE}" type="datetimeFigureOut">
              <a:rPr lang="es-ES" smtClean="0"/>
              <a:t>26/07/2024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E70E9-010F-41FD-AF12-570E9ADB0E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01985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8B2E13-A4FC-467B-88AA-496878F419DE}" type="datetimeFigureOut">
              <a:rPr lang="es-ES" smtClean="0"/>
              <a:t>26/07/2024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2E70E9-010F-41FD-AF12-570E9ADB0E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25909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E66D0FB6-DB6D-48A3-B6AB-399B0FE2BC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2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8AAEA9F-7260-4706-9560-D35614559B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2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6BF480B-1330-4F5E-B955-A7DBE2C51B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1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694540-7B1D-4FAF-A9B9-3F73FAE698D8}" type="datetimeFigureOut">
              <a:rPr lang="es-ES" smtClean="0"/>
              <a:t>26/07/2024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9C5CB74-EF83-4018-BA36-1ECCAF4328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2" y="6356352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D25EF32-3AD4-4FC9-89CD-B112624C66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1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FABA58-BEE9-4500-8237-10D741B835FE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16765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11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3" indent="-228603" algn="l" defTabSz="914411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8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14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20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26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32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7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3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8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recolecta@fecyt.es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ailto:recolecta@fecyt.es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recolecta.fecyt.es/sites/default/files/documents/2022GuiaEvaluacionRecolecta.pdf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ecyt.es/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recolecta.fecyt.es/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acebook.com/fecyt.ciencia" TargetMode="External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youtube.com/FECYT" TargetMode="External"/><Relationship Id="rId5" Type="http://schemas.openxmlformats.org/officeDocument/2006/relationships/hyperlink" Target="https://www.instagram.com/fecyt_ciencia" TargetMode="External"/><Relationship Id="rId4" Type="http://schemas.openxmlformats.org/officeDocument/2006/relationships/hyperlink" Target="https://twitter.com/FECYT_Ciencia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ector recto 1">
            <a:extLst>
              <a:ext uri="{FF2B5EF4-FFF2-40B4-BE49-F238E27FC236}">
                <a16:creationId xmlns:a16="http://schemas.microsoft.com/office/drawing/2014/main" id="{2BF3EACD-922F-4458-B5FE-2C3DBDB53FBB}"/>
              </a:ext>
            </a:extLst>
          </p:cNvPr>
          <p:cNvCxnSpPr/>
          <p:nvPr/>
        </p:nvCxnSpPr>
        <p:spPr>
          <a:xfrm>
            <a:off x="0" y="857250"/>
            <a:ext cx="6858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miter lim="8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1" name="Rectangle 320">
            <a:extLst>
              <a:ext uri="{FF2B5EF4-FFF2-40B4-BE49-F238E27FC236}">
                <a16:creationId xmlns:a16="http://schemas.microsoft.com/office/drawing/2014/main" id="{F661A673-9E3A-413E-833C-9E345CADA4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28524"/>
            <a:ext cx="765529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sz="1350"/>
          </a:p>
        </p:txBody>
      </p:sp>
      <p:sp>
        <p:nvSpPr>
          <p:cNvPr id="413" name="Rectangle 327">
            <a:extLst>
              <a:ext uri="{FF2B5EF4-FFF2-40B4-BE49-F238E27FC236}">
                <a16:creationId xmlns:a16="http://schemas.microsoft.com/office/drawing/2014/main" id="{BD13221B-A9EB-429E-82CA-DA2477D209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-685800" y="951837"/>
            <a:ext cx="7655298" cy="530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8" eaLnBrk="0" fontAlgn="base" hangingPunct="0">
              <a:spcBef>
                <a:spcPct val="0"/>
              </a:spcBef>
              <a:spcAft>
                <a:spcPct val="0"/>
              </a:spcAft>
            </a:pPr>
            <a:endParaRPr lang="es-ES" altLang="es-ES" sz="825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defTabSz="685808" eaLnBrk="0" fontAlgn="base" hangingPunct="0">
              <a:spcBef>
                <a:spcPct val="0"/>
              </a:spcBef>
              <a:spcAft>
                <a:spcPct val="0"/>
              </a:spcAft>
            </a:pPr>
            <a:br>
              <a:rPr lang="es-ES" altLang="es-ES" sz="825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</a:br>
            <a:endParaRPr lang="es-ES" altLang="es-ES" sz="1350">
              <a:latin typeface="Arial" panose="020B0604020202020204" pitchFamily="34" charset="0"/>
            </a:endParaRPr>
          </a:p>
        </p:txBody>
      </p:sp>
      <p:sp>
        <p:nvSpPr>
          <p:cNvPr id="4" name="Rectangle 102">
            <a:extLst>
              <a:ext uri="{FF2B5EF4-FFF2-40B4-BE49-F238E27FC236}">
                <a16:creationId xmlns:a16="http://schemas.microsoft.com/office/drawing/2014/main" id="{DF7D3316-247B-481B-9051-E699EDFE88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90201"/>
            <a:ext cx="1487193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sz="1350"/>
          </a:p>
        </p:txBody>
      </p:sp>
      <p:sp>
        <p:nvSpPr>
          <p:cNvPr id="106" name="Rectangle 109">
            <a:extLst>
              <a:ext uri="{FF2B5EF4-FFF2-40B4-BE49-F238E27FC236}">
                <a16:creationId xmlns:a16="http://schemas.microsoft.com/office/drawing/2014/main" id="{ADF66EB4-9DA3-49FA-BB3F-99668A4AA1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-685800" y="934693"/>
            <a:ext cx="14871932" cy="530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8" eaLnBrk="0" fontAlgn="base" hangingPunct="0">
              <a:spcBef>
                <a:spcPct val="0"/>
              </a:spcBef>
              <a:spcAft>
                <a:spcPct val="0"/>
              </a:spcAft>
            </a:pPr>
            <a:endParaRPr lang="es-ES" altLang="es-ES" sz="825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defTabSz="685808" eaLnBrk="0" fontAlgn="base" hangingPunct="0">
              <a:spcBef>
                <a:spcPct val="0"/>
              </a:spcBef>
              <a:spcAft>
                <a:spcPct val="0"/>
              </a:spcAft>
            </a:pPr>
            <a:br>
              <a:rPr lang="es-ES" altLang="es-ES" sz="825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</a:br>
            <a:endParaRPr lang="es-ES" altLang="es-ES" sz="1350">
              <a:latin typeface="Arial" panose="020B0604020202020204" pitchFamily="34" charset="0"/>
            </a:endParaRPr>
          </a:p>
        </p:txBody>
      </p:sp>
      <p:sp>
        <p:nvSpPr>
          <p:cNvPr id="107" name="Rectangle 211">
            <a:extLst>
              <a:ext uri="{FF2B5EF4-FFF2-40B4-BE49-F238E27FC236}">
                <a16:creationId xmlns:a16="http://schemas.microsoft.com/office/drawing/2014/main" id="{35302772-8368-4DF8-9085-810935A428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7439" y="828726"/>
            <a:ext cx="640656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sz="1350"/>
          </a:p>
        </p:txBody>
      </p:sp>
      <p:sp>
        <p:nvSpPr>
          <p:cNvPr id="209" name="Rectangle 218">
            <a:extLst>
              <a:ext uri="{FF2B5EF4-FFF2-40B4-BE49-F238E27FC236}">
                <a16:creationId xmlns:a16="http://schemas.microsoft.com/office/drawing/2014/main" id="{FFCFC7A6-AA08-4F62-8851-8429383062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1639" y="951837"/>
            <a:ext cx="6406561" cy="530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8" eaLnBrk="0" fontAlgn="base" hangingPunct="0">
              <a:spcBef>
                <a:spcPct val="0"/>
              </a:spcBef>
              <a:spcAft>
                <a:spcPct val="0"/>
              </a:spcAft>
            </a:pPr>
            <a:endParaRPr lang="es-ES" altLang="es-ES" sz="825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defTabSz="685808" eaLnBrk="0" fontAlgn="base" hangingPunct="0">
              <a:spcBef>
                <a:spcPct val="0"/>
              </a:spcBef>
              <a:spcAft>
                <a:spcPct val="0"/>
              </a:spcAft>
            </a:pPr>
            <a:br>
              <a:rPr lang="es-ES" altLang="es-ES" sz="825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</a:br>
            <a:endParaRPr lang="es-ES" altLang="es-ES" sz="1350">
              <a:latin typeface="Arial" panose="020B0604020202020204" pitchFamily="34" charset="0"/>
            </a:endParaRPr>
          </a:p>
        </p:txBody>
      </p:sp>
      <p:grpSp>
        <p:nvGrpSpPr>
          <p:cNvPr id="415" name="Grupo 414">
            <a:extLst>
              <a:ext uri="{FF2B5EF4-FFF2-40B4-BE49-F238E27FC236}">
                <a16:creationId xmlns:a16="http://schemas.microsoft.com/office/drawing/2014/main" id="{A9E667C5-2A48-4E0B-9EA2-3FED79C13585}"/>
              </a:ext>
            </a:extLst>
          </p:cNvPr>
          <p:cNvGrpSpPr/>
          <p:nvPr/>
        </p:nvGrpSpPr>
        <p:grpSpPr>
          <a:xfrm>
            <a:off x="0" y="828524"/>
            <a:ext cx="9152094" cy="5177326"/>
            <a:chOff x="-95859" y="-49083"/>
            <a:chExt cx="12195735" cy="6858000"/>
          </a:xfrm>
        </p:grpSpPr>
        <p:sp>
          <p:nvSpPr>
            <p:cNvPr id="414" name="Rectángulo 413">
              <a:extLst>
                <a:ext uri="{FF2B5EF4-FFF2-40B4-BE49-F238E27FC236}">
                  <a16:creationId xmlns:a16="http://schemas.microsoft.com/office/drawing/2014/main" id="{63D1D100-1E44-45EC-A91C-87F6788DF65C}"/>
                </a:ext>
              </a:extLst>
            </p:cNvPr>
            <p:cNvSpPr/>
            <p:nvPr/>
          </p:nvSpPr>
          <p:spPr>
            <a:xfrm>
              <a:off x="-95859" y="-49083"/>
              <a:ext cx="12195735" cy="6858000"/>
            </a:xfrm>
            <a:prstGeom prst="rect">
              <a:avLst/>
            </a:prstGeom>
            <a:solidFill>
              <a:srgbClr val="C4B9AC"/>
            </a:solidFill>
            <a:ln>
              <a:solidFill>
                <a:srgbClr val="C4B9A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350" dirty="0"/>
            </a:p>
          </p:txBody>
        </p:sp>
        <p:grpSp>
          <p:nvGrpSpPr>
            <p:cNvPr id="210" name="Group 447">
              <a:extLst>
                <a:ext uri="{FF2B5EF4-FFF2-40B4-BE49-F238E27FC236}">
                  <a16:creationId xmlns:a16="http://schemas.microsoft.com/office/drawing/2014/main" id="{F45B2646-6BB6-42E8-81E3-D85A03884C2C}"/>
                </a:ext>
              </a:extLst>
            </p:cNvPr>
            <p:cNvGrpSpPr/>
            <p:nvPr/>
          </p:nvGrpSpPr>
          <p:grpSpPr>
            <a:xfrm>
              <a:off x="776667" y="-49083"/>
              <a:ext cx="10450683" cy="6807773"/>
              <a:chOff x="-2091797" y="-9422"/>
              <a:chExt cx="13845640" cy="10867658"/>
            </a:xfrm>
          </p:grpSpPr>
          <p:sp>
            <p:nvSpPr>
              <p:cNvPr id="211" name="Shape 469">
                <a:extLst>
                  <a:ext uri="{FF2B5EF4-FFF2-40B4-BE49-F238E27FC236}">
                    <a16:creationId xmlns:a16="http://schemas.microsoft.com/office/drawing/2014/main" id="{3338C2AA-7D12-495F-AE53-8BFE95887EA8}"/>
                  </a:ext>
                </a:extLst>
              </p:cNvPr>
              <p:cNvSpPr/>
              <p:nvPr/>
            </p:nvSpPr>
            <p:spPr>
              <a:xfrm>
                <a:off x="1254016" y="166235"/>
                <a:ext cx="7560057" cy="10692001"/>
              </a:xfrm>
              <a:custGeom>
                <a:avLst/>
                <a:gdLst/>
                <a:ahLst/>
                <a:cxnLst/>
                <a:rect l="0" t="0" r="0" b="0"/>
                <a:pathLst>
                  <a:path w="7560057" h="10692003">
                    <a:moveTo>
                      <a:pt x="0" y="0"/>
                    </a:moveTo>
                    <a:lnTo>
                      <a:pt x="7560057" y="0"/>
                    </a:lnTo>
                    <a:lnTo>
                      <a:pt x="7560057" y="10692003"/>
                    </a:lnTo>
                    <a:lnTo>
                      <a:pt x="0" y="10692003"/>
                    </a:lnTo>
                    <a:lnTo>
                      <a:pt x="0" y="0"/>
                    </a:lnTo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C4B9AC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sz="1350" dirty="0"/>
              </a:p>
            </p:txBody>
          </p:sp>
          <p:sp>
            <p:nvSpPr>
              <p:cNvPr id="212" name="Shape 7">
                <a:extLst>
                  <a:ext uri="{FF2B5EF4-FFF2-40B4-BE49-F238E27FC236}">
                    <a16:creationId xmlns:a16="http://schemas.microsoft.com/office/drawing/2014/main" id="{5CE865C2-BB42-43DB-82F7-B26E0C350139}"/>
                  </a:ext>
                </a:extLst>
              </p:cNvPr>
              <p:cNvSpPr/>
              <p:nvPr/>
            </p:nvSpPr>
            <p:spPr>
              <a:xfrm>
                <a:off x="1161037" y="-9422"/>
                <a:ext cx="7560052" cy="10691998"/>
              </a:xfrm>
              <a:custGeom>
                <a:avLst/>
                <a:gdLst/>
                <a:ahLst/>
                <a:cxnLst/>
                <a:rect l="0" t="0" r="0" b="0"/>
                <a:pathLst>
                  <a:path w="7560054" h="10691999">
                    <a:moveTo>
                      <a:pt x="0" y="0"/>
                    </a:moveTo>
                    <a:lnTo>
                      <a:pt x="1027976" y="0"/>
                    </a:lnTo>
                    <a:lnTo>
                      <a:pt x="3771798" y="8399945"/>
                    </a:lnTo>
                    <a:lnTo>
                      <a:pt x="6515608" y="0"/>
                    </a:lnTo>
                    <a:lnTo>
                      <a:pt x="7560054" y="0"/>
                    </a:lnTo>
                    <a:lnTo>
                      <a:pt x="7560054" y="4077088"/>
                    </a:lnTo>
                    <a:lnTo>
                      <a:pt x="5286402" y="10691999"/>
                    </a:lnTo>
                    <a:lnTo>
                      <a:pt x="2257170" y="10691999"/>
                    </a:lnTo>
                    <a:lnTo>
                      <a:pt x="0" y="4124998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EDE4DD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sz="1350"/>
              </a:p>
            </p:txBody>
          </p:sp>
          <p:sp>
            <p:nvSpPr>
              <p:cNvPr id="213" name="Shape 8">
                <a:extLst>
                  <a:ext uri="{FF2B5EF4-FFF2-40B4-BE49-F238E27FC236}">
                    <a16:creationId xmlns:a16="http://schemas.microsoft.com/office/drawing/2014/main" id="{CF47E459-96B2-439B-BC24-1014DAED7804}"/>
                  </a:ext>
                </a:extLst>
              </p:cNvPr>
              <p:cNvSpPr/>
              <p:nvPr/>
            </p:nvSpPr>
            <p:spPr>
              <a:xfrm>
                <a:off x="4332477" y="9908797"/>
                <a:ext cx="93447" cy="128879"/>
              </a:xfrm>
              <a:custGeom>
                <a:avLst/>
                <a:gdLst/>
                <a:ahLst/>
                <a:cxnLst/>
                <a:rect l="0" t="0" r="0" b="0"/>
                <a:pathLst>
                  <a:path w="93447" h="128879">
                    <a:moveTo>
                      <a:pt x="0" y="0"/>
                    </a:moveTo>
                    <a:lnTo>
                      <a:pt x="14072" y="0"/>
                    </a:lnTo>
                    <a:lnTo>
                      <a:pt x="14072" y="81458"/>
                    </a:lnTo>
                    <a:cubicBezTo>
                      <a:pt x="14072" y="90119"/>
                      <a:pt x="15989" y="100723"/>
                      <a:pt x="23126" y="107873"/>
                    </a:cubicBezTo>
                    <a:cubicBezTo>
                      <a:pt x="27940" y="112864"/>
                      <a:pt x="35255" y="116129"/>
                      <a:pt x="46228" y="116129"/>
                    </a:cubicBezTo>
                    <a:cubicBezTo>
                      <a:pt x="58382" y="116129"/>
                      <a:pt x="66281" y="112864"/>
                      <a:pt x="71475" y="107645"/>
                    </a:cubicBezTo>
                    <a:cubicBezTo>
                      <a:pt x="77254" y="101523"/>
                      <a:pt x="79375" y="92646"/>
                      <a:pt x="79375" y="82626"/>
                    </a:cubicBezTo>
                    <a:lnTo>
                      <a:pt x="79375" y="0"/>
                    </a:lnTo>
                    <a:lnTo>
                      <a:pt x="93447" y="0"/>
                    </a:lnTo>
                    <a:lnTo>
                      <a:pt x="93447" y="84556"/>
                    </a:lnTo>
                    <a:cubicBezTo>
                      <a:pt x="93447" y="96114"/>
                      <a:pt x="90157" y="107873"/>
                      <a:pt x="81890" y="116332"/>
                    </a:cubicBezTo>
                    <a:cubicBezTo>
                      <a:pt x="74371" y="123850"/>
                      <a:pt x="62802" y="128879"/>
                      <a:pt x="45860" y="128879"/>
                    </a:cubicBezTo>
                    <a:cubicBezTo>
                      <a:pt x="29845" y="128879"/>
                      <a:pt x="19266" y="124244"/>
                      <a:pt x="12332" y="117690"/>
                    </a:cubicBezTo>
                    <a:cubicBezTo>
                      <a:pt x="2121" y="107645"/>
                      <a:pt x="0" y="92837"/>
                      <a:pt x="0" y="81280"/>
                    </a:cubicBez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sz="1350"/>
              </a:p>
            </p:txBody>
          </p:sp>
          <p:sp>
            <p:nvSpPr>
              <p:cNvPr id="214" name="Shape 9">
                <a:extLst>
                  <a:ext uri="{FF2B5EF4-FFF2-40B4-BE49-F238E27FC236}">
                    <a16:creationId xmlns:a16="http://schemas.microsoft.com/office/drawing/2014/main" id="{B2231904-31D8-4B2C-A729-9E4AB697A04E}"/>
                  </a:ext>
                </a:extLst>
              </p:cNvPr>
              <p:cNvSpPr/>
              <p:nvPr/>
            </p:nvSpPr>
            <p:spPr>
              <a:xfrm>
                <a:off x="4457887" y="9942313"/>
                <a:ext cx="72250" cy="93408"/>
              </a:xfrm>
              <a:custGeom>
                <a:avLst/>
                <a:gdLst/>
                <a:ahLst/>
                <a:cxnLst/>
                <a:rect l="0" t="0" r="0" b="0"/>
                <a:pathLst>
                  <a:path w="72250" h="93408">
                    <a:moveTo>
                      <a:pt x="46050" y="0"/>
                    </a:moveTo>
                    <a:cubicBezTo>
                      <a:pt x="59118" y="0"/>
                      <a:pt x="72250" y="9423"/>
                      <a:pt x="72250" y="32169"/>
                    </a:cubicBezTo>
                    <a:lnTo>
                      <a:pt x="72250" y="93408"/>
                    </a:lnTo>
                    <a:lnTo>
                      <a:pt x="58179" y="93408"/>
                    </a:lnTo>
                    <a:lnTo>
                      <a:pt x="58179" y="37350"/>
                    </a:lnTo>
                    <a:cubicBezTo>
                      <a:pt x="58179" y="25984"/>
                      <a:pt x="56261" y="13284"/>
                      <a:pt x="42392" y="13284"/>
                    </a:cubicBezTo>
                    <a:cubicBezTo>
                      <a:pt x="31217" y="13284"/>
                      <a:pt x="21209" y="21183"/>
                      <a:pt x="14059" y="27546"/>
                    </a:cubicBezTo>
                    <a:lnTo>
                      <a:pt x="14059" y="93408"/>
                    </a:lnTo>
                    <a:lnTo>
                      <a:pt x="0" y="93408"/>
                    </a:lnTo>
                    <a:lnTo>
                      <a:pt x="0" y="2298"/>
                    </a:lnTo>
                    <a:lnTo>
                      <a:pt x="11569" y="2298"/>
                    </a:lnTo>
                    <a:lnTo>
                      <a:pt x="13487" y="13094"/>
                    </a:lnTo>
                    <a:cubicBezTo>
                      <a:pt x="24282" y="5207"/>
                      <a:pt x="33338" y="0"/>
                      <a:pt x="46050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sz="1350"/>
              </a:p>
            </p:txBody>
          </p:sp>
          <p:sp>
            <p:nvSpPr>
              <p:cNvPr id="215" name="Shape 470">
                <a:extLst>
                  <a:ext uri="{FF2B5EF4-FFF2-40B4-BE49-F238E27FC236}">
                    <a16:creationId xmlns:a16="http://schemas.microsoft.com/office/drawing/2014/main" id="{0B495FC7-2CEB-4A7E-BC95-F152ECF0D13D}"/>
                  </a:ext>
                </a:extLst>
              </p:cNvPr>
              <p:cNvSpPr/>
              <p:nvPr/>
            </p:nvSpPr>
            <p:spPr>
              <a:xfrm>
                <a:off x="4559592" y="9944608"/>
                <a:ext cx="14046" cy="91109"/>
              </a:xfrm>
              <a:custGeom>
                <a:avLst/>
                <a:gdLst/>
                <a:ahLst/>
                <a:cxnLst/>
                <a:rect l="0" t="0" r="0" b="0"/>
                <a:pathLst>
                  <a:path w="14046" h="91109">
                    <a:moveTo>
                      <a:pt x="0" y="0"/>
                    </a:moveTo>
                    <a:lnTo>
                      <a:pt x="14046" y="0"/>
                    </a:lnTo>
                    <a:lnTo>
                      <a:pt x="14046" y="91109"/>
                    </a:lnTo>
                    <a:lnTo>
                      <a:pt x="0" y="91109"/>
                    </a:lnTo>
                    <a:lnTo>
                      <a:pt x="0" y="0"/>
                    </a:lnTo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sz="1350"/>
              </a:p>
            </p:txBody>
          </p:sp>
          <p:sp>
            <p:nvSpPr>
              <p:cNvPr id="216" name="Shape 11">
                <a:extLst>
                  <a:ext uri="{FF2B5EF4-FFF2-40B4-BE49-F238E27FC236}">
                    <a16:creationId xmlns:a16="http://schemas.microsoft.com/office/drawing/2014/main" id="{D4836A29-FD89-49CD-A01D-26C21A04AF71}"/>
                  </a:ext>
                </a:extLst>
              </p:cNvPr>
              <p:cNvSpPr/>
              <p:nvPr/>
            </p:nvSpPr>
            <p:spPr>
              <a:xfrm>
                <a:off x="4556709" y="9905924"/>
                <a:ext cx="19647" cy="19609"/>
              </a:xfrm>
              <a:custGeom>
                <a:avLst/>
                <a:gdLst/>
                <a:ahLst/>
                <a:cxnLst/>
                <a:rect l="0" t="0" r="0" b="0"/>
                <a:pathLst>
                  <a:path w="19647" h="19609">
                    <a:moveTo>
                      <a:pt x="9792" y="0"/>
                    </a:moveTo>
                    <a:cubicBezTo>
                      <a:pt x="15227" y="0"/>
                      <a:pt x="19647" y="4407"/>
                      <a:pt x="19647" y="9817"/>
                    </a:cubicBezTo>
                    <a:cubicBezTo>
                      <a:pt x="19647" y="15202"/>
                      <a:pt x="15227" y="19609"/>
                      <a:pt x="9792" y="19609"/>
                    </a:cubicBezTo>
                    <a:cubicBezTo>
                      <a:pt x="4445" y="19609"/>
                      <a:pt x="0" y="15202"/>
                      <a:pt x="0" y="9817"/>
                    </a:cubicBezTo>
                    <a:cubicBezTo>
                      <a:pt x="0" y="4407"/>
                      <a:pt x="4445" y="0"/>
                      <a:pt x="9792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sz="1350"/>
              </a:p>
            </p:txBody>
          </p:sp>
          <p:sp>
            <p:nvSpPr>
              <p:cNvPr id="217" name="Shape 12">
                <a:extLst>
                  <a:ext uri="{FF2B5EF4-FFF2-40B4-BE49-F238E27FC236}">
                    <a16:creationId xmlns:a16="http://schemas.microsoft.com/office/drawing/2014/main" id="{C9A672AD-2743-426E-96E8-82DF4D6AA192}"/>
                  </a:ext>
                </a:extLst>
              </p:cNvPr>
              <p:cNvSpPr/>
              <p:nvPr/>
            </p:nvSpPr>
            <p:spPr>
              <a:xfrm>
                <a:off x="4592146" y="9944609"/>
                <a:ext cx="83604" cy="91707"/>
              </a:xfrm>
              <a:custGeom>
                <a:avLst/>
                <a:gdLst/>
                <a:ahLst/>
                <a:cxnLst/>
                <a:rect l="0" t="0" r="0" b="0"/>
                <a:pathLst>
                  <a:path w="83604" h="91707">
                    <a:moveTo>
                      <a:pt x="0" y="0"/>
                    </a:moveTo>
                    <a:lnTo>
                      <a:pt x="14427" y="0"/>
                    </a:lnTo>
                    <a:lnTo>
                      <a:pt x="40424" y="73025"/>
                    </a:lnTo>
                    <a:lnTo>
                      <a:pt x="40843" y="73025"/>
                    </a:lnTo>
                    <a:lnTo>
                      <a:pt x="69926" y="0"/>
                    </a:lnTo>
                    <a:lnTo>
                      <a:pt x="83604" y="0"/>
                    </a:lnTo>
                    <a:lnTo>
                      <a:pt x="45860" y="91707"/>
                    </a:lnTo>
                    <a:lnTo>
                      <a:pt x="34671" y="91707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sz="1350"/>
              </a:p>
            </p:txBody>
          </p:sp>
          <p:sp>
            <p:nvSpPr>
              <p:cNvPr id="218" name="Shape 13">
                <a:extLst>
                  <a:ext uri="{FF2B5EF4-FFF2-40B4-BE49-F238E27FC236}">
                    <a16:creationId xmlns:a16="http://schemas.microsoft.com/office/drawing/2014/main" id="{F2205838-2D95-441B-AB71-51641F8F6A21}"/>
                  </a:ext>
                </a:extLst>
              </p:cNvPr>
              <p:cNvSpPr/>
              <p:nvPr/>
            </p:nvSpPr>
            <p:spPr>
              <a:xfrm>
                <a:off x="4687686" y="9942378"/>
                <a:ext cx="36709" cy="94067"/>
              </a:xfrm>
              <a:custGeom>
                <a:avLst/>
                <a:gdLst/>
                <a:ahLst/>
                <a:cxnLst/>
                <a:rect l="0" t="0" r="0" b="0"/>
                <a:pathLst>
                  <a:path w="36709" h="94067">
                    <a:moveTo>
                      <a:pt x="36709" y="0"/>
                    </a:moveTo>
                    <a:lnTo>
                      <a:pt x="36709" y="12097"/>
                    </a:lnTo>
                    <a:lnTo>
                      <a:pt x="21161" y="19640"/>
                    </a:lnTo>
                    <a:cubicBezTo>
                      <a:pt x="17357" y="24433"/>
                      <a:pt x="15240" y="31031"/>
                      <a:pt x="15240" y="38250"/>
                    </a:cubicBezTo>
                    <a:lnTo>
                      <a:pt x="36709" y="38250"/>
                    </a:lnTo>
                    <a:lnTo>
                      <a:pt x="36709" y="50188"/>
                    </a:lnTo>
                    <a:lnTo>
                      <a:pt x="15049" y="50188"/>
                    </a:lnTo>
                    <a:cubicBezTo>
                      <a:pt x="15049" y="63209"/>
                      <a:pt x="20686" y="75130"/>
                      <a:pt x="32028" y="80276"/>
                    </a:cubicBezTo>
                    <a:lnTo>
                      <a:pt x="36709" y="81223"/>
                    </a:lnTo>
                    <a:lnTo>
                      <a:pt x="36709" y="94067"/>
                    </a:lnTo>
                    <a:lnTo>
                      <a:pt x="23735" y="91249"/>
                    </a:lnTo>
                    <a:cubicBezTo>
                      <a:pt x="7808" y="83472"/>
                      <a:pt x="0" y="65479"/>
                      <a:pt x="0" y="45972"/>
                    </a:cubicBezTo>
                    <a:cubicBezTo>
                      <a:pt x="0" y="26169"/>
                      <a:pt x="8465" y="10175"/>
                      <a:pt x="21956" y="3415"/>
                    </a:cubicBezTo>
                    <a:lnTo>
                      <a:pt x="36709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sz="1350"/>
              </a:p>
            </p:txBody>
          </p:sp>
          <p:sp>
            <p:nvSpPr>
              <p:cNvPr id="219" name="Shape 14">
                <a:extLst>
                  <a:ext uri="{FF2B5EF4-FFF2-40B4-BE49-F238E27FC236}">
                    <a16:creationId xmlns:a16="http://schemas.microsoft.com/office/drawing/2014/main" id="{EC0231C8-1B4D-43B5-AC46-F88975F99747}"/>
                  </a:ext>
                </a:extLst>
              </p:cNvPr>
              <p:cNvSpPr/>
              <p:nvPr/>
            </p:nvSpPr>
            <p:spPr>
              <a:xfrm>
                <a:off x="4724395" y="10018778"/>
                <a:ext cx="34398" cy="18898"/>
              </a:xfrm>
              <a:custGeom>
                <a:avLst/>
                <a:gdLst/>
                <a:ahLst/>
                <a:cxnLst/>
                <a:rect l="0" t="0" r="0" b="0"/>
                <a:pathLst>
                  <a:path w="34398" h="18898">
                    <a:moveTo>
                      <a:pt x="30144" y="0"/>
                    </a:moveTo>
                    <a:lnTo>
                      <a:pt x="34398" y="9627"/>
                    </a:lnTo>
                    <a:cubicBezTo>
                      <a:pt x="27832" y="15037"/>
                      <a:pt x="16275" y="18898"/>
                      <a:pt x="5671" y="18898"/>
                    </a:cubicBezTo>
                    <a:lnTo>
                      <a:pt x="0" y="17666"/>
                    </a:lnTo>
                    <a:lnTo>
                      <a:pt x="0" y="4822"/>
                    </a:lnTo>
                    <a:lnTo>
                      <a:pt x="8566" y="6554"/>
                    </a:lnTo>
                    <a:cubicBezTo>
                      <a:pt x="16275" y="6554"/>
                      <a:pt x="24759" y="3455"/>
                      <a:pt x="30144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sz="1350"/>
              </a:p>
            </p:txBody>
          </p:sp>
          <p:sp>
            <p:nvSpPr>
              <p:cNvPr id="220" name="Shape 15">
                <a:extLst>
                  <a:ext uri="{FF2B5EF4-FFF2-40B4-BE49-F238E27FC236}">
                    <a16:creationId xmlns:a16="http://schemas.microsoft.com/office/drawing/2014/main" id="{182EEA75-7B91-4ED2-B27B-C605E1C616F4}"/>
                  </a:ext>
                </a:extLst>
              </p:cNvPr>
              <p:cNvSpPr/>
              <p:nvPr/>
            </p:nvSpPr>
            <p:spPr>
              <a:xfrm>
                <a:off x="4724395" y="9942312"/>
                <a:ext cx="36684" cy="50254"/>
              </a:xfrm>
              <a:custGeom>
                <a:avLst/>
                <a:gdLst/>
                <a:ahLst/>
                <a:cxnLst/>
                <a:rect l="0" t="0" r="0" b="0"/>
                <a:pathLst>
                  <a:path w="36684" h="50254">
                    <a:moveTo>
                      <a:pt x="286" y="0"/>
                    </a:moveTo>
                    <a:cubicBezTo>
                      <a:pt x="23794" y="0"/>
                      <a:pt x="36684" y="18695"/>
                      <a:pt x="36684" y="47003"/>
                    </a:cubicBezTo>
                    <a:lnTo>
                      <a:pt x="36684" y="50254"/>
                    </a:lnTo>
                    <a:lnTo>
                      <a:pt x="0" y="50254"/>
                    </a:lnTo>
                    <a:lnTo>
                      <a:pt x="0" y="38316"/>
                    </a:lnTo>
                    <a:lnTo>
                      <a:pt x="21470" y="38316"/>
                    </a:lnTo>
                    <a:cubicBezTo>
                      <a:pt x="21470" y="25616"/>
                      <a:pt x="14358" y="11926"/>
                      <a:pt x="489" y="11926"/>
                    </a:cubicBezTo>
                    <a:lnTo>
                      <a:pt x="0" y="12163"/>
                    </a:lnTo>
                    <a:lnTo>
                      <a:pt x="0" y="66"/>
                    </a:lnTo>
                    <a:lnTo>
                      <a:pt x="286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sz="1350"/>
              </a:p>
            </p:txBody>
          </p:sp>
          <p:sp>
            <p:nvSpPr>
              <p:cNvPr id="221" name="Shape 16">
                <a:extLst>
                  <a:ext uri="{FF2B5EF4-FFF2-40B4-BE49-F238E27FC236}">
                    <a16:creationId xmlns:a16="http://schemas.microsoft.com/office/drawing/2014/main" id="{D79BE9E9-2298-461B-AEEE-58CEDC95CADA}"/>
                  </a:ext>
                </a:extLst>
              </p:cNvPr>
              <p:cNvSpPr/>
              <p:nvPr/>
            </p:nvSpPr>
            <p:spPr>
              <a:xfrm>
                <a:off x="4782284" y="9942307"/>
                <a:ext cx="48743" cy="93408"/>
              </a:xfrm>
              <a:custGeom>
                <a:avLst/>
                <a:gdLst/>
                <a:ahLst/>
                <a:cxnLst/>
                <a:rect l="0" t="0" r="0" b="0"/>
                <a:pathLst>
                  <a:path w="48743" h="93408">
                    <a:moveTo>
                      <a:pt x="39472" y="0"/>
                    </a:moveTo>
                    <a:cubicBezTo>
                      <a:pt x="43549" y="0"/>
                      <a:pt x="46990" y="1512"/>
                      <a:pt x="48743" y="2680"/>
                    </a:cubicBezTo>
                    <a:lnTo>
                      <a:pt x="42761" y="16370"/>
                    </a:lnTo>
                    <a:cubicBezTo>
                      <a:pt x="40843" y="15596"/>
                      <a:pt x="37922" y="14834"/>
                      <a:pt x="34087" y="14834"/>
                    </a:cubicBezTo>
                    <a:cubicBezTo>
                      <a:pt x="28715" y="14834"/>
                      <a:pt x="19825" y="19444"/>
                      <a:pt x="14046" y="25819"/>
                    </a:cubicBezTo>
                    <a:lnTo>
                      <a:pt x="14046" y="93408"/>
                    </a:lnTo>
                    <a:lnTo>
                      <a:pt x="0" y="93408"/>
                    </a:lnTo>
                    <a:lnTo>
                      <a:pt x="0" y="2311"/>
                    </a:lnTo>
                    <a:lnTo>
                      <a:pt x="11531" y="2311"/>
                    </a:lnTo>
                    <a:lnTo>
                      <a:pt x="13475" y="12700"/>
                    </a:lnTo>
                    <a:cubicBezTo>
                      <a:pt x="26010" y="1359"/>
                      <a:pt x="32944" y="0"/>
                      <a:pt x="39472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sz="1350"/>
              </a:p>
            </p:txBody>
          </p:sp>
          <p:sp>
            <p:nvSpPr>
              <p:cNvPr id="222" name="Shape 17">
                <a:extLst>
                  <a:ext uri="{FF2B5EF4-FFF2-40B4-BE49-F238E27FC236}">
                    <a16:creationId xmlns:a16="http://schemas.microsoft.com/office/drawing/2014/main" id="{FE346FD3-55E9-48F5-8BE4-2567A46F02A3}"/>
                  </a:ext>
                </a:extLst>
              </p:cNvPr>
              <p:cNvSpPr/>
              <p:nvPr/>
            </p:nvSpPr>
            <p:spPr>
              <a:xfrm>
                <a:off x="4835624" y="9942303"/>
                <a:ext cx="61443" cy="95377"/>
              </a:xfrm>
              <a:custGeom>
                <a:avLst/>
                <a:gdLst/>
                <a:ahLst/>
                <a:cxnLst/>
                <a:rect l="0" t="0" r="0" b="0"/>
                <a:pathLst>
                  <a:path w="61443" h="95377">
                    <a:moveTo>
                      <a:pt x="35636" y="0"/>
                    </a:moveTo>
                    <a:cubicBezTo>
                      <a:pt x="45288" y="0"/>
                      <a:pt x="52603" y="2108"/>
                      <a:pt x="58547" y="4814"/>
                    </a:cubicBezTo>
                    <a:lnTo>
                      <a:pt x="58547" y="17120"/>
                    </a:lnTo>
                    <a:cubicBezTo>
                      <a:pt x="52197" y="14440"/>
                      <a:pt x="45669" y="11735"/>
                      <a:pt x="36233" y="11735"/>
                    </a:cubicBezTo>
                    <a:cubicBezTo>
                      <a:pt x="26988" y="11735"/>
                      <a:pt x="19279" y="15011"/>
                      <a:pt x="19279" y="23317"/>
                    </a:cubicBezTo>
                    <a:cubicBezTo>
                      <a:pt x="19279" y="43739"/>
                      <a:pt x="61443" y="38519"/>
                      <a:pt x="61443" y="68364"/>
                    </a:cubicBezTo>
                    <a:cubicBezTo>
                      <a:pt x="61443" y="87440"/>
                      <a:pt x="45669" y="95377"/>
                      <a:pt x="26988" y="95377"/>
                    </a:cubicBezTo>
                    <a:cubicBezTo>
                      <a:pt x="13869" y="95377"/>
                      <a:pt x="5969" y="91884"/>
                      <a:pt x="0" y="88405"/>
                    </a:cubicBezTo>
                    <a:lnTo>
                      <a:pt x="5410" y="77445"/>
                    </a:lnTo>
                    <a:cubicBezTo>
                      <a:pt x="9639" y="80150"/>
                      <a:pt x="17539" y="83972"/>
                      <a:pt x="27572" y="83972"/>
                    </a:cubicBezTo>
                    <a:cubicBezTo>
                      <a:pt x="38735" y="83972"/>
                      <a:pt x="46825" y="78981"/>
                      <a:pt x="46825" y="70498"/>
                    </a:cubicBezTo>
                    <a:cubicBezTo>
                      <a:pt x="46825" y="48146"/>
                      <a:pt x="5410" y="56032"/>
                      <a:pt x="5410" y="24067"/>
                    </a:cubicBezTo>
                    <a:cubicBezTo>
                      <a:pt x="5410" y="10973"/>
                      <a:pt x="14859" y="0"/>
                      <a:pt x="35636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sz="1350"/>
              </a:p>
            </p:txBody>
          </p:sp>
          <p:sp>
            <p:nvSpPr>
              <p:cNvPr id="223" name="Shape 471">
                <a:extLst>
                  <a:ext uri="{FF2B5EF4-FFF2-40B4-BE49-F238E27FC236}">
                    <a16:creationId xmlns:a16="http://schemas.microsoft.com/office/drawing/2014/main" id="{CC7CA485-179F-4F49-A74F-D18E71516E93}"/>
                  </a:ext>
                </a:extLst>
              </p:cNvPr>
              <p:cNvSpPr/>
              <p:nvPr/>
            </p:nvSpPr>
            <p:spPr>
              <a:xfrm>
                <a:off x="4919802" y="9944608"/>
                <a:ext cx="14072" cy="91109"/>
              </a:xfrm>
              <a:custGeom>
                <a:avLst/>
                <a:gdLst/>
                <a:ahLst/>
                <a:cxnLst/>
                <a:rect l="0" t="0" r="0" b="0"/>
                <a:pathLst>
                  <a:path w="14072" h="91109">
                    <a:moveTo>
                      <a:pt x="0" y="0"/>
                    </a:moveTo>
                    <a:lnTo>
                      <a:pt x="14072" y="0"/>
                    </a:lnTo>
                    <a:lnTo>
                      <a:pt x="14072" y="91109"/>
                    </a:lnTo>
                    <a:lnTo>
                      <a:pt x="0" y="91109"/>
                    </a:lnTo>
                    <a:lnTo>
                      <a:pt x="0" y="0"/>
                    </a:lnTo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sz="1350"/>
              </a:p>
            </p:txBody>
          </p:sp>
          <p:sp>
            <p:nvSpPr>
              <p:cNvPr id="224" name="Shape 19">
                <a:extLst>
                  <a:ext uri="{FF2B5EF4-FFF2-40B4-BE49-F238E27FC236}">
                    <a16:creationId xmlns:a16="http://schemas.microsoft.com/office/drawing/2014/main" id="{A3F8CC01-08EC-45B8-8763-0821B941FE86}"/>
                  </a:ext>
                </a:extLst>
              </p:cNvPr>
              <p:cNvSpPr/>
              <p:nvPr/>
            </p:nvSpPr>
            <p:spPr>
              <a:xfrm>
                <a:off x="4916920" y="9905924"/>
                <a:ext cx="19660" cy="19609"/>
              </a:xfrm>
              <a:custGeom>
                <a:avLst/>
                <a:gdLst/>
                <a:ahLst/>
                <a:cxnLst/>
                <a:rect l="0" t="0" r="0" b="0"/>
                <a:pathLst>
                  <a:path w="19660" h="19609">
                    <a:moveTo>
                      <a:pt x="9830" y="0"/>
                    </a:moveTo>
                    <a:cubicBezTo>
                      <a:pt x="15215" y="0"/>
                      <a:pt x="19660" y="4407"/>
                      <a:pt x="19660" y="9817"/>
                    </a:cubicBezTo>
                    <a:cubicBezTo>
                      <a:pt x="19660" y="15202"/>
                      <a:pt x="15215" y="19609"/>
                      <a:pt x="9830" y="19609"/>
                    </a:cubicBezTo>
                    <a:cubicBezTo>
                      <a:pt x="4432" y="19609"/>
                      <a:pt x="0" y="15202"/>
                      <a:pt x="0" y="9817"/>
                    </a:cubicBezTo>
                    <a:cubicBezTo>
                      <a:pt x="0" y="4407"/>
                      <a:pt x="4432" y="0"/>
                      <a:pt x="9830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sz="1350"/>
              </a:p>
            </p:txBody>
          </p:sp>
          <p:sp>
            <p:nvSpPr>
              <p:cNvPr id="225" name="Shape 20">
                <a:extLst>
                  <a:ext uri="{FF2B5EF4-FFF2-40B4-BE49-F238E27FC236}">
                    <a16:creationId xmlns:a16="http://schemas.microsoft.com/office/drawing/2014/main" id="{83EA0407-F53A-465A-917E-5CE4798B21D2}"/>
                  </a:ext>
                </a:extLst>
              </p:cNvPr>
              <p:cNvSpPr/>
              <p:nvPr/>
            </p:nvSpPr>
            <p:spPr>
              <a:xfrm>
                <a:off x="4958149" y="9944112"/>
                <a:ext cx="38049" cy="92201"/>
              </a:xfrm>
              <a:custGeom>
                <a:avLst/>
                <a:gdLst/>
                <a:ahLst/>
                <a:cxnLst/>
                <a:rect l="0" t="0" r="0" b="0"/>
                <a:pathLst>
                  <a:path w="38049" h="92201">
                    <a:moveTo>
                      <a:pt x="38049" y="0"/>
                    </a:moveTo>
                    <a:lnTo>
                      <a:pt x="38049" y="12447"/>
                    </a:lnTo>
                    <a:lnTo>
                      <a:pt x="34973" y="13057"/>
                    </a:lnTo>
                    <a:cubicBezTo>
                      <a:pt x="23022" y="18034"/>
                      <a:pt x="14250" y="30028"/>
                      <a:pt x="14250" y="46344"/>
                    </a:cubicBezTo>
                    <a:cubicBezTo>
                      <a:pt x="14250" y="61804"/>
                      <a:pt x="20636" y="73899"/>
                      <a:pt x="33832" y="78979"/>
                    </a:cubicBezTo>
                    <a:lnTo>
                      <a:pt x="38049" y="79690"/>
                    </a:lnTo>
                    <a:lnTo>
                      <a:pt x="38049" y="92201"/>
                    </a:lnTo>
                    <a:lnTo>
                      <a:pt x="28750" y="90751"/>
                    </a:lnTo>
                    <a:cubicBezTo>
                      <a:pt x="12016" y="85100"/>
                      <a:pt x="0" y="70856"/>
                      <a:pt x="0" y="47310"/>
                    </a:cubicBezTo>
                    <a:cubicBezTo>
                      <a:pt x="0" y="26060"/>
                      <a:pt x="11794" y="9060"/>
                      <a:pt x="28670" y="1888"/>
                    </a:cubicBezTo>
                    <a:lnTo>
                      <a:pt x="38049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sz="1350"/>
              </a:p>
            </p:txBody>
          </p:sp>
          <p:sp>
            <p:nvSpPr>
              <p:cNvPr id="226" name="Shape 21">
                <a:extLst>
                  <a:ext uri="{FF2B5EF4-FFF2-40B4-BE49-F238E27FC236}">
                    <a16:creationId xmlns:a16="http://schemas.microsoft.com/office/drawing/2014/main" id="{34D16FAD-F34C-4955-918C-784068C152D5}"/>
                  </a:ext>
                </a:extLst>
              </p:cNvPr>
              <p:cNvSpPr/>
              <p:nvPr/>
            </p:nvSpPr>
            <p:spPr>
              <a:xfrm>
                <a:off x="4996198" y="9899347"/>
                <a:ext cx="37846" cy="138328"/>
              </a:xfrm>
              <a:custGeom>
                <a:avLst/>
                <a:gdLst/>
                <a:ahLst/>
                <a:cxnLst/>
                <a:rect l="0" t="0" r="0" b="0"/>
                <a:pathLst>
                  <a:path w="37846" h="138328">
                    <a:moveTo>
                      <a:pt x="23800" y="0"/>
                    </a:moveTo>
                    <a:lnTo>
                      <a:pt x="37846" y="0"/>
                    </a:lnTo>
                    <a:lnTo>
                      <a:pt x="37846" y="131763"/>
                    </a:lnTo>
                    <a:cubicBezTo>
                      <a:pt x="32258" y="135013"/>
                      <a:pt x="21679" y="138328"/>
                      <a:pt x="8737" y="138328"/>
                    </a:cubicBezTo>
                    <a:lnTo>
                      <a:pt x="0" y="136966"/>
                    </a:lnTo>
                    <a:lnTo>
                      <a:pt x="0" y="124454"/>
                    </a:lnTo>
                    <a:lnTo>
                      <a:pt x="11265" y="126352"/>
                    </a:lnTo>
                    <a:cubicBezTo>
                      <a:pt x="15900" y="126352"/>
                      <a:pt x="20891" y="125413"/>
                      <a:pt x="23800" y="124040"/>
                    </a:cubicBezTo>
                    <a:lnTo>
                      <a:pt x="23800" y="57594"/>
                    </a:lnTo>
                    <a:cubicBezTo>
                      <a:pt x="20129" y="56261"/>
                      <a:pt x="16840" y="55283"/>
                      <a:pt x="9728" y="55283"/>
                    </a:cubicBezTo>
                    <a:lnTo>
                      <a:pt x="0" y="57211"/>
                    </a:lnTo>
                    <a:lnTo>
                      <a:pt x="0" y="44765"/>
                    </a:lnTo>
                    <a:lnTo>
                      <a:pt x="8941" y="42964"/>
                    </a:lnTo>
                    <a:cubicBezTo>
                      <a:pt x="15506" y="42964"/>
                      <a:pt x="20129" y="43535"/>
                      <a:pt x="23800" y="44475"/>
                    </a:cubicBezTo>
                    <a:lnTo>
                      <a:pt x="2380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sz="1350"/>
              </a:p>
            </p:txBody>
          </p:sp>
          <p:sp>
            <p:nvSpPr>
              <p:cNvPr id="227" name="Shape 22">
                <a:extLst>
                  <a:ext uri="{FF2B5EF4-FFF2-40B4-BE49-F238E27FC236}">
                    <a16:creationId xmlns:a16="http://schemas.microsoft.com/office/drawing/2014/main" id="{48C7D24E-73B5-49F2-92A3-2567A6B7EF5F}"/>
                  </a:ext>
                </a:extLst>
              </p:cNvPr>
              <p:cNvSpPr/>
              <p:nvPr/>
            </p:nvSpPr>
            <p:spPr>
              <a:xfrm>
                <a:off x="5056185" y="9980679"/>
                <a:ext cx="34601" cy="57007"/>
              </a:xfrm>
              <a:custGeom>
                <a:avLst/>
                <a:gdLst/>
                <a:ahLst/>
                <a:cxnLst/>
                <a:rect l="0" t="0" r="0" b="0"/>
                <a:pathLst>
                  <a:path w="34601" h="57007">
                    <a:moveTo>
                      <a:pt x="34601" y="0"/>
                    </a:moveTo>
                    <a:lnTo>
                      <a:pt x="34601" y="12497"/>
                    </a:lnTo>
                    <a:lnTo>
                      <a:pt x="19393" y="16439"/>
                    </a:lnTo>
                    <a:cubicBezTo>
                      <a:pt x="15716" y="19167"/>
                      <a:pt x="14084" y="23078"/>
                      <a:pt x="14084" y="28101"/>
                    </a:cubicBezTo>
                    <a:cubicBezTo>
                      <a:pt x="14084" y="37334"/>
                      <a:pt x="19850" y="44852"/>
                      <a:pt x="31801" y="44852"/>
                    </a:cubicBezTo>
                    <a:lnTo>
                      <a:pt x="34601" y="44169"/>
                    </a:lnTo>
                    <a:lnTo>
                      <a:pt x="34601" y="55676"/>
                    </a:lnTo>
                    <a:lnTo>
                      <a:pt x="27940" y="57007"/>
                    </a:lnTo>
                    <a:cubicBezTo>
                      <a:pt x="13094" y="57007"/>
                      <a:pt x="0" y="46389"/>
                      <a:pt x="0" y="29041"/>
                    </a:cubicBezTo>
                    <a:cubicBezTo>
                      <a:pt x="0" y="20075"/>
                      <a:pt x="3130" y="12852"/>
                      <a:pt x="9271" y="7775"/>
                    </a:cubicBezTo>
                    <a:lnTo>
                      <a:pt x="34601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sz="1350"/>
              </a:p>
            </p:txBody>
          </p:sp>
          <p:sp>
            <p:nvSpPr>
              <p:cNvPr id="228" name="Shape 23">
                <a:extLst>
                  <a:ext uri="{FF2B5EF4-FFF2-40B4-BE49-F238E27FC236}">
                    <a16:creationId xmlns:a16="http://schemas.microsoft.com/office/drawing/2014/main" id="{7F46449A-8C7D-4B59-8DCD-537D5973EFEB}"/>
                  </a:ext>
                </a:extLst>
              </p:cNvPr>
              <p:cNvSpPr/>
              <p:nvPr/>
            </p:nvSpPr>
            <p:spPr>
              <a:xfrm>
                <a:off x="5061977" y="9942769"/>
                <a:ext cx="28810" cy="20126"/>
              </a:xfrm>
              <a:custGeom>
                <a:avLst/>
                <a:gdLst/>
                <a:ahLst/>
                <a:cxnLst/>
                <a:rect l="0" t="0" r="0" b="0"/>
                <a:pathLst>
                  <a:path w="28810" h="20126">
                    <a:moveTo>
                      <a:pt x="28810" y="0"/>
                    </a:moveTo>
                    <a:lnTo>
                      <a:pt x="28810" y="11834"/>
                    </a:lnTo>
                    <a:lnTo>
                      <a:pt x="15116" y="14530"/>
                    </a:lnTo>
                    <a:cubicBezTo>
                      <a:pt x="11218" y="16189"/>
                      <a:pt x="8186" y="18304"/>
                      <a:pt x="5779" y="20126"/>
                    </a:cubicBezTo>
                    <a:lnTo>
                      <a:pt x="0" y="9928"/>
                    </a:lnTo>
                    <a:cubicBezTo>
                      <a:pt x="5480" y="5985"/>
                      <a:pt x="10630" y="3387"/>
                      <a:pt x="15856" y="1776"/>
                    </a:cubicBezTo>
                    <a:lnTo>
                      <a:pt x="2881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sz="1350"/>
              </a:p>
            </p:txBody>
          </p:sp>
          <p:sp>
            <p:nvSpPr>
              <p:cNvPr id="229" name="Shape 24">
                <a:extLst>
                  <a:ext uri="{FF2B5EF4-FFF2-40B4-BE49-F238E27FC236}">
                    <a16:creationId xmlns:a16="http://schemas.microsoft.com/office/drawing/2014/main" id="{77BE25EB-08A4-4711-A2D5-94FC3ACDE727}"/>
                  </a:ext>
                </a:extLst>
              </p:cNvPr>
              <p:cNvSpPr/>
              <p:nvPr/>
            </p:nvSpPr>
            <p:spPr>
              <a:xfrm>
                <a:off x="5090786" y="9942309"/>
                <a:ext cx="36481" cy="94046"/>
              </a:xfrm>
              <a:custGeom>
                <a:avLst/>
                <a:gdLst/>
                <a:ahLst/>
                <a:cxnLst/>
                <a:rect l="0" t="0" r="0" b="0"/>
                <a:pathLst>
                  <a:path w="36481" h="94046">
                    <a:moveTo>
                      <a:pt x="3359" y="0"/>
                    </a:moveTo>
                    <a:cubicBezTo>
                      <a:pt x="20682" y="0"/>
                      <a:pt x="34538" y="7518"/>
                      <a:pt x="34538" y="30835"/>
                    </a:cubicBezTo>
                    <a:lnTo>
                      <a:pt x="34538" y="58559"/>
                    </a:lnTo>
                    <a:cubicBezTo>
                      <a:pt x="34538" y="84353"/>
                      <a:pt x="35325" y="90538"/>
                      <a:pt x="36481" y="93408"/>
                    </a:cubicBezTo>
                    <a:lnTo>
                      <a:pt x="24936" y="93408"/>
                    </a:lnTo>
                    <a:lnTo>
                      <a:pt x="21279" y="84556"/>
                    </a:lnTo>
                    <a:cubicBezTo>
                      <a:pt x="18479" y="87261"/>
                      <a:pt x="14862" y="89967"/>
                      <a:pt x="10261" y="91995"/>
                    </a:cubicBezTo>
                    <a:lnTo>
                      <a:pt x="0" y="94046"/>
                    </a:lnTo>
                    <a:lnTo>
                      <a:pt x="0" y="82540"/>
                    </a:lnTo>
                    <a:lnTo>
                      <a:pt x="11740" y="79677"/>
                    </a:lnTo>
                    <a:cubicBezTo>
                      <a:pt x="15545" y="77625"/>
                      <a:pt x="18390" y="75019"/>
                      <a:pt x="20517" y="72796"/>
                    </a:cubicBezTo>
                    <a:lnTo>
                      <a:pt x="20517" y="49682"/>
                    </a:lnTo>
                    <a:lnTo>
                      <a:pt x="2369" y="50254"/>
                    </a:lnTo>
                    <a:lnTo>
                      <a:pt x="0" y="50867"/>
                    </a:lnTo>
                    <a:lnTo>
                      <a:pt x="0" y="38371"/>
                    </a:lnTo>
                    <a:lnTo>
                      <a:pt x="2000" y="37757"/>
                    </a:lnTo>
                    <a:lnTo>
                      <a:pt x="20517" y="37185"/>
                    </a:lnTo>
                    <a:lnTo>
                      <a:pt x="20517" y="32918"/>
                    </a:lnTo>
                    <a:cubicBezTo>
                      <a:pt x="20517" y="17335"/>
                      <a:pt x="12402" y="12129"/>
                      <a:pt x="845" y="12129"/>
                    </a:cubicBezTo>
                    <a:lnTo>
                      <a:pt x="0" y="12295"/>
                    </a:lnTo>
                    <a:lnTo>
                      <a:pt x="0" y="460"/>
                    </a:lnTo>
                    <a:lnTo>
                      <a:pt x="3359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sz="1350"/>
              </a:p>
            </p:txBody>
          </p:sp>
          <p:sp>
            <p:nvSpPr>
              <p:cNvPr id="230" name="Shape 25">
                <a:extLst>
                  <a:ext uri="{FF2B5EF4-FFF2-40B4-BE49-F238E27FC236}">
                    <a16:creationId xmlns:a16="http://schemas.microsoft.com/office/drawing/2014/main" id="{722330C6-551A-46A1-AC91-63CFF7CE94DA}"/>
                  </a:ext>
                </a:extLst>
              </p:cNvPr>
              <p:cNvSpPr/>
              <p:nvPr/>
            </p:nvSpPr>
            <p:spPr>
              <a:xfrm>
                <a:off x="5146726" y="9944115"/>
                <a:ext cx="38049" cy="92198"/>
              </a:xfrm>
              <a:custGeom>
                <a:avLst/>
                <a:gdLst/>
                <a:ahLst/>
                <a:cxnLst/>
                <a:rect l="0" t="0" r="0" b="0"/>
                <a:pathLst>
                  <a:path w="38049" h="92198">
                    <a:moveTo>
                      <a:pt x="38049" y="0"/>
                    </a:moveTo>
                    <a:lnTo>
                      <a:pt x="38049" y="12443"/>
                    </a:lnTo>
                    <a:lnTo>
                      <a:pt x="34970" y="13053"/>
                    </a:lnTo>
                    <a:cubicBezTo>
                      <a:pt x="23027" y="18031"/>
                      <a:pt x="14262" y="30025"/>
                      <a:pt x="14262" y="46341"/>
                    </a:cubicBezTo>
                    <a:cubicBezTo>
                      <a:pt x="14262" y="61801"/>
                      <a:pt x="20641" y="73895"/>
                      <a:pt x="33834" y="78976"/>
                    </a:cubicBezTo>
                    <a:lnTo>
                      <a:pt x="38049" y="79687"/>
                    </a:lnTo>
                    <a:lnTo>
                      <a:pt x="38049" y="92198"/>
                    </a:lnTo>
                    <a:lnTo>
                      <a:pt x="28750" y="90748"/>
                    </a:lnTo>
                    <a:cubicBezTo>
                      <a:pt x="12016" y="85097"/>
                      <a:pt x="0" y="70853"/>
                      <a:pt x="0" y="47307"/>
                    </a:cubicBezTo>
                    <a:cubicBezTo>
                      <a:pt x="0" y="26057"/>
                      <a:pt x="11816" y="9057"/>
                      <a:pt x="28691" y="1885"/>
                    </a:cubicBezTo>
                    <a:lnTo>
                      <a:pt x="38049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sz="1350"/>
              </a:p>
            </p:txBody>
          </p:sp>
          <p:sp>
            <p:nvSpPr>
              <p:cNvPr id="231" name="Shape 26">
                <a:extLst>
                  <a:ext uri="{FF2B5EF4-FFF2-40B4-BE49-F238E27FC236}">
                    <a16:creationId xmlns:a16="http://schemas.microsoft.com/office/drawing/2014/main" id="{BE3C39CC-7C7F-4242-85BE-E12CF190BFF9}"/>
                  </a:ext>
                </a:extLst>
              </p:cNvPr>
              <p:cNvSpPr/>
              <p:nvPr/>
            </p:nvSpPr>
            <p:spPr>
              <a:xfrm>
                <a:off x="5184775" y="9899347"/>
                <a:ext cx="37833" cy="138328"/>
              </a:xfrm>
              <a:custGeom>
                <a:avLst/>
                <a:gdLst/>
                <a:ahLst/>
                <a:cxnLst/>
                <a:rect l="0" t="0" r="0" b="0"/>
                <a:pathLst>
                  <a:path w="37833" h="138328">
                    <a:moveTo>
                      <a:pt x="23787" y="0"/>
                    </a:moveTo>
                    <a:lnTo>
                      <a:pt x="37833" y="0"/>
                    </a:lnTo>
                    <a:lnTo>
                      <a:pt x="37833" y="131763"/>
                    </a:lnTo>
                    <a:cubicBezTo>
                      <a:pt x="32245" y="135013"/>
                      <a:pt x="21666" y="138328"/>
                      <a:pt x="8737" y="138328"/>
                    </a:cubicBezTo>
                    <a:lnTo>
                      <a:pt x="0" y="136966"/>
                    </a:lnTo>
                    <a:lnTo>
                      <a:pt x="0" y="124454"/>
                    </a:lnTo>
                    <a:lnTo>
                      <a:pt x="11265" y="126352"/>
                    </a:lnTo>
                    <a:cubicBezTo>
                      <a:pt x="15887" y="126352"/>
                      <a:pt x="20891" y="125413"/>
                      <a:pt x="23787" y="124040"/>
                    </a:cubicBezTo>
                    <a:lnTo>
                      <a:pt x="23787" y="57594"/>
                    </a:lnTo>
                    <a:cubicBezTo>
                      <a:pt x="20117" y="56261"/>
                      <a:pt x="16853" y="55283"/>
                      <a:pt x="9715" y="55283"/>
                    </a:cubicBezTo>
                    <a:lnTo>
                      <a:pt x="0" y="57210"/>
                    </a:lnTo>
                    <a:lnTo>
                      <a:pt x="0" y="44768"/>
                    </a:lnTo>
                    <a:lnTo>
                      <a:pt x="8953" y="42964"/>
                    </a:lnTo>
                    <a:cubicBezTo>
                      <a:pt x="15494" y="42964"/>
                      <a:pt x="20117" y="43535"/>
                      <a:pt x="23787" y="44475"/>
                    </a:cubicBezTo>
                    <a:lnTo>
                      <a:pt x="23787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sz="1350"/>
              </a:p>
            </p:txBody>
          </p:sp>
          <p:sp>
            <p:nvSpPr>
              <p:cNvPr id="232" name="Shape 27">
                <a:extLst>
                  <a:ext uri="{FF2B5EF4-FFF2-40B4-BE49-F238E27FC236}">
                    <a16:creationId xmlns:a16="http://schemas.microsoft.com/office/drawing/2014/main" id="{13651B15-1000-4A9A-BC6C-2909163B37B0}"/>
                  </a:ext>
                </a:extLst>
              </p:cNvPr>
              <p:cNvSpPr/>
              <p:nvPr/>
            </p:nvSpPr>
            <p:spPr>
              <a:xfrm>
                <a:off x="5244762" y="9942376"/>
                <a:ext cx="36703" cy="94063"/>
              </a:xfrm>
              <a:custGeom>
                <a:avLst/>
                <a:gdLst/>
                <a:ahLst/>
                <a:cxnLst/>
                <a:rect l="0" t="0" r="0" b="0"/>
                <a:pathLst>
                  <a:path w="36703" h="94063">
                    <a:moveTo>
                      <a:pt x="36703" y="0"/>
                    </a:moveTo>
                    <a:lnTo>
                      <a:pt x="36703" y="12089"/>
                    </a:lnTo>
                    <a:lnTo>
                      <a:pt x="21136" y="19641"/>
                    </a:lnTo>
                    <a:cubicBezTo>
                      <a:pt x="17332" y="24434"/>
                      <a:pt x="15215" y="31032"/>
                      <a:pt x="15215" y="38252"/>
                    </a:cubicBezTo>
                    <a:lnTo>
                      <a:pt x="36703" y="38252"/>
                    </a:lnTo>
                    <a:lnTo>
                      <a:pt x="36703" y="50190"/>
                    </a:lnTo>
                    <a:lnTo>
                      <a:pt x="15037" y="50190"/>
                    </a:lnTo>
                    <a:cubicBezTo>
                      <a:pt x="15037" y="63211"/>
                      <a:pt x="20659" y="75131"/>
                      <a:pt x="32010" y="80278"/>
                    </a:cubicBezTo>
                    <a:lnTo>
                      <a:pt x="36703" y="81225"/>
                    </a:lnTo>
                    <a:lnTo>
                      <a:pt x="36703" y="94063"/>
                    </a:lnTo>
                    <a:lnTo>
                      <a:pt x="23740" y="91251"/>
                    </a:lnTo>
                    <a:cubicBezTo>
                      <a:pt x="7801" y="83473"/>
                      <a:pt x="0" y="65481"/>
                      <a:pt x="0" y="45973"/>
                    </a:cubicBezTo>
                    <a:cubicBezTo>
                      <a:pt x="0" y="26170"/>
                      <a:pt x="8458" y="10176"/>
                      <a:pt x="21946" y="3416"/>
                    </a:cubicBezTo>
                    <a:lnTo>
                      <a:pt x="36703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sz="1350"/>
              </a:p>
            </p:txBody>
          </p:sp>
          <p:sp>
            <p:nvSpPr>
              <p:cNvPr id="233" name="Shape 28">
                <a:extLst>
                  <a:ext uri="{FF2B5EF4-FFF2-40B4-BE49-F238E27FC236}">
                    <a16:creationId xmlns:a16="http://schemas.microsoft.com/office/drawing/2014/main" id="{03E71D9D-F81A-402D-86E2-0417128C6EBD}"/>
                  </a:ext>
                </a:extLst>
              </p:cNvPr>
              <p:cNvSpPr/>
              <p:nvPr/>
            </p:nvSpPr>
            <p:spPr>
              <a:xfrm>
                <a:off x="5281465" y="10018778"/>
                <a:ext cx="34391" cy="18898"/>
              </a:xfrm>
              <a:custGeom>
                <a:avLst/>
                <a:gdLst/>
                <a:ahLst/>
                <a:cxnLst/>
                <a:rect l="0" t="0" r="0" b="0"/>
                <a:pathLst>
                  <a:path w="34391" h="18898">
                    <a:moveTo>
                      <a:pt x="30163" y="0"/>
                    </a:moveTo>
                    <a:lnTo>
                      <a:pt x="34391" y="9627"/>
                    </a:lnTo>
                    <a:cubicBezTo>
                      <a:pt x="27838" y="15037"/>
                      <a:pt x="16268" y="18898"/>
                      <a:pt x="5702" y="18898"/>
                    </a:cubicBezTo>
                    <a:lnTo>
                      <a:pt x="0" y="17661"/>
                    </a:lnTo>
                    <a:lnTo>
                      <a:pt x="0" y="4823"/>
                    </a:lnTo>
                    <a:lnTo>
                      <a:pt x="8572" y="6554"/>
                    </a:lnTo>
                    <a:cubicBezTo>
                      <a:pt x="16268" y="6554"/>
                      <a:pt x="24752" y="3455"/>
                      <a:pt x="30163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sz="1350"/>
              </a:p>
            </p:txBody>
          </p:sp>
          <p:sp>
            <p:nvSpPr>
              <p:cNvPr id="234" name="Shape 29">
                <a:extLst>
                  <a:ext uri="{FF2B5EF4-FFF2-40B4-BE49-F238E27FC236}">
                    <a16:creationId xmlns:a16="http://schemas.microsoft.com/office/drawing/2014/main" id="{6B6C9031-236A-4817-9DAB-01DBC731D40D}"/>
                  </a:ext>
                </a:extLst>
              </p:cNvPr>
              <p:cNvSpPr/>
              <p:nvPr/>
            </p:nvSpPr>
            <p:spPr>
              <a:xfrm>
                <a:off x="5281465" y="9942312"/>
                <a:ext cx="36703" cy="50254"/>
              </a:xfrm>
              <a:custGeom>
                <a:avLst/>
                <a:gdLst/>
                <a:ahLst/>
                <a:cxnLst/>
                <a:rect l="0" t="0" r="0" b="0"/>
                <a:pathLst>
                  <a:path w="36703" h="50254">
                    <a:moveTo>
                      <a:pt x="279" y="0"/>
                    </a:moveTo>
                    <a:cubicBezTo>
                      <a:pt x="23800" y="0"/>
                      <a:pt x="36703" y="18695"/>
                      <a:pt x="36703" y="47003"/>
                    </a:cubicBezTo>
                    <a:lnTo>
                      <a:pt x="36703" y="50254"/>
                    </a:lnTo>
                    <a:lnTo>
                      <a:pt x="0" y="50254"/>
                    </a:lnTo>
                    <a:lnTo>
                      <a:pt x="0" y="38316"/>
                    </a:lnTo>
                    <a:lnTo>
                      <a:pt x="21488" y="38316"/>
                    </a:lnTo>
                    <a:cubicBezTo>
                      <a:pt x="21488" y="25616"/>
                      <a:pt x="14351" y="11926"/>
                      <a:pt x="470" y="11926"/>
                    </a:cubicBezTo>
                    <a:lnTo>
                      <a:pt x="0" y="12154"/>
                    </a:lnTo>
                    <a:lnTo>
                      <a:pt x="0" y="64"/>
                    </a:lnTo>
                    <a:lnTo>
                      <a:pt x="279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sz="1350"/>
              </a:p>
            </p:txBody>
          </p:sp>
          <p:sp>
            <p:nvSpPr>
              <p:cNvPr id="235" name="Shape 30">
                <a:extLst>
                  <a:ext uri="{FF2B5EF4-FFF2-40B4-BE49-F238E27FC236}">
                    <a16:creationId xmlns:a16="http://schemas.microsoft.com/office/drawing/2014/main" id="{FCB891D9-EAC1-4B64-A20B-E6133DE78A1C}"/>
                  </a:ext>
                </a:extLst>
              </p:cNvPr>
              <p:cNvSpPr/>
              <p:nvPr/>
            </p:nvSpPr>
            <p:spPr>
              <a:xfrm>
                <a:off x="5332438" y="9942303"/>
                <a:ext cx="61430" cy="95377"/>
              </a:xfrm>
              <a:custGeom>
                <a:avLst/>
                <a:gdLst/>
                <a:ahLst/>
                <a:cxnLst/>
                <a:rect l="0" t="0" r="0" b="0"/>
                <a:pathLst>
                  <a:path w="61430" h="95377">
                    <a:moveTo>
                      <a:pt x="35636" y="0"/>
                    </a:moveTo>
                    <a:cubicBezTo>
                      <a:pt x="45250" y="0"/>
                      <a:pt x="52578" y="2108"/>
                      <a:pt x="58547" y="4814"/>
                    </a:cubicBezTo>
                    <a:lnTo>
                      <a:pt x="58547" y="17120"/>
                    </a:lnTo>
                    <a:cubicBezTo>
                      <a:pt x="52172" y="14440"/>
                      <a:pt x="45644" y="11735"/>
                      <a:pt x="36195" y="11735"/>
                    </a:cubicBezTo>
                    <a:cubicBezTo>
                      <a:pt x="26950" y="11735"/>
                      <a:pt x="19241" y="15011"/>
                      <a:pt x="19241" y="23317"/>
                    </a:cubicBezTo>
                    <a:cubicBezTo>
                      <a:pt x="19241" y="43739"/>
                      <a:pt x="61430" y="38519"/>
                      <a:pt x="61430" y="68364"/>
                    </a:cubicBezTo>
                    <a:cubicBezTo>
                      <a:pt x="61430" y="87440"/>
                      <a:pt x="45644" y="95377"/>
                      <a:pt x="26950" y="95377"/>
                    </a:cubicBezTo>
                    <a:cubicBezTo>
                      <a:pt x="13869" y="95377"/>
                      <a:pt x="5969" y="91884"/>
                      <a:pt x="0" y="88405"/>
                    </a:cubicBezTo>
                    <a:lnTo>
                      <a:pt x="5372" y="77445"/>
                    </a:lnTo>
                    <a:cubicBezTo>
                      <a:pt x="9614" y="80150"/>
                      <a:pt x="17526" y="83972"/>
                      <a:pt x="27521" y="83972"/>
                    </a:cubicBezTo>
                    <a:cubicBezTo>
                      <a:pt x="38710" y="83972"/>
                      <a:pt x="46787" y="78981"/>
                      <a:pt x="46787" y="70498"/>
                    </a:cubicBezTo>
                    <a:cubicBezTo>
                      <a:pt x="46787" y="48146"/>
                      <a:pt x="5372" y="56032"/>
                      <a:pt x="5372" y="24067"/>
                    </a:cubicBezTo>
                    <a:cubicBezTo>
                      <a:pt x="5372" y="10973"/>
                      <a:pt x="14821" y="0"/>
                      <a:pt x="35636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sz="1350"/>
              </a:p>
            </p:txBody>
          </p:sp>
          <p:sp>
            <p:nvSpPr>
              <p:cNvPr id="236" name="Shape 31">
                <a:extLst>
                  <a:ext uri="{FF2B5EF4-FFF2-40B4-BE49-F238E27FC236}">
                    <a16:creationId xmlns:a16="http://schemas.microsoft.com/office/drawing/2014/main" id="{65021F53-D90C-4138-AED2-80B03DC91E30}"/>
                  </a:ext>
                </a:extLst>
              </p:cNvPr>
              <p:cNvSpPr/>
              <p:nvPr/>
            </p:nvSpPr>
            <p:spPr>
              <a:xfrm>
                <a:off x="4332473" y="10086746"/>
                <a:ext cx="62802" cy="126949"/>
              </a:xfrm>
              <a:custGeom>
                <a:avLst/>
                <a:gdLst/>
                <a:ahLst/>
                <a:cxnLst/>
                <a:rect l="0" t="0" r="0" b="0"/>
                <a:pathLst>
                  <a:path w="62802" h="126949">
                    <a:moveTo>
                      <a:pt x="0" y="0"/>
                    </a:moveTo>
                    <a:lnTo>
                      <a:pt x="62230" y="0"/>
                    </a:lnTo>
                    <a:lnTo>
                      <a:pt x="56833" y="13119"/>
                    </a:lnTo>
                    <a:lnTo>
                      <a:pt x="14072" y="13119"/>
                    </a:lnTo>
                    <a:lnTo>
                      <a:pt x="14072" y="55486"/>
                    </a:lnTo>
                    <a:lnTo>
                      <a:pt x="56452" y="55486"/>
                    </a:lnTo>
                    <a:lnTo>
                      <a:pt x="56452" y="68414"/>
                    </a:lnTo>
                    <a:lnTo>
                      <a:pt x="14072" y="68414"/>
                    </a:lnTo>
                    <a:lnTo>
                      <a:pt x="14072" y="113829"/>
                    </a:lnTo>
                    <a:lnTo>
                      <a:pt x="62802" y="113829"/>
                    </a:lnTo>
                    <a:lnTo>
                      <a:pt x="62802" y="126949"/>
                    </a:lnTo>
                    <a:lnTo>
                      <a:pt x="0" y="126949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sz="1350"/>
              </a:p>
            </p:txBody>
          </p:sp>
          <p:sp>
            <p:nvSpPr>
              <p:cNvPr id="237" name="Shape 32">
                <a:extLst>
                  <a:ext uri="{FF2B5EF4-FFF2-40B4-BE49-F238E27FC236}">
                    <a16:creationId xmlns:a16="http://schemas.microsoft.com/office/drawing/2014/main" id="{075B74C3-17CE-4E8E-97CB-C10AE84C094B}"/>
                  </a:ext>
                </a:extLst>
              </p:cNvPr>
              <p:cNvSpPr/>
              <p:nvPr/>
            </p:nvSpPr>
            <p:spPr>
              <a:xfrm>
                <a:off x="4410894" y="10120277"/>
                <a:ext cx="61456" cy="95352"/>
              </a:xfrm>
              <a:custGeom>
                <a:avLst/>
                <a:gdLst/>
                <a:ahLst/>
                <a:cxnLst/>
                <a:rect l="0" t="0" r="0" b="0"/>
                <a:pathLst>
                  <a:path w="61456" h="95352">
                    <a:moveTo>
                      <a:pt x="35636" y="0"/>
                    </a:moveTo>
                    <a:cubicBezTo>
                      <a:pt x="45263" y="0"/>
                      <a:pt x="52578" y="2108"/>
                      <a:pt x="58560" y="4813"/>
                    </a:cubicBezTo>
                    <a:lnTo>
                      <a:pt x="58560" y="17120"/>
                    </a:lnTo>
                    <a:cubicBezTo>
                      <a:pt x="52184" y="14440"/>
                      <a:pt x="45644" y="11735"/>
                      <a:pt x="36208" y="11735"/>
                    </a:cubicBezTo>
                    <a:cubicBezTo>
                      <a:pt x="26950" y="11735"/>
                      <a:pt x="19266" y="15037"/>
                      <a:pt x="19266" y="23317"/>
                    </a:cubicBezTo>
                    <a:cubicBezTo>
                      <a:pt x="19266" y="43738"/>
                      <a:pt x="61456" y="38519"/>
                      <a:pt x="61456" y="68390"/>
                    </a:cubicBezTo>
                    <a:cubicBezTo>
                      <a:pt x="61456" y="87440"/>
                      <a:pt x="45644" y="95352"/>
                      <a:pt x="26950" y="95352"/>
                    </a:cubicBezTo>
                    <a:cubicBezTo>
                      <a:pt x="13869" y="95352"/>
                      <a:pt x="5995" y="91884"/>
                      <a:pt x="0" y="88405"/>
                    </a:cubicBezTo>
                    <a:lnTo>
                      <a:pt x="5398" y="77419"/>
                    </a:lnTo>
                    <a:cubicBezTo>
                      <a:pt x="9639" y="80149"/>
                      <a:pt x="17552" y="83985"/>
                      <a:pt x="27546" y="83985"/>
                    </a:cubicBezTo>
                    <a:cubicBezTo>
                      <a:pt x="38710" y="83985"/>
                      <a:pt x="46812" y="78981"/>
                      <a:pt x="46812" y="70498"/>
                    </a:cubicBezTo>
                    <a:cubicBezTo>
                      <a:pt x="46812" y="48171"/>
                      <a:pt x="5398" y="56032"/>
                      <a:pt x="5398" y="24067"/>
                    </a:cubicBezTo>
                    <a:cubicBezTo>
                      <a:pt x="5398" y="10985"/>
                      <a:pt x="14821" y="0"/>
                      <a:pt x="35636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sz="1350"/>
              </a:p>
            </p:txBody>
          </p:sp>
          <p:sp>
            <p:nvSpPr>
              <p:cNvPr id="238" name="Shape 33">
                <a:extLst>
                  <a:ext uri="{FF2B5EF4-FFF2-40B4-BE49-F238E27FC236}">
                    <a16:creationId xmlns:a16="http://schemas.microsoft.com/office/drawing/2014/main" id="{414F353C-177C-401C-BBE1-CEAA3903F114}"/>
                  </a:ext>
                </a:extLst>
              </p:cNvPr>
              <p:cNvSpPr/>
              <p:nvPr/>
            </p:nvSpPr>
            <p:spPr>
              <a:xfrm>
                <a:off x="4493529" y="10120280"/>
                <a:ext cx="37363" cy="139052"/>
              </a:xfrm>
              <a:custGeom>
                <a:avLst/>
                <a:gdLst/>
                <a:ahLst/>
                <a:cxnLst/>
                <a:rect l="0" t="0" r="0" b="0"/>
                <a:pathLst>
                  <a:path w="37363" h="139052">
                    <a:moveTo>
                      <a:pt x="29870" y="0"/>
                    </a:moveTo>
                    <a:lnTo>
                      <a:pt x="37363" y="1295"/>
                    </a:lnTo>
                    <a:lnTo>
                      <a:pt x="37363" y="15607"/>
                    </a:lnTo>
                    <a:lnTo>
                      <a:pt x="29654" y="12700"/>
                    </a:lnTo>
                    <a:cubicBezTo>
                      <a:pt x="23114" y="12700"/>
                      <a:pt x="18300" y="13665"/>
                      <a:pt x="14046" y="15037"/>
                    </a:cubicBezTo>
                    <a:lnTo>
                      <a:pt x="14046" y="79578"/>
                    </a:lnTo>
                    <a:cubicBezTo>
                      <a:pt x="19062" y="81877"/>
                      <a:pt x="22746" y="83223"/>
                      <a:pt x="28702" y="83223"/>
                    </a:cubicBezTo>
                    <a:lnTo>
                      <a:pt x="37363" y="81569"/>
                    </a:lnTo>
                    <a:lnTo>
                      <a:pt x="37363" y="93845"/>
                    </a:lnTo>
                    <a:lnTo>
                      <a:pt x="29286" y="95352"/>
                    </a:lnTo>
                    <a:cubicBezTo>
                      <a:pt x="22530" y="95352"/>
                      <a:pt x="17907" y="94005"/>
                      <a:pt x="14046" y="92443"/>
                    </a:cubicBezTo>
                    <a:lnTo>
                      <a:pt x="14046" y="139052"/>
                    </a:lnTo>
                    <a:lnTo>
                      <a:pt x="0" y="139052"/>
                    </a:lnTo>
                    <a:lnTo>
                      <a:pt x="0" y="6172"/>
                    </a:lnTo>
                    <a:cubicBezTo>
                      <a:pt x="6147" y="4039"/>
                      <a:pt x="16776" y="0"/>
                      <a:pt x="29870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sz="1350"/>
              </a:p>
            </p:txBody>
          </p:sp>
          <p:sp>
            <p:nvSpPr>
              <p:cNvPr id="239" name="Shape 34">
                <a:extLst>
                  <a:ext uri="{FF2B5EF4-FFF2-40B4-BE49-F238E27FC236}">
                    <a16:creationId xmlns:a16="http://schemas.microsoft.com/office/drawing/2014/main" id="{B8A4E2A7-F1EB-48B1-9650-C4969F020050}"/>
                  </a:ext>
                </a:extLst>
              </p:cNvPr>
              <p:cNvSpPr/>
              <p:nvPr/>
            </p:nvSpPr>
            <p:spPr>
              <a:xfrm>
                <a:off x="4530893" y="10121575"/>
                <a:ext cx="37554" cy="92550"/>
              </a:xfrm>
              <a:custGeom>
                <a:avLst/>
                <a:gdLst/>
                <a:ahLst/>
                <a:cxnLst/>
                <a:rect l="0" t="0" r="0" b="0"/>
                <a:pathLst>
                  <a:path w="37554" h="92550">
                    <a:moveTo>
                      <a:pt x="0" y="0"/>
                    </a:moveTo>
                    <a:lnTo>
                      <a:pt x="11156" y="1928"/>
                    </a:lnTo>
                    <a:cubicBezTo>
                      <a:pt x="27696" y="8274"/>
                      <a:pt x="37554" y="23695"/>
                      <a:pt x="37554" y="45517"/>
                    </a:cubicBezTo>
                    <a:cubicBezTo>
                      <a:pt x="37554" y="69339"/>
                      <a:pt x="24674" y="84731"/>
                      <a:pt x="8643" y="90939"/>
                    </a:cubicBezTo>
                    <a:lnTo>
                      <a:pt x="0" y="92550"/>
                    </a:lnTo>
                    <a:lnTo>
                      <a:pt x="0" y="80273"/>
                    </a:lnTo>
                    <a:lnTo>
                      <a:pt x="4383" y="79436"/>
                    </a:lnTo>
                    <a:cubicBezTo>
                      <a:pt x="16059" y="74530"/>
                      <a:pt x="23317" y="62605"/>
                      <a:pt x="23317" y="45707"/>
                    </a:cubicBezTo>
                    <a:cubicBezTo>
                      <a:pt x="23317" y="33763"/>
                      <a:pt x="19704" y="25188"/>
                      <a:pt x="14019" y="19598"/>
                    </a:cubicBezTo>
                    <a:lnTo>
                      <a:pt x="0" y="14312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sz="1350"/>
              </a:p>
            </p:txBody>
          </p:sp>
          <p:sp>
            <p:nvSpPr>
              <p:cNvPr id="240" name="Shape 35">
                <a:extLst>
                  <a:ext uri="{FF2B5EF4-FFF2-40B4-BE49-F238E27FC236}">
                    <a16:creationId xmlns:a16="http://schemas.microsoft.com/office/drawing/2014/main" id="{38191178-D736-49C9-B56A-B5CB1B434F5E}"/>
                  </a:ext>
                </a:extLst>
              </p:cNvPr>
              <p:cNvSpPr/>
              <p:nvPr/>
            </p:nvSpPr>
            <p:spPr>
              <a:xfrm>
                <a:off x="4585804" y="10158661"/>
                <a:ext cx="34563" cy="56972"/>
              </a:xfrm>
              <a:custGeom>
                <a:avLst/>
                <a:gdLst/>
                <a:ahLst/>
                <a:cxnLst/>
                <a:rect l="0" t="0" r="0" b="0"/>
                <a:pathLst>
                  <a:path w="34563" h="56972">
                    <a:moveTo>
                      <a:pt x="34563" y="0"/>
                    </a:moveTo>
                    <a:lnTo>
                      <a:pt x="34563" y="12500"/>
                    </a:lnTo>
                    <a:lnTo>
                      <a:pt x="19380" y="16443"/>
                    </a:lnTo>
                    <a:cubicBezTo>
                      <a:pt x="15697" y="19165"/>
                      <a:pt x="14059" y="23058"/>
                      <a:pt x="14059" y="28042"/>
                    </a:cubicBezTo>
                    <a:cubicBezTo>
                      <a:pt x="14059" y="37326"/>
                      <a:pt x="19838" y="44844"/>
                      <a:pt x="31775" y="44844"/>
                    </a:cubicBezTo>
                    <a:lnTo>
                      <a:pt x="34563" y="44164"/>
                    </a:lnTo>
                    <a:lnTo>
                      <a:pt x="34563" y="55652"/>
                    </a:lnTo>
                    <a:lnTo>
                      <a:pt x="27927" y="56972"/>
                    </a:lnTo>
                    <a:cubicBezTo>
                      <a:pt x="13081" y="56972"/>
                      <a:pt x="0" y="46381"/>
                      <a:pt x="0" y="29032"/>
                    </a:cubicBezTo>
                    <a:cubicBezTo>
                      <a:pt x="0" y="20079"/>
                      <a:pt x="3124" y="12856"/>
                      <a:pt x="9260" y="7775"/>
                    </a:cubicBezTo>
                    <a:lnTo>
                      <a:pt x="34563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sz="1350"/>
              </a:p>
            </p:txBody>
          </p:sp>
          <p:sp>
            <p:nvSpPr>
              <p:cNvPr id="241" name="Shape 36">
                <a:extLst>
                  <a:ext uri="{FF2B5EF4-FFF2-40B4-BE49-F238E27FC236}">
                    <a16:creationId xmlns:a16="http://schemas.microsoft.com/office/drawing/2014/main" id="{5691E5B0-0471-47F1-BCDF-6E8E7A020D9D}"/>
                  </a:ext>
                </a:extLst>
              </p:cNvPr>
              <p:cNvSpPr/>
              <p:nvPr/>
            </p:nvSpPr>
            <p:spPr>
              <a:xfrm>
                <a:off x="4591582" y="10120743"/>
                <a:ext cx="28785" cy="20124"/>
              </a:xfrm>
              <a:custGeom>
                <a:avLst/>
                <a:gdLst/>
                <a:ahLst/>
                <a:cxnLst/>
                <a:rect l="0" t="0" r="0" b="0"/>
                <a:pathLst>
                  <a:path w="28785" h="20124">
                    <a:moveTo>
                      <a:pt x="28785" y="0"/>
                    </a:moveTo>
                    <a:lnTo>
                      <a:pt x="28785" y="11836"/>
                    </a:lnTo>
                    <a:lnTo>
                      <a:pt x="15107" y="14529"/>
                    </a:lnTo>
                    <a:cubicBezTo>
                      <a:pt x="11205" y="16187"/>
                      <a:pt x="8166" y="18302"/>
                      <a:pt x="5753" y="20124"/>
                    </a:cubicBezTo>
                    <a:lnTo>
                      <a:pt x="0" y="9927"/>
                    </a:lnTo>
                    <a:cubicBezTo>
                      <a:pt x="5474" y="5983"/>
                      <a:pt x="10620" y="3386"/>
                      <a:pt x="15845" y="1774"/>
                    </a:cubicBezTo>
                    <a:lnTo>
                      <a:pt x="28785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sz="1350"/>
              </a:p>
            </p:txBody>
          </p:sp>
          <p:sp>
            <p:nvSpPr>
              <p:cNvPr id="242" name="Shape 37">
                <a:extLst>
                  <a:ext uri="{FF2B5EF4-FFF2-40B4-BE49-F238E27FC236}">
                    <a16:creationId xmlns:a16="http://schemas.microsoft.com/office/drawing/2014/main" id="{BE64573D-863E-4E7D-9D49-8BB950F6051D}"/>
                  </a:ext>
                </a:extLst>
              </p:cNvPr>
              <p:cNvSpPr/>
              <p:nvPr/>
            </p:nvSpPr>
            <p:spPr>
              <a:xfrm>
                <a:off x="4620367" y="10120281"/>
                <a:ext cx="36494" cy="94031"/>
              </a:xfrm>
              <a:custGeom>
                <a:avLst/>
                <a:gdLst/>
                <a:ahLst/>
                <a:cxnLst/>
                <a:rect l="0" t="0" r="0" b="0"/>
                <a:pathLst>
                  <a:path w="36494" h="94031">
                    <a:moveTo>
                      <a:pt x="3372" y="0"/>
                    </a:moveTo>
                    <a:cubicBezTo>
                      <a:pt x="20720" y="0"/>
                      <a:pt x="34576" y="7518"/>
                      <a:pt x="34576" y="30810"/>
                    </a:cubicBezTo>
                    <a:lnTo>
                      <a:pt x="34576" y="58559"/>
                    </a:lnTo>
                    <a:cubicBezTo>
                      <a:pt x="34576" y="84341"/>
                      <a:pt x="35338" y="90538"/>
                      <a:pt x="36494" y="93408"/>
                    </a:cubicBezTo>
                    <a:lnTo>
                      <a:pt x="24949" y="93408"/>
                    </a:lnTo>
                    <a:lnTo>
                      <a:pt x="21292" y="84556"/>
                    </a:lnTo>
                    <a:cubicBezTo>
                      <a:pt x="18491" y="87261"/>
                      <a:pt x="14881" y="89960"/>
                      <a:pt x="10285" y="91983"/>
                    </a:cubicBezTo>
                    <a:lnTo>
                      <a:pt x="0" y="94031"/>
                    </a:lnTo>
                    <a:lnTo>
                      <a:pt x="0" y="82543"/>
                    </a:lnTo>
                    <a:lnTo>
                      <a:pt x="11740" y="79680"/>
                    </a:lnTo>
                    <a:cubicBezTo>
                      <a:pt x="15545" y="77632"/>
                      <a:pt x="18390" y="75031"/>
                      <a:pt x="20504" y="72822"/>
                    </a:cubicBezTo>
                    <a:lnTo>
                      <a:pt x="20504" y="49682"/>
                    </a:lnTo>
                    <a:lnTo>
                      <a:pt x="2407" y="50254"/>
                    </a:lnTo>
                    <a:lnTo>
                      <a:pt x="0" y="50879"/>
                    </a:lnTo>
                    <a:lnTo>
                      <a:pt x="0" y="38379"/>
                    </a:lnTo>
                    <a:lnTo>
                      <a:pt x="2026" y="37757"/>
                    </a:lnTo>
                    <a:lnTo>
                      <a:pt x="20504" y="37185"/>
                    </a:lnTo>
                    <a:lnTo>
                      <a:pt x="20504" y="32944"/>
                    </a:lnTo>
                    <a:cubicBezTo>
                      <a:pt x="20504" y="17335"/>
                      <a:pt x="12414" y="12129"/>
                      <a:pt x="857" y="12129"/>
                    </a:cubicBezTo>
                    <a:lnTo>
                      <a:pt x="0" y="12298"/>
                    </a:lnTo>
                    <a:lnTo>
                      <a:pt x="0" y="462"/>
                    </a:lnTo>
                    <a:lnTo>
                      <a:pt x="3372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sz="1350"/>
              </a:p>
            </p:txBody>
          </p:sp>
          <p:sp>
            <p:nvSpPr>
              <p:cNvPr id="243" name="Shape 38">
                <a:extLst>
                  <a:ext uri="{FF2B5EF4-FFF2-40B4-BE49-F238E27FC236}">
                    <a16:creationId xmlns:a16="http://schemas.microsoft.com/office/drawing/2014/main" id="{E1D3096F-7EBC-449C-A507-99A2DB97E6A6}"/>
                  </a:ext>
                </a:extLst>
              </p:cNvPr>
              <p:cNvSpPr/>
              <p:nvPr/>
            </p:nvSpPr>
            <p:spPr>
              <a:xfrm>
                <a:off x="4681157" y="10120284"/>
                <a:ext cx="72225" cy="93408"/>
              </a:xfrm>
              <a:custGeom>
                <a:avLst/>
                <a:gdLst/>
                <a:ahLst/>
                <a:cxnLst/>
                <a:rect l="0" t="0" r="0" b="0"/>
                <a:pathLst>
                  <a:path w="72225" h="93408">
                    <a:moveTo>
                      <a:pt x="46025" y="0"/>
                    </a:moveTo>
                    <a:cubicBezTo>
                      <a:pt x="59118" y="0"/>
                      <a:pt x="72225" y="9449"/>
                      <a:pt x="72225" y="32169"/>
                    </a:cubicBezTo>
                    <a:lnTo>
                      <a:pt x="72225" y="93408"/>
                    </a:lnTo>
                    <a:lnTo>
                      <a:pt x="58179" y="93408"/>
                    </a:lnTo>
                    <a:lnTo>
                      <a:pt x="58179" y="37350"/>
                    </a:lnTo>
                    <a:cubicBezTo>
                      <a:pt x="58179" y="25997"/>
                      <a:pt x="56249" y="13297"/>
                      <a:pt x="42393" y="13297"/>
                    </a:cubicBezTo>
                    <a:cubicBezTo>
                      <a:pt x="31217" y="13297"/>
                      <a:pt x="21209" y="21158"/>
                      <a:pt x="14059" y="27533"/>
                    </a:cubicBezTo>
                    <a:lnTo>
                      <a:pt x="14059" y="93408"/>
                    </a:lnTo>
                    <a:lnTo>
                      <a:pt x="0" y="93408"/>
                    </a:lnTo>
                    <a:lnTo>
                      <a:pt x="0" y="2298"/>
                    </a:lnTo>
                    <a:lnTo>
                      <a:pt x="11570" y="2298"/>
                    </a:lnTo>
                    <a:lnTo>
                      <a:pt x="13488" y="13094"/>
                    </a:lnTo>
                    <a:cubicBezTo>
                      <a:pt x="24283" y="5207"/>
                      <a:pt x="33338" y="0"/>
                      <a:pt x="46025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sz="1350"/>
              </a:p>
            </p:txBody>
          </p:sp>
          <p:sp>
            <p:nvSpPr>
              <p:cNvPr id="244" name="Shape 39">
                <a:extLst>
                  <a:ext uri="{FF2B5EF4-FFF2-40B4-BE49-F238E27FC236}">
                    <a16:creationId xmlns:a16="http://schemas.microsoft.com/office/drawing/2014/main" id="{42C5286B-DB27-4678-B754-3E686DCCC54E}"/>
                  </a:ext>
                </a:extLst>
              </p:cNvPr>
              <p:cNvSpPr/>
              <p:nvPr/>
            </p:nvSpPr>
            <p:spPr>
              <a:xfrm>
                <a:off x="4693285" y="10088876"/>
                <a:ext cx="51638" cy="19076"/>
              </a:xfrm>
              <a:custGeom>
                <a:avLst/>
                <a:gdLst/>
                <a:ahLst/>
                <a:cxnLst/>
                <a:rect l="0" t="0" r="0" b="0"/>
                <a:pathLst>
                  <a:path w="51638" h="19076">
                    <a:moveTo>
                      <a:pt x="13310" y="0"/>
                    </a:moveTo>
                    <a:cubicBezTo>
                      <a:pt x="16015" y="0"/>
                      <a:pt x="18872" y="572"/>
                      <a:pt x="23698" y="2705"/>
                    </a:cubicBezTo>
                    <a:lnTo>
                      <a:pt x="30061" y="5588"/>
                    </a:lnTo>
                    <a:cubicBezTo>
                      <a:pt x="32550" y="6744"/>
                      <a:pt x="35255" y="7912"/>
                      <a:pt x="37566" y="7912"/>
                    </a:cubicBezTo>
                    <a:cubicBezTo>
                      <a:pt x="40056" y="7912"/>
                      <a:pt x="41796" y="5982"/>
                      <a:pt x="41796" y="3073"/>
                    </a:cubicBezTo>
                    <a:lnTo>
                      <a:pt x="41796" y="1169"/>
                    </a:lnTo>
                    <a:lnTo>
                      <a:pt x="51638" y="1169"/>
                    </a:lnTo>
                    <a:lnTo>
                      <a:pt x="51638" y="5779"/>
                    </a:lnTo>
                    <a:cubicBezTo>
                      <a:pt x="51638" y="13500"/>
                      <a:pt x="45860" y="19076"/>
                      <a:pt x="38519" y="19076"/>
                    </a:cubicBezTo>
                    <a:cubicBezTo>
                      <a:pt x="35636" y="19076"/>
                      <a:pt x="32741" y="18479"/>
                      <a:pt x="27927" y="16396"/>
                    </a:cubicBezTo>
                    <a:lnTo>
                      <a:pt x="21577" y="13500"/>
                    </a:lnTo>
                    <a:cubicBezTo>
                      <a:pt x="19088" y="12332"/>
                      <a:pt x="16396" y="11189"/>
                      <a:pt x="14059" y="11189"/>
                    </a:cubicBezTo>
                    <a:cubicBezTo>
                      <a:pt x="11569" y="11189"/>
                      <a:pt x="9830" y="13094"/>
                      <a:pt x="9830" y="16028"/>
                    </a:cubicBezTo>
                    <a:lnTo>
                      <a:pt x="9830" y="17907"/>
                    </a:lnTo>
                    <a:lnTo>
                      <a:pt x="0" y="17907"/>
                    </a:lnTo>
                    <a:lnTo>
                      <a:pt x="0" y="13297"/>
                    </a:lnTo>
                    <a:cubicBezTo>
                      <a:pt x="0" y="5588"/>
                      <a:pt x="5791" y="0"/>
                      <a:pt x="13310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sz="1350"/>
              </a:p>
            </p:txBody>
          </p:sp>
          <p:sp>
            <p:nvSpPr>
              <p:cNvPr id="245" name="Shape 40">
                <a:extLst>
                  <a:ext uri="{FF2B5EF4-FFF2-40B4-BE49-F238E27FC236}">
                    <a16:creationId xmlns:a16="http://schemas.microsoft.com/office/drawing/2014/main" id="{15E0B035-DD7D-4C12-BC65-F7A0BB04B645}"/>
                  </a:ext>
                </a:extLst>
              </p:cNvPr>
              <p:cNvSpPr/>
              <p:nvPr/>
            </p:nvSpPr>
            <p:spPr>
              <a:xfrm>
                <a:off x="4775524" y="10120285"/>
                <a:ext cx="41415" cy="95339"/>
              </a:xfrm>
              <a:custGeom>
                <a:avLst/>
                <a:gdLst/>
                <a:ahLst/>
                <a:cxnLst/>
                <a:rect l="0" t="0" r="0" b="0"/>
                <a:pathLst>
                  <a:path w="41415" h="95339">
                    <a:moveTo>
                      <a:pt x="41224" y="0"/>
                    </a:moveTo>
                    <a:lnTo>
                      <a:pt x="41415" y="36"/>
                    </a:lnTo>
                    <a:lnTo>
                      <a:pt x="41415" y="11967"/>
                    </a:lnTo>
                    <a:lnTo>
                      <a:pt x="41224" y="11926"/>
                    </a:lnTo>
                    <a:cubicBezTo>
                      <a:pt x="24092" y="11926"/>
                      <a:pt x="14250" y="25794"/>
                      <a:pt x="14250" y="47372"/>
                    </a:cubicBezTo>
                    <a:cubicBezTo>
                      <a:pt x="14250" y="63554"/>
                      <a:pt x="20000" y="75623"/>
                      <a:pt x="30028" y="80645"/>
                    </a:cubicBezTo>
                    <a:lnTo>
                      <a:pt x="41415" y="83207"/>
                    </a:lnTo>
                    <a:lnTo>
                      <a:pt x="41415" y="95270"/>
                    </a:lnTo>
                    <a:lnTo>
                      <a:pt x="41034" y="95339"/>
                    </a:lnTo>
                    <a:cubicBezTo>
                      <a:pt x="29693" y="95339"/>
                      <a:pt x="19863" y="91478"/>
                      <a:pt x="12726" y="84176"/>
                    </a:cubicBezTo>
                    <a:cubicBezTo>
                      <a:pt x="4445" y="75692"/>
                      <a:pt x="0" y="62777"/>
                      <a:pt x="0" y="47790"/>
                    </a:cubicBezTo>
                    <a:cubicBezTo>
                      <a:pt x="0" y="32716"/>
                      <a:pt x="4635" y="20206"/>
                      <a:pt x="12726" y="11723"/>
                    </a:cubicBezTo>
                    <a:cubicBezTo>
                      <a:pt x="20028" y="4242"/>
                      <a:pt x="29870" y="0"/>
                      <a:pt x="41224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sz="1350"/>
              </a:p>
            </p:txBody>
          </p:sp>
          <p:sp>
            <p:nvSpPr>
              <p:cNvPr id="246" name="Shape 41">
                <a:extLst>
                  <a:ext uri="{FF2B5EF4-FFF2-40B4-BE49-F238E27FC236}">
                    <a16:creationId xmlns:a16="http://schemas.microsoft.com/office/drawing/2014/main" id="{D628712D-4014-4A83-9028-2E30FFD35C53}"/>
                  </a:ext>
                </a:extLst>
              </p:cNvPr>
              <p:cNvSpPr/>
              <p:nvPr/>
            </p:nvSpPr>
            <p:spPr>
              <a:xfrm>
                <a:off x="4816939" y="10120322"/>
                <a:ext cx="41415" cy="95234"/>
              </a:xfrm>
              <a:custGeom>
                <a:avLst/>
                <a:gdLst/>
                <a:ahLst/>
                <a:cxnLst/>
                <a:rect l="0" t="0" r="0" b="0"/>
                <a:pathLst>
                  <a:path w="41415" h="95234">
                    <a:moveTo>
                      <a:pt x="0" y="0"/>
                    </a:moveTo>
                    <a:lnTo>
                      <a:pt x="15925" y="3020"/>
                    </a:lnTo>
                    <a:cubicBezTo>
                      <a:pt x="20765" y="5015"/>
                      <a:pt x="25051" y="7946"/>
                      <a:pt x="28715" y="11686"/>
                    </a:cubicBezTo>
                    <a:cubicBezTo>
                      <a:pt x="36780" y="20169"/>
                      <a:pt x="41415" y="32679"/>
                      <a:pt x="41415" y="47754"/>
                    </a:cubicBezTo>
                    <a:cubicBezTo>
                      <a:pt x="41415" y="62740"/>
                      <a:pt x="36780" y="75465"/>
                      <a:pt x="28512" y="83949"/>
                    </a:cubicBezTo>
                    <a:cubicBezTo>
                      <a:pt x="24950" y="87594"/>
                      <a:pt x="20666" y="90432"/>
                      <a:pt x="15804" y="92359"/>
                    </a:cubicBezTo>
                    <a:lnTo>
                      <a:pt x="0" y="95234"/>
                    </a:lnTo>
                    <a:lnTo>
                      <a:pt x="0" y="83171"/>
                    </a:lnTo>
                    <a:lnTo>
                      <a:pt x="13" y="83174"/>
                    </a:lnTo>
                    <a:cubicBezTo>
                      <a:pt x="16955" y="83174"/>
                      <a:pt x="27165" y="68912"/>
                      <a:pt x="27165" y="47335"/>
                    </a:cubicBezTo>
                    <a:cubicBezTo>
                      <a:pt x="27165" y="31152"/>
                      <a:pt x="21643" y="19305"/>
                      <a:pt x="11483" y="14393"/>
                    </a:cubicBezTo>
                    <a:lnTo>
                      <a:pt x="0" y="11930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sz="1350"/>
              </a:p>
            </p:txBody>
          </p:sp>
          <p:sp>
            <p:nvSpPr>
              <p:cNvPr id="247" name="Shape 42">
                <a:extLst>
                  <a:ext uri="{FF2B5EF4-FFF2-40B4-BE49-F238E27FC236}">
                    <a16:creationId xmlns:a16="http://schemas.microsoft.com/office/drawing/2014/main" id="{93EE9F3A-CBCA-41D6-9E4B-10A79C471936}"/>
                  </a:ext>
                </a:extLst>
              </p:cNvPr>
              <p:cNvSpPr/>
              <p:nvPr/>
            </p:nvSpPr>
            <p:spPr>
              <a:xfrm>
                <a:off x="4879923" y="10077313"/>
                <a:ext cx="28118" cy="138316"/>
              </a:xfrm>
              <a:custGeom>
                <a:avLst/>
                <a:gdLst/>
                <a:ahLst/>
                <a:cxnLst/>
                <a:rect l="0" t="0" r="0" b="0"/>
                <a:pathLst>
                  <a:path w="28118" h="138316">
                    <a:moveTo>
                      <a:pt x="0" y="0"/>
                    </a:moveTo>
                    <a:lnTo>
                      <a:pt x="14072" y="0"/>
                    </a:lnTo>
                    <a:lnTo>
                      <a:pt x="14072" y="115201"/>
                    </a:lnTo>
                    <a:cubicBezTo>
                      <a:pt x="14072" y="123875"/>
                      <a:pt x="16205" y="125590"/>
                      <a:pt x="21577" y="125590"/>
                    </a:cubicBezTo>
                    <a:cubicBezTo>
                      <a:pt x="22555" y="125590"/>
                      <a:pt x="24105" y="125590"/>
                      <a:pt x="26378" y="124993"/>
                    </a:cubicBezTo>
                    <a:lnTo>
                      <a:pt x="28118" y="135242"/>
                    </a:lnTo>
                    <a:cubicBezTo>
                      <a:pt x="23889" y="137351"/>
                      <a:pt x="20625" y="138316"/>
                      <a:pt x="15989" y="138316"/>
                    </a:cubicBezTo>
                    <a:cubicBezTo>
                      <a:pt x="4826" y="138316"/>
                      <a:pt x="0" y="131191"/>
                      <a:pt x="0" y="121551"/>
                    </a:cubicBez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sz="1350"/>
              </a:p>
            </p:txBody>
          </p:sp>
          <p:sp>
            <p:nvSpPr>
              <p:cNvPr id="248" name="Shape 43">
                <a:extLst>
                  <a:ext uri="{FF2B5EF4-FFF2-40B4-BE49-F238E27FC236}">
                    <a16:creationId xmlns:a16="http://schemas.microsoft.com/office/drawing/2014/main" id="{045C138F-9562-469B-A66C-FF583B2EA3BA}"/>
                  </a:ext>
                </a:extLst>
              </p:cNvPr>
              <p:cNvSpPr/>
              <p:nvPr/>
            </p:nvSpPr>
            <p:spPr>
              <a:xfrm>
                <a:off x="4920593" y="10158657"/>
                <a:ext cx="34563" cy="56976"/>
              </a:xfrm>
              <a:custGeom>
                <a:avLst/>
                <a:gdLst/>
                <a:ahLst/>
                <a:cxnLst/>
                <a:rect l="0" t="0" r="0" b="0"/>
                <a:pathLst>
                  <a:path w="34563" h="56976">
                    <a:moveTo>
                      <a:pt x="34563" y="0"/>
                    </a:moveTo>
                    <a:lnTo>
                      <a:pt x="34563" y="12503"/>
                    </a:lnTo>
                    <a:lnTo>
                      <a:pt x="19371" y="16447"/>
                    </a:lnTo>
                    <a:cubicBezTo>
                      <a:pt x="15691" y="19169"/>
                      <a:pt x="14059" y="23061"/>
                      <a:pt x="14059" y="28046"/>
                    </a:cubicBezTo>
                    <a:cubicBezTo>
                      <a:pt x="14059" y="37330"/>
                      <a:pt x="19825" y="44848"/>
                      <a:pt x="31775" y="44848"/>
                    </a:cubicBezTo>
                    <a:lnTo>
                      <a:pt x="34563" y="44168"/>
                    </a:lnTo>
                    <a:lnTo>
                      <a:pt x="34563" y="55652"/>
                    </a:lnTo>
                    <a:lnTo>
                      <a:pt x="27915" y="56976"/>
                    </a:lnTo>
                    <a:cubicBezTo>
                      <a:pt x="13068" y="56976"/>
                      <a:pt x="0" y="46385"/>
                      <a:pt x="0" y="29036"/>
                    </a:cubicBezTo>
                    <a:cubicBezTo>
                      <a:pt x="0" y="20083"/>
                      <a:pt x="3124" y="12860"/>
                      <a:pt x="9258" y="7779"/>
                    </a:cubicBezTo>
                    <a:lnTo>
                      <a:pt x="34563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sz="1350"/>
              </a:p>
            </p:txBody>
          </p:sp>
          <p:sp>
            <p:nvSpPr>
              <p:cNvPr id="249" name="Shape 44">
                <a:extLst>
                  <a:ext uri="{FF2B5EF4-FFF2-40B4-BE49-F238E27FC236}">
                    <a16:creationId xmlns:a16="http://schemas.microsoft.com/office/drawing/2014/main" id="{FE0C4E3C-8251-45B8-8A8A-D390BF41E551}"/>
                  </a:ext>
                </a:extLst>
              </p:cNvPr>
              <p:cNvSpPr/>
              <p:nvPr/>
            </p:nvSpPr>
            <p:spPr>
              <a:xfrm>
                <a:off x="4926346" y="10120742"/>
                <a:ext cx="28810" cy="20126"/>
              </a:xfrm>
              <a:custGeom>
                <a:avLst/>
                <a:gdLst/>
                <a:ahLst/>
                <a:cxnLst/>
                <a:rect l="0" t="0" r="0" b="0"/>
                <a:pathLst>
                  <a:path w="28810" h="20126">
                    <a:moveTo>
                      <a:pt x="28810" y="0"/>
                    </a:moveTo>
                    <a:lnTo>
                      <a:pt x="28810" y="11837"/>
                    </a:lnTo>
                    <a:lnTo>
                      <a:pt x="15134" y="14530"/>
                    </a:lnTo>
                    <a:cubicBezTo>
                      <a:pt x="11233" y="16189"/>
                      <a:pt x="8198" y="18304"/>
                      <a:pt x="5791" y="20126"/>
                    </a:cubicBezTo>
                    <a:lnTo>
                      <a:pt x="0" y="9928"/>
                    </a:lnTo>
                    <a:cubicBezTo>
                      <a:pt x="5486" y="5984"/>
                      <a:pt x="10639" y="3387"/>
                      <a:pt x="15865" y="1776"/>
                    </a:cubicBezTo>
                    <a:lnTo>
                      <a:pt x="2881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sz="1350"/>
              </a:p>
            </p:txBody>
          </p:sp>
          <p:sp>
            <p:nvSpPr>
              <p:cNvPr id="250" name="Shape 45">
                <a:extLst>
                  <a:ext uri="{FF2B5EF4-FFF2-40B4-BE49-F238E27FC236}">
                    <a16:creationId xmlns:a16="http://schemas.microsoft.com/office/drawing/2014/main" id="{1A897BE6-9350-49B1-B8D9-5B9D573F7448}"/>
                  </a:ext>
                </a:extLst>
              </p:cNvPr>
              <p:cNvSpPr/>
              <p:nvPr/>
            </p:nvSpPr>
            <p:spPr>
              <a:xfrm>
                <a:off x="4955156" y="10120281"/>
                <a:ext cx="36519" cy="94028"/>
              </a:xfrm>
              <a:custGeom>
                <a:avLst/>
                <a:gdLst/>
                <a:ahLst/>
                <a:cxnLst/>
                <a:rect l="0" t="0" r="0" b="0"/>
                <a:pathLst>
                  <a:path w="36519" h="94028">
                    <a:moveTo>
                      <a:pt x="3359" y="0"/>
                    </a:moveTo>
                    <a:cubicBezTo>
                      <a:pt x="20695" y="0"/>
                      <a:pt x="34563" y="7518"/>
                      <a:pt x="34563" y="30810"/>
                    </a:cubicBezTo>
                    <a:lnTo>
                      <a:pt x="34563" y="58559"/>
                    </a:lnTo>
                    <a:cubicBezTo>
                      <a:pt x="34563" y="84341"/>
                      <a:pt x="35363" y="90538"/>
                      <a:pt x="36519" y="93408"/>
                    </a:cubicBezTo>
                    <a:lnTo>
                      <a:pt x="24949" y="93408"/>
                    </a:lnTo>
                    <a:lnTo>
                      <a:pt x="21292" y="84556"/>
                    </a:lnTo>
                    <a:cubicBezTo>
                      <a:pt x="18485" y="87261"/>
                      <a:pt x="14868" y="89960"/>
                      <a:pt x="10270" y="91983"/>
                    </a:cubicBezTo>
                    <a:lnTo>
                      <a:pt x="0" y="94028"/>
                    </a:lnTo>
                    <a:lnTo>
                      <a:pt x="0" y="82543"/>
                    </a:lnTo>
                    <a:lnTo>
                      <a:pt x="11749" y="79680"/>
                    </a:lnTo>
                    <a:cubicBezTo>
                      <a:pt x="15551" y="77632"/>
                      <a:pt x="18390" y="75031"/>
                      <a:pt x="20504" y="72822"/>
                    </a:cubicBezTo>
                    <a:lnTo>
                      <a:pt x="20504" y="49682"/>
                    </a:lnTo>
                    <a:lnTo>
                      <a:pt x="2407" y="50254"/>
                    </a:lnTo>
                    <a:lnTo>
                      <a:pt x="0" y="50878"/>
                    </a:lnTo>
                    <a:lnTo>
                      <a:pt x="0" y="38375"/>
                    </a:lnTo>
                    <a:lnTo>
                      <a:pt x="2013" y="37757"/>
                    </a:lnTo>
                    <a:lnTo>
                      <a:pt x="20504" y="37185"/>
                    </a:lnTo>
                    <a:lnTo>
                      <a:pt x="20504" y="32944"/>
                    </a:lnTo>
                    <a:cubicBezTo>
                      <a:pt x="20504" y="17335"/>
                      <a:pt x="12414" y="12129"/>
                      <a:pt x="857" y="12129"/>
                    </a:cubicBezTo>
                    <a:lnTo>
                      <a:pt x="0" y="12298"/>
                    </a:lnTo>
                    <a:lnTo>
                      <a:pt x="0" y="460"/>
                    </a:lnTo>
                    <a:lnTo>
                      <a:pt x="3359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sz="1350"/>
              </a:p>
            </p:txBody>
          </p:sp>
          <p:sp>
            <p:nvSpPr>
              <p:cNvPr id="251" name="Shape 46">
                <a:extLst>
                  <a:ext uri="{FF2B5EF4-FFF2-40B4-BE49-F238E27FC236}">
                    <a16:creationId xmlns:a16="http://schemas.microsoft.com/office/drawing/2014/main" id="{8AEDC1A4-1D9F-48CC-B20E-5008247180B6}"/>
                  </a:ext>
                </a:extLst>
              </p:cNvPr>
              <p:cNvSpPr/>
              <p:nvPr/>
            </p:nvSpPr>
            <p:spPr>
              <a:xfrm>
                <a:off x="5006504" y="10120277"/>
                <a:ext cx="61442" cy="95352"/>
              </a:xfrm>
              <a:custGeom>
                <a:avLst/>
                <a:gdLst/>
                <a:ahLst/>
                <a:cxnLst/>
                <a:rect l="0" t="0" r="0" b="0"/>
                <a:pathLst>
                  <a:path w="61442" h="95352">
                    <a:moveTo>
                      <a:pt x="35636" y="0"/>
                    </a:moveTo>
                    <a:cubicBezTo>
                      <a:pt x="45263" y="0"/>
                      <a:pt x="52603" y="2108"/>
                      <a:pt x="58547" y="4813"/>
                    </a:cubicBezTo>
                    <a:lnTo>
                      <a:pt x="58547" y="17120"/>
                    </a:lnTo>
                    <a:cubicBezTo>
                      <a:pt x="52197" y="14440"/>
                      <a:pt x="45669" y="11735"/>
                      <a:pt x="36195" y="11735"/>
                    </a:cubicBezTo>
                    <a:cubicBezTo>
                      <a:pt x="26962" y="11735"/>
                      <a:pt x="19253" y="15037"/>
                      <a:pt x="19253" y="23317"/>
                    </a:cubicBezTo>
                    <a:cubicBezTo>
                      <a:pt x="19253" y="43738"/>
                      <a:pt x="61442" y="38519"/>
                      <a:pt x="61442" y="68390"/>
                    </a:cubicBezTo>
                    <a:cubicBezTo>
                      <a:pt x="61442" y="87440"/>
                      <a:pt x="45669" y="95352"/>
                      <a:pt x="26962" y="95352"/>
                    </a:cubicBezTo>
                    <a:cubicBezTo>
                      <a:pt x="13894" y="95352"/>
                      <a:pt x="5994" y="91884"/>
                      <a:pt x="0" y="88405"/>
                    </a:cubicBezTo>
                    <a:lnTo>
                      <a:pt x="5385" y="77419"/>
                    </a:lnTo>
                    <a:cubicBezTo>
                      <a:pt x="9639" y="80149"/>
                      <a:pt x="17513" y="83985"/>
                      <a:pt x="27546" y="83985"/>
                    </a:cubicBezTo>
                    <a:cubicBezTo>
                      <a:pt x="38735" y="83985"/>
                      <a:pt x="46799" y="78981"/>
                      <a:pt x="46799" y="70498"/>
                    </a:cubicBezTo>
                    <a:cubicBezTo>
                      <a:pt x="46799" y="48171"/>
                      <a:pt x="5385" y="56032"/>
                      <a:pt x="5385" y="24067"/>
                    </a:cubicBezTo>
                    <a:cubicBezTo>
                      <a:pt x="5385" y="10985"/>
                      <a:pt x="14834" y="0"/>
                      <a:pt x="35636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sz="1350"/>
              </a:p>
            </p:txBody>
          </p:sp>
          <p:sp>
            <p:nvSpPr>
              <p:cNvPr id="252" name="Shape 47">
                <a:extLst>
                  <a:ext uri="{FF2B5EF4-FFF2-40B4-BE49-F238E27FC236}">
                    <a16:creationId xmlns:a16="http://schemas.microsoft.com/office/drawing/2014/main" id="{225E02B3-BB17-4BB4-B914-D5BF37C8D0D5}"/>
                  </a:ext>
                </a:extLst>
              </p:cNvPr>
              <p:cNvSpPr/>
              <p:nvPr/>
            </p:nvSpPr>
            <p:spPr>
              <a:xfrm>
                <a:off x="5564070" y="9908799"/>
                <a:ext cx="33534" cy="126924"/>
              </a:xfrm>
              <a:custGeom>
                <a:avLst/>
                <a:gdLst/>
                <a:ahLst/>
                <a:cxnLst/>
                <a:rect l="0" t="0" r="0" b="0"/>
                <a:pathLst>
                  <a:path w="33534" h="126924">
                    <a:moveTo>
                      <a:pt x="0" y="0"/>
                    </a:moveTo>
                    <a:lnTo>
                      <a:pt x="26200" y="0"/>
                    </a:lnTo>
                    <a:lnTo>
                      <a:pt x="33534" y="1022"/>
                    </a:lnTo>
                    <a:lnTo>
                      <a:pt x="33534" y="14133"/>
                    </a:lnTo>
                    <a:lnTo>
                      <a:pt x="26200" y="13068"/>
                    </a:lnTo>
                    <a:lnTo>
                      <a:pt x="14072" y="13068"/>
                    </a:lnTo>
                    <a:lnTo>
                      <a:pt x="14072" y="60465"/>
                    </a:lnTo>
                    <a:lnTo>
                      <a:pt x="26988" y="60465"/>
                    </a:lnTo>
                    <a:lnTo>
                      <a:pt x="33534" y="57876"/>
                    </a:lnTo>
                    <a:lnTo>
                      <a:pt x="33534" y="77871"/>
                    </a:lnTo>
                    <a:lnTo>
                      <a:pt x="33166" y="77369"/>
                    </a:lnTo>
                    <a:cubicBezTo>
                      <a:pt x="30938" y="74786"/>
                      <a:pt x="29140" y="73292"/>
                      <a:pt x="27737" y="72999"/>
                    </a:cubicBezTo>
                    <a:lnTo>
                      <a:pt x="14072" y="72999"/>
                    </a:lnTo>
                    <a:lnTo>
                      <a:pt x="14072" y="126924"/>
                    </a:lnTo>
                    <a:lnTo>
                      <a:pt x="0" y="126924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sz="1350"/>
              </a:p>
            </p:txBody>
          </p:sp>
          <p:sp>
            <p:nvSpPr>
              <p:cNvPr id="253" name="Shape 48">
                <a:extLst>
                  <a:ext uri="{FF2B5EF4-FFF2-40B4-BE49-F238E27FC236}">
                    <a16:creationId xmlns:a16="http://schemas.microsoft.com/office/drawing/2014/main" id="{A2B6DDC5-C853-4333-96D9-826035B4BA04}"/>
                  </a:ext>
                </a:extLst>
              </p:cNvPr>
              <p:cNvSpPr/>
              <p:nvPr/>
            </p:nvSpPr>
            <p:spPr>
              <a:xfrm>
                <a:off x="5597604" y="9909821"/>
                <a:ext cx="48926" cy="125902"/>
              </a:xfrm>
              <a:custGeom>
                <a:avLst/>
                <a:gdLst/>
                <a:ahLst/>
                <a:cxnLst/>
                <a:rect l="0" t="0" r="0" b="0"/>
                <a:pathLst>
                  <a:path w="48926" h="125902">
                    <a:moveTo>
                      <a:pt x="0" y="0"/>
                    </a:moveTo>
                    <a:lnTo>
                      <a:pt x="11837" y="1651"/>
                    </a:lnTo>
                    <a:cubicBezTo>
                      <a:pt x="27855" y="6821"/>
                      <a:pt x="34677" y="18948"/>
                      <a:pt x="34677" y="33255"/>
                    </a:cubicBezTo>
                    <a:cubicBezTo>
                      <a:pt x="34677" y="51340"/>
                      <a:pt x="23108" y="62719"/>
                      <a:pt x="9836" y="67532"/>
                    </a:cubicBezTo>
                    <a:lnTo>
                      <a:pt x="9836" y="67735"/>
                    </a:lnTo>
                    <a:cubicBezTo>
                      <a:pt x="13875" y="69666"/>
                      <a:pt x="28302" y="93351"/>
                      <a:pt x="48926" y="125902"/>
                    </a:cubicBezTo>
                    <a:lnTo>
                      <a:pt x="32150" y="125902"/>
                    </a:lnTo>
                    <a:cubicBezTo>
                      <a:pt x="21952" y="109728"/>
                      <a:pt x="13868" y="96539"/>
                      <a:pt x="7632" y="87247"/>
                    </a:cubicBezTo>
                    <a:lnTo>
                      <a:pt x="0" y="76849"/>
                    </a:lnTo>
                    <a:lnTo>
                      <a:pt x="0" y="56854"/>
                    </a:lnTo>
                    <a:lnTo>
                      <a:pt x="12016" y="52103"/>
                    </a:lnTo>
                    <a:cubicBezTo>
                      <a:pt x="16665" y="47603"/>
                      <a:pt x="19462" y="41440"/>
                      <a:pt x="19462" y="34792"/>
                    </a:cubicBezTo>
                    <a:cubicBezTo>
                      <a:pt x="19462" y="25695"/>
                      <a:pt x="15776" y="17449"/>
                      <a:pt x="5393" y="13895"/>
                    </a:cubicBezTo>
                    <a:lnTo>
                      <a:pt x="0" y="13111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sz="1350"/>
              </a:p>
            </p:txBody>
          </p:sp>
          <p:sp>
            <p:nvSpPr>
              <p:cNvPr id="254" name="Shape 49">
                <a:extLst>
                  <a:ext uri="{FF2B5EF4-FFF2-40B4-BE49-F238E27FC236}">
                    <a16:creationId xmlns:a16="http://schemas.microsoft.com/office/drawing/2014/main" id="{ADC12B98-A545-4EAB-8E9E-59CC369651AC}"/>
                  </a:ext>
                </a:extLst>
              </p:cNvPr>
              <p:cNvSpPr/>
              <p:nvPr/>
            </p:nvSpPr>
            <p:spPr>
              <a:xfrm>
                <a:off x="5657115" y="9942374"/>
                <a:ext cx="36703" cy="94069"/>
              </a:xfrm>
              <a:custGeom>
                <a:avLst/>
                <a:gdLst/>
                <a:ahLst/>
                <a:cxnLst/>
                <a:rect l="0" t="0" r="0" b="0"/>
                <a:pathLst>
                  <a:path w="36703" h="94069">
                    <a:moveTo>
                      <a:pt x="36703" y="0"/>
                    </a:moveTo>
                    <a:lnTo>
                      <a:pt x="36703" y="12098"/>
                    </a:lnTo>
                    <a:lnTo>
                      <a:pt x="21149" y="19644"/>
                    </a:lnTo>
                    <a:cubicBezTo>
                      <a:pt x="17345" y="24436"/>
                      <a:pt x="15227" y="31035"/>
                      <a:pt x="15227" y="38254"/>
                    </a:cubicBezTo>
                    <a:lnTo>
                      <a:pt x="36703" y="38254"/>
                    </a:lnTo>
                    <a:lnTo>
                      <a:pt x="36703" y="50192"/>
                    </a:lnTo>
                    <a:lnTo>
                      <a:pt x="15049" y="50192"/>
                    </a:lnTo>
                    <a:cubicBezTo>
                      <a:pt x="15049" y="63213"/>
                      <a:pt x="20679" y="75133"/>
                      <a:pt x="32023" y="80280"/>
                    </a:cubicBezTo>
                    <a:lnTo>
                      <a:pt x="36703" y="81226"/>
                    </a:lnTo>
                    <a:lnTo>
                      <a:pt x="36703" y="94069"/>
                    </a:lnTo>
                    <a:lnTo>
                      <a:pt x="23735" y="91253"/>
                    </a:lnTo>
                    <a:cubicBezTo>
                      <a:pt x="7808" y="83476"/>
                      <a:pt x="0" y="65483"/>
                      <a:pt x="0" y="45975"/>
                    </a:cubicBezTo>
                    <a:cubicBezTo>
                      <a:pt x="0" y="26173"/>
                      <a:pt x="8465" y="10178"/>
                      <a:pt x="21946" y="3418"/>
                    </a:cubicBezTo>
                    <a:lnTo>
                      <a:pt x="36703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sz="1350"/>
              </a:p>
            </p:txBody>
          </p:sp>
          <p:sp>
            <p:nvSpPr>
              <p:cNvPr id="255" name="Shape 50">
                <a:extLst>
                  <a:ext uri="{FF2B5EF4-FFF2-40B4-BE49-F238E27FC236}">
                    <a16:creationId xmlns:a16="http://schemas.microsoft.com/office/drawing/2014/main" id="{3550DF1C-ABE7-4187-AEC2-107155227BF3}"/>
                  </a:ext>
                </a:extLst>
              </p:cNvPr>
              <p:cNvSpPr/>
              <p:nvPr/>
            </p:nvSpPr>
            <p:spPr>
              <a:xfrm>
                <a:off x="5693818" y="10018778"/>
                <a:ext cx="34379" cy="18898"/>
              </a:xfrm>
              <a:custGeom>
                <a:avLst/>
                <a:gdLst/>
                <a:ahLst/>
                <a:cxnLst/>
                <a:rect l="0" t="0" r="0" b="0"/>
                <a:pathLst>
                  <a:path w="34379" h="18898">
                    <a:moveTo>
                      <a:pt x="30150" y="0"/>
                    </a:moveTo>
                    <a:lnTo>
                      <a:pt x="34379" y="9627"/>
                    </a:lnTo>
                    <a:cubicBezTo>
                      <a:pt x="27813" y="15037"/>
                      <a:pt x="16281" y="18898"/>
                      <a:pt x="5677" y="18898"/>
                    </a:cubicBezTo>
                    <a:lnTo>
                      <a:pt x="0" y="17665"/>
                    </a:lnTo>
                    <a:lnTo>
                      <a:pt x="0" y="4821"/>
                    </a:lnTo>
                    <a:lnTo>
                      <a:pt x="8572" y="6554"/>
                    </a:lnTo>
                    <a:cubicBezTo>
                      <a:pt x="16281" y="6554"/>
                      <a:pt x="24740" y="3455"/>
                      <a:pt x="30150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sz="1350"/>
              </a:p>
            </p:txBody>
          </p:sp>
          <p:sp>
            <p:nvSpPr>
              <p:cNvPr id="256" name="Shape 51">
                <a:extLst>
                  <a:ext uri="{FF2B5EF4-FFF2-40B4-BE49-F238E27FC236}">
                    <a16:creationId xmlns:a16="http://schemas.microsoft.com/office/drawing/2014/main" id="{9EDEC538-623B-4571-BA95-2303695F480F}"/>
                  </a:ext>
                </a:extLst>
              </p:cNvPr>
              <p:cNvSpPr/>
              <p:nvPr/>
            </p:nvSpPr>
            <p:spPr>
              <a:xfrm>
                <a:off x="5693818" y="9942312"/>
                <a:ext cx="36716" cy="50254"/>
              </a:xfrm>
              <a:custGeom>
                <a:avLst/>
                <a:gdLst/>
                <a:ahLst/>
                <a:cxnLst/>
                <a:rect l="0" t="0" r="0" b="0"/>
                <a:pathLst>
                  <a:path w="36716" h="50254">
                    <a:moveTo>
                      <a:pt x="267" y="0"/>
                    </a:moveTo>
                    <a:cubicBezTo>
                      <a:pt x="23775" y="0"/>
                      <a:pt x="36716" y="18695"/>
                      <a:pt x="36716" y="47003"/>
                    </a:cubicBezTo>
                    <a:lnTo>
                      <a:pt x="36716" y="50254"/>
                    </a:lnTo>
                    <a:lnTo>
                      <a:pt x="0" y="50254"/>
                    </a:lnTo>
                    <a:lnTo>
                      <a:pt x="0" y="38316"/>
                    </a:lnTo>
                    <a:lnTo>
                      <a:pt x="21476" y="38316"/>
                    </a:lnTo>
                    <a:cubicBezTo>
                      <a:pt x="21476" y="25616"/>
                      <a:pt x="14351" y="11926"/>
                      <a:pt x="483" y="11926"/>
                    </a:cubicBezTo>
                    <a:lnTo>
                      <a:pt x="0" y="12160"/>
                    </a:lnTo>
                    <a:lnTo>
                      <a:pt x="0" y="62"/>
                    </a:lnTo>
                    <a:lnTo>
                      <a:pt x="267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sz="1350"/>
              </a:p>
            </p:txBody>
          </p:sp>
          <p:sp>
            <p:nvSpPr>
              <p:cNvPr id="257" name="Shape 52">
                <a:extLst>
                  <a:ext uri="{FF2B5EF4-FFF2-40B4-BE49-F238E27FC236}">
                    <a16:creationId xmlns:a16="http://schemas.microsoft.com/office/drawing/2014/main" id="{6F296AEA-6446-460E-8BA4-ED71D1F04E22}"/>
                  </a:ext>
                </a:extLst>
              </p:cNvPr>
              <p:cNvSpPr/>
              <p:nvPr/>
            </p:nvSpPr>
            <p:spPr>
              <a:xfrm>
                <a:off x="5745921" y="9944115"/>
                <a:ext cx="38049" cy="92194"/>
              </a:xfrm>
              <a:custGeom>
                <a:avLst/>
                <a:gdLst/>
                <a:ahLst/>
                <a:cxnLst/>
                <a:rect l="0" t="0" r="0" b="0"/>
                <a:pathLst>
                  <a:path w="38049" h="92194">
                    <a:moveTo>
                      <a:pt x="38049" y="0"/>
                    </a:moveTo>
                    <a:lnTo>
                      <a:pt x="38049" y="12443"/>
                    </a:lnTo>
                    <a:lnTo>
                      <a:pt x="34970" y="13053"/>
                    </a:lnTo>
                    <a:cubicBezTo>
                      <a:pt x="23027" y="18031"/>
                      <a:pt x="14262" y="30025"/>
                      <a:pt x="14262" y="46341"/>
                    </a:cubicBezTo>
                    <a:cubicBezTo>
                      <a:pt x="14262" y="61801"/>
                      <a:pt x="20641" y="73895"/>
                      <a:pt x="33834" y="78976"/>
                    </a:cubicBezTo>
                    <a:lnTo>
                      <a:pt x="38049" y="79687"/>
                    </a:lnTo>
                    <a:lnTo>
                      <a:pt x="38049" y="92194"/>
                    </a:lnTo>
                    <a:lnTo>
                      <a:pt x="28766" y="90748"/>
                    </a:lnTo>
                    <a:cubicBezTo>
                      <a:pt x="12023" y="85097"/>
                      <a:pt x="0" y="70853"/>
                      <a:pt x="0" y="47307"/>
                    </a:cubicBezTo>
                    <a:cubicBezTo>
                      <a:pt x="0" y="26057"/>
                      <a:pt x="11816" y="9057"/>
                      <a:pt x="28691" y="1885"/>
                    </a:cubicBezTo>
                    <a:lnTo>
                      <a:pt x="38049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sz="1350"/>
              </a:p>
            </p:txBody>
          </p:sp>
          <p:sp>
            <p:nvSpPr>
              <p:cNvPr id="258" name="Shape 53">
                <a:extLst>
                  <a:ext uri="{FF2B5EF4-FFF2-40B4-BE49-F238E27FC236}">
                    <a16:creationId xmlns:a16="http://schemas.microsoft.com/office/drawing/2014/main" id="{DFDC98B1-5665-47EF-981E-EAB62BC6A567}"/>
                  </a:ext>
                </a:extLst>
              </p:cNvPr>
              <p:cNvSpPr/>
              <p:nvPr/>
            </p:nvSpPr>
            <p:spPr>
              <a:xfrm>
                <a:off x="5783970" y="9899347"/>
                <a:ext cx="37833" cy="138328"/>
              </a:xfrm>
              <a:custGeom>
                <a:avLst/>
                <a:gdLst/>
                <a:ahLst/>
                <a:cxnLst/>
                <a:rect l="0" t="0" r="0" b="0"/>
                <a:pathLst>
                  <a:path w="37833" h="138328">
                    <a:moveTo>
                      <a:pt x="23787" y="0"/>
                    </a:moveTo>
                    <a:lnTo>
                      <a:pt x="37833" y="0"/>
                    </a:lnTo>
                    <a:lnTo>
                      <a:pt x="37833" y="131763"/>
                    </a:lnTo>
                    <a:cubicBezTo>
                      <a:pt x="32245" y="135013"/>
                      <a:pt x="21666" y="138328"/>
                      <a:pt x="8763" y="138328"/>
                    </a:cubicBezTo>
                    <a:lnTo>
                      <a:pt x="0" y="136962"/>
                    </a:lnTo>
                    <a:lnTo>
                      <a:pt x="0" y="124454"/>
                    </a:lnTo>
                    <a:lnTo>
                      <a:pt x="11265" y="126352"/>
                    </a:lnTo>
                    <a:cubicBezTo>
                      <a:pt x="15887" y="126352"/>
                      <a:pt x="20891" y="125413"/>
                      <a:pt x="23787" y="124040"/>
                    </a:cubicBezTo>
                    <a:lnTo>
                      <a:pt x="23787" y="57594"/>
                    </a:lnTo>
                    <a:cubicBezTo>
                      <a:pt x="20117" y="56261"/>
                      <a:pt x="16853" y="55283"/>
                      <a:pt x="9715" y="55283"/>
                    </a:cubicBezTo>
                    <a:lnTo>
                      <a:pt x="0" y="57210"/>
                    </a:lnTo>
                    <a:lnTo>
                      <a:pt x="0" y="44768"/>
                    </a:lnTo>
                    <a:lnTo>
                      <a:pt x="8953" y="42964"/>
                    </a:lnTo>
                    <a:cubicBezTo>
                      <a:pt x="15494" y="42964"/>
                      <a:pt x="20117" y="43535"/>
                      <a:pt x="23787" y="44475"/>
                    </a:cubicBezTo>
                    <a:lnTo>
                      <a:pt x="23787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sz="1350"/>
              </a:p>
            </p:txBody>
          </p:sp>
          <p:sp>
            <p:nvSpPr>
              <p:cNvPr id="259" name="Shape 54">
                <a:extLst>
                  <a:ext uri="{FF2B5EF4-FFF2-40B4-BE49-F238E27FC236}">
                    <a16:creationId xmlns:a16="http://schemas.microsoft.com/office/drawing/2014/main" id="{6977CC4B-545C-442D-AF1D-36B1FB5E2D12}"/>
                  </a:ext>
                </a:extLst>
              </p:cNvPr>
              <p:cNvSpPr/>
              <p:nvPr/>
            </p:nvSpPr>
            <p:spPr>
              <a:xfrm>
                <a:off x="5890222" y="9944114"/>
                <a:ext cx="38030" cy="92197"/>
              </a:xfrm>
              <a:custGeom>
                <a:avLst/>
                <a:gdLst/>
                <a:ahLst/>
                <a:cxnLst/>
                <a:rect l="0" t="0" r="0" b="0"/>
                <a:pathLst>
                  <a:path w="38030" h="92197">
                    <a:moveTo>
                      <a:pt x="38030" y="0"/>
                    </a:moveTo>
                    <a:lnTo>
                      <a:pt x="38030" y="12447"/>
                    </a:lnTo>
                    <a:lnTo>
                      <a:pt x="34966" y="13054"/>
                    </a:lnTo>
                    <a:cubicBezTo>
                      <a:pt x="23009" y="18031"/>
                      <a:pt x="14237" y="30026"/>
                      <a:pt x="14237" y="46342"/>
                    </a:cubicBezTo>
                    <a:cubicBezTo>
                      <a:pt x="14237" y="61802"/>
                      <a:pt x="20631" y="73896"/>
                      <a:pt x="33825" y="78977"/>
                    </a:cubicBezTo>
                    <a:lnTo>
                      <a:pt x="38030" y="79686"/>
                    </a:lnTo>
                    <a:lnTo>
                      <a:pt x="38030" y="92197"/>
                    </a:lnTo>
                    <a:lnTo>
                      <a:pt x="28750" y="90749"/>
                    </a:lnTo>
                    <a:cubicBezTo>
                      <a:pt x="12023" y="85098"/>
                      <a:pt x="0" y="70854"/>
                      <a:pt x="0" y="47308"/>
                    </a:cubicBezTo>
                    <a:cubicBezTo>
                      <a:pt x="0" y="26057"/>
                      <a:pt x="11802" y="9058"/>
                      <a:pt x="28670" y="1886"/>
                    </a:cubicBezTo>
                    <a:lnTo>
                      <a:pt x="3803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sz="1350"/>
              </a:p>
            </p:txBody>
          </p:sp>
          <p:sp>
            <p:nvSpPr>
              <p:cNvPr id="260" name="Shape 55">
                <a:extLst>
                  <a:ext uri="{FF2B5EF4-FFF2-40B4-BE49-F238E27FC236}">
                    <a16:creationId xmlns:a16="http://schemas.microsoft.com/office/drawing/2014/main" id="{BC27E8F1-FABF-40FF-A376-45EDB77CF8FE}"/>
                  </a:ext>
                </a:extLst>
              </p:cNvPr>
              <p:cNvSpPr/>
              <p:nvPr/>
            </p:nvSpPr>
            <p:spPr>
              <a:xfrm>
                <a:off x="5928252" y="9899347"/>
                <a:ext cx="37827" cy="138328"/>
              </a:xfrm>
              <a:custGeom>
                <a:avLst/>
                <a:gdLst/>
                <a:ahLst/>
                <a:cxnLst/>
                <a:rect l="0" t="0" r="0" b="0"/>
                <a:pathLst>
                  <a:path w="37827" h="138328">
                    <a:moveTo>
                      <a:pt x="23794" y="0"/>
                    </a:moveTo>
                    <a:lnTo>
                      <a:pt x="37827" y="0"/>
                    </a:lnTo>
                    <a:lnTo>
                      <a:pt x="37827" y="131763"/>
                    </a:lnTo>
                    <a:cubicBezTo>
                      <a:pt x="32252" y="135013"/>
                      <a:pt x="21660" y="138328"/>
                      <a:pt x="8744" y="138328"/>
                    </a:cubicBezTo>
                    <a:lnTo>
                      <a:pt x="0" y="136964"/>
                    </a:lnTo>
                    <a:lnTo>
                      <a:pt x="0" y="124453"/>
                    </a:lnTo>
                    <a:lnTo>
                      <a:pt x="11271" y="126352"/>
                    </a:lnTo>
                    <a:cubicBezTo>
                      <a:pt x="15907" y="126352"/>
                      <a:pt x="20898" y="125413"/>
                      <a:pt x="23794" y="124040"/>
                    </a:cubicBezTo>
                    <a:lnTo>
                      <a:pt x="23794" y="57594"/>
                    </a:lnTo>
                    <a:cubicBezTo>
                      <a:pt x="20110" y="56261"/>
                      <a:pt x="16859" y="55283"/>
                      <a:pt x="9747" y="55283"/>
                    </a:cubicBezTo>
                    <a:lnTo>
                      <a:pt x="0" y="57214"/>
                    </a:lnTo>
                    <a:lnTo>
                      <a:pt x="0" y="44767"/>
                    </a:lnTo>
                    <a:lnTo>
                      <a:pt x="8947" y="42964"/>
                    </a:lnTo>
                    <a:cubicBezTo>
                      <a:pt x="15513" y="42964"/>
                      <a:pt x="20110" y="43535"/>
                      <a:pt x="23794" y="44475"/>
                    </a:cubicBezTo>
                    <a:lnTo>
                      <a:pt x="23794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sz="1350"/>
              </a:p>
            </p:txBody>
          </p:sp>
          <p:sp>
            <p:nvSpPr>
              <p:cNvPr id="261" name="Shape 56">
                <a:extLst>
                  <a:ext uri="{FF2B5EF4-FFF2-40B4-BE49-F238E27FC236}">
                    <a16:creationId xmlns:a16="http://schemas.microsoft.com/office/drawing/2014/main" id="{BB842D30-71F5-44D0-BDB6-0CF7DE5E0B58}"/>
                  </a:ext>
                </a:extLst>
              </p:cNvPr>
              <p:cNvSpPr/>
              <p:nvPr/>
            </p:nvSpPr>
            <p:spPr>
              <a:xfrm>
                <a:off x="5986323" y="9942381"/>
                <a:ext cx="36697" cy="94064"/>
              </a:xfrm>
              <a:custGeom>
                <a:avLst/>
                <a:gdLst/>
                <a:ahLst/>
                <a:cxnLst/>
                <a:rect l="0" t="0" r="0" b="0"/>
                <a:pathLst>
                  <a:path w="36697" h="94064">
                    <a:moveTo>
                      <a:pt x="36697" y="0"/>
                    </a:moveTo>
                    <a:lnTo>
                      <a:pt x="36697" y="12088"/>
                    </a:lnTo>
                    <a:lnTo>
                      <a:pt x="21143" y="19637"/>
                    </a:lnTo>
                    <a:cubicBezTo>
                      <a:pt x="17342" y="24430"/>
                      <a:pt x="15227" y="31028"/>
                      <a:pt x="15227" y="38247"/>
                    </a:cubicBezTo>
                    <a:lnTo>
                      <a:pt x="36697" y="38247"/>
                    </a:lnTo>
                    <a:lnTo>
                      <a:pt x="36697" y="50185"/>
                    </a:lnTo>
                    <a:lnTo>
                      <a:pt x="15037" y="50185"/>
                    </a:lnTo>
                    <a:cubicBezTo>
                      <a:pt x="15037" y="63206"/>
                      <a:pt x="20659" y="75126"/>
                      <a:pt x="32010" y="80273"/>
                    </a:cubicBezTo>
                    <a:lnTo>
                      <a:pt x="36697" y="81219"/>
                    </a:lnTo>
                    <a:lnTo>
                      <a:pt x="36697" y="94064"/>
                    </a:lnTo>
                    <a:lnTo>
                      <a:pt x="23725" y="91246"/>
                    </a:lnTo>
                    <a:cubicBezTo>
                      <a:pt x="7801" y="83469"/>
                      <a:pt x="0" y="65476"/>
                      <a:pt x="0" y="45969"/>
                    </a:cubicBezTo>
                    <a:cubicBezTo>
                      <a:pt x="0" y="26166"/>
                      <a:pt x="8458" y="10171"/>
                      <a:pt x="21951" y="3411"/>
                    </a:cubicBezTo>
                    <a:lnTo>
                      <a:pt x="36697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sz="1350"/>
              </a:p>
            </p:txBody>
          </p:sp>
          <p:sp>
            <p:nvSpPr>
              <p:cNvPr id="262" name="Shape 57">
                <a:extLst>
                  <a:ext uri="{FF2B5EF4-FFF2-40B4-BE49-F238E27FC236}">
                    <a16:creationId xmlns:a16="http://schemas.microsoft.com/office/drawing/2014/main" id="{016AB7CB-CD09-4BDB-BE00-14FF5932334D}"/>
                  </a:ext>
                </a:extLst>
              </p:cNvPr>
              <p:cNvSpPr/>
              <p:nvPr/>
            </p:nvSpPr>
            <p:spPr>
              <a:xfrm>
                <a:off x="6023019" y="10018778"/>
                <a:ext cx="34373" cy="18898"/>
              </a:xfrm>
              <a:custGeom>
                <a:avLst/>
                <a:gdLst/>
                <a:ahLst/>
                <a:cxnLst/>
                <a:rect l="0" t="0" r="0" b="0"/>
                <a:pathLst>
                  <a:path w="34373" h="18898">
                    <a:moveTo>
                      <a:pt x="30144" y="0"/>
                    </a:moveTo>
                    <a:lnTo>
                      <a:pt x="34373" y="9627"/>
                    </a:lnTo>
                    <a:cubicBezTo>
                      <a:pt x="27832" y="15037"/>
                      <a:pt x="16275" y="18898"/>
                      <a:pt x="5671" y="18898"/>
                    </a:cubicBezTo>
                    <a:lnTo>
                      <a:pt x="0" y="17666"/>
                    </a:lnTo>
                    <a:lnTo>
                      <a:pt x="0" y="4821"/>
                    </a:lnTo>
                    <a:lnTo>
                      <a:pt x="8579" y="6554"/>
                    </a:lnTo>
                    <a:cubicBezTo>
                      <a:pt x="16275" y="6554"/>
                      <a:pt x="24759" y="3455"/>
                      <a:pt x="30144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sz="1350"/>
              </a:p>
            </p:txBody>
          </p:sp>
          <p:sp>
            <p:nvSpPr>
              <p:cNvPr id="263" name="Shape 58">
                <a:extLst>
                  <a:ext uri="{FF2B5EF4-FFF2-40B4-BE49-F238E27FC236}">
                    <a16:creationId xmlns:a16="http://schemas.microsoft.com/office/drawing/2014/main" id="{71C392ED-574D-4295-ABB9-8E83076424BE}"/>
                  </a:ext>
                </a:extLst>
              </p:cNvPr>
              <p:cNvSpPr/>
              <p:nvPr/>
            </p:nvSpPr>
            <p:spPr>
              <a:xfrm>
                <a:off x="6023019" y="9942312"/>
                <a:ext cx="36709" cy="50254"/>
              </a:xfrm>
              <a:custGeom>
                <a:avLst/>
                <a:gdLst/>
                <a:ahLst/>
                <a:cxnLst/>
                <a:rect l="0" t="0" r="0" b="0"/>
                <a:pathLst>
                  <a:path w="36709" h="50254">
                    <a:moveTo>
                      <a:pt x="298" y="0"/>
                    </a:moveTo>
                    <a:cubicBezTo>
                      <a:pt x="23794" y="0"/>
                      <a:pt x="36709" y="18695"/>
                      <a:pt x="36709" y="47003"/>
                    </a:cubicBezTo>
                    <a:lnTo>
                      <a:pt x="36709" y="50254"/>
                    </a:lnTo>
                    <a:lnTo>
                      <a:pt x="0" y="50254"/>
                    </a:lnTo>
                    <a:lnTo>
                      <a:pt x="0" y="38316"/>
                    </a:lnTo>
                    <a:lnTo>
                      <a:pt x="21470" y="38316"/>
                    </a:lnTo>
                    <a:cubicBezTo>
                      <a:pt x="21470" y="25616"/>
                      <a:pt x="14345" y="11926"/>
                      <a:pt x="476" y="11926"/>
                    </a:cubicBezTo>
                    <a:lnTo>
                      <a:pt x="0" y="12157"/>
                    </a:lnTo>
                    <a:lnTo>
                      <a:pt x="0" y="69"/>
                    </a:lnTo>
                    <a:lnTo>
                      <a:pt x="298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sz="1350"/>
              </a:p>
            </p:txBody>
          </p:sp>
          <p:sp>
            <p:nvSpPr>
              <p:cNvPr id="264" name="Shape 59">
                <a:extLst>
                  <a:ext uri="{FF2B5EF4-FFF2-40B4-BE49-F238E27FC236}">
                    <a16:creationId xmlns:a16="http://schemas.microsoft.com/office/drawing/2014/main" id="{2181E841-A0FD-4D59-87F9-F28FF47E8815}"/>
                  </a:ext>
                </a:extLst>
              </p:cNvPr>
              <p:cNvSpPr/>
              <p:nvPr/>
            </p:nvSpPr>
            <p:spPr>
              <a:xfrm>
                <a:off x="6131949" y="9908791"/>
                <a:ext cx="37389" cy="126924"/>
              </a:xfrm>
              <a:custGeom>
                <a:avLst/>
                <a:gdLst/>
                <a:ahLst/>
                <a:cxnLst/>
                <a:rect l="0" t="0" r="0" b="0"/>
                <a:pathLst>
                  <a:path w="37389" h="126924">
                    <a:moveTo>
                      <a:pt x="0" y="0"/>
                    </a:moveTo>
                    <a:lnTo>
                      <a:pt x="35446" y="0"/>
                    </a:lnTo>
                    <a:lnTo>
                      <a:pt x="37389" y="358"/>
                    </a:lnTo>
                    <a:lnTo>
                      <a:pt x="37389" y="15265"/>
                    </a:lnTo>
                    <a:lnTo>
                      <a:pt x="30239" y="13081"/>
                    </a:lnTo>
                    <a:lnTo>
                      <a:pt x="14084" y="13081"/>
                    </a:lnTo>
                    <a:lnTo>
                      <a:pt x="14084" y="55461"/>
                    </a:lnTo>
                    <a:lnTo>
                      <a:pt x="30442" y="55461"/>
                    </a:lnTo>
                    <a:lnTo>
                      <a:pt x="37389" y="52982"/>
                    </a:lnTo>
                    <a:lnTo>
                      <a:pt x="37389" y="69462"/>
                    </a:lnTo>
                    <a:lnTo>
                      <a:pt x="34099" y="68390"/>
                    </a:lnTo>
                    <a:lnTo>
                      <a:pt x="14084" y="68390"/>
                    </a:lnTo>
                    <a:lnTo>
                      <a:pt x="14084" y="113856"/>
                    </a:lnTo>
                    <a:lnTo>
                      <a:pt x="32957" y="113856"/>
                    </a:lnTo>
                    <a:lnTo>
                      <a:pt x="37389" y="112389"/>
                    </a:lnTo>
                    <a:lnTo>
                      <a:pt x="37389" y="126030"/>
                    </a:lnTo>
                    <a:lnTo>
                      <a:pt x="31775" y="126924"/>
                    </a:lnTo>
                    <a:lnTo>
                      <a:pt x="0" y="126924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sz="1350"/>
              </a:p>
            </p:txBody>
          </p:sp>
          <p:sp>
            <p:nvSpPr>
              <p:cNvPr id="265" name="Shape 60">
                <a:extLst>
                  <a:ext uri="{FF2B5EF4-FFF2-40B4-BE49-F238E27FC236}">
                    <a16:creationId xmlns:a16="http://schemas.microsoft.com/office/drawing/2014/main" id="{BC03AFE2-4965-4D63-B498-6CB99D3DBE28}"/>
                  </a:ext>
                </a:extLst>
              </p:cNvPr>
              <p:cNvSpPr/>
              <p:nvPr/>
            </p:nvSpPr>
            <p:spPr>
              <a:xfrm>
                <a:off x="6169338" y="9909149"/>
                <a:ext cx="38722" cy="125672"/>
              </a:xfrm>
              <a:custGeom>
                <a:avLst/>
                <a:gdLst/>
                <a:ahLst/>
                <a:cxnLst/>
                <a:rect l="0" t="0" r="0" b="0"/>
                <a:pathLst>
                  <a:path w="38722" h="125672">
                    <a:moveTo>
                      <a:pt x="0" y="0"/>
                    </a:moveTo>
                    <a:lnTo>
                      <a:pt x="12998" y="2395"/>
                    </a:lnTo>
                    <a:cubicBezTo>
                      <a:pt x="25575" y="7622"/>
                      <a:pt x="31204" y="19428"/>
                      <a:pt x="31204" y="30249"/>
                    </a:cubicBezTo>
                    <a:cubicBezTo>
                      <a:pt x="31204" y="43355"/>
                      <a:pt x="25032" y="53744"/>
                      <a:pt x="13691" y="58379"/>
                    </a:cubicBezTo>
                    <a:lnTo>
                      <a:pt x="13691" y="58582"/>
                    </a:lnTo>
                    <a:cubicBezTo>
                      <a:pt x="25603" y="60513"/>
                      <a:pt x="38722" y="72451"/>
                      <a:pt x="38722" y="89393"/>
                    </a:cubicBezTo>
                    <a:cubicBezTo>
                      <a:pt x="38722" y="102261"/>
                      <a:pt x="32972" y="116737"/>
                      <a:pt x="15705" y="123171"/>
                    </a:cubicBezTo>
                    <a:lnTo>
                      <a:pt x="0" y="125672"/>
                    </a:lnTo>
                    <a:lnTo>
                      <a:pt x="0" y="112031"/>
                    </a:lnTo>
                    <a:lnTo>
                      <a:pt x="16151" y="106687"/>
                    </a:lnTo>
                    <a:cubicBezTo>
                      <a:pt x="20847" y="102439"/>
                      <a:pt x="23304" y="96505"/>
                      <a:pt x="23304" y="89761"/>
                    </a:cubicBezTo>
                    <a:cubicBezTo>
                      <a:pt x="23304" y="83696"/>
                      <a:pt x="20704" y="78264"/>
                      <a:pt x="16080" y="74348"/>
                    </a:cubicBezTo>
                    <a:lnTo>
                      <a:pt x="0" y="69104"/>
                    </a:lnTo>
                    <a:lnTo>
                      <a:pt x="0" y="52624"/>
                    </a:lnTo>
                    <a:lnTo>
                      <a:pt x="8701" y="49519"/>
                    </a:lnTo>
                    <a:cubicBezTo>
                      <a:pt x="13036" y="45813"/>
                      <a:pt x="15977" y="40276"/>
                      <a:pt x="15977" y="32954"/>
                    </a:cubicBezTo>
                    <a:cubicBezTo>
                      <a:pt x="15977" y="26591"/>
                      <a:pt x="14151" y="21534"/>
                      <a:pt x="10347" y="18066"/>
                    </a:cubicBezTo>
                    <a:lnTo>
                      <a:pt x="0" y="14907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sz="1350"/>
              </a:p>
            </p:txBody>
          </p:sp>
          <p:sp>
            <p:nvSpPr>
              <p:cNvPr id="266" name="Shape 472">
                <a:extLst>
                  <a:ext uri="{FF2B5EF4-FFF2-40B4-BE49-F238E27FC236}">
                    <a16:creationId xmlns:a16="http://schemas.microsoft.com/office/drawing/2014/main" id="{0A7C1EA9-2F78-4316-A31C-7EF0D9FCB37E}"/>
                  </a:ext>
                </a:extLst>
              </p:cNvPr>
              <p:cNvSpPr/>
              <p:nvPr/>
            </p:nvSpPr>
            <p:spPr>
              <a:xfrm>
                <a:off x="6231738" y="9944608"/>
                <a:ext cx="14059" cy="91109"/>
              </a:xfrm>
              <a:custGeom>
                <a:avLst/>
                <a:gdLst/>
                <a:ahLst/>
                <a:cxnLst/>
                <a:rect l="0" t="0" r="0" b="0"/>
                <a:pathLst>
                  <a:path w="14059" h="91109">
                    <a:moveTo>
                      <a:pt x="0" y="0"/>
                    </a:moveTo>
                    <a:lnTo>
                      <a:pt x="14059" y="0"/>
                    </a:lnTo>
                    <a:lnTo>
                      <a:pt x="14059" y="91109"/>
                    </a:lnTo>
                    <a:lnTo>
                      <a:pt x="0" y="91109"/>
                    </a:lnTo>
                    <a:lnTo>
                      <a:pt x="0" y="0"/>
                    </a:lnTo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sz="1350"/>
              </a:p>
            </p:txBody>
          </p:sp>
          <p:sp>
            <p:nvSpPr>
              <p:cNvPr id="267" name="Shape 62">
                <a:extLst>
                  <a:ext uri="{FF2B5EF4-FFF2-40B4-BE49-F238E27FC236}">
                    <a16:creationId xmlns:a16="http://schemas.microsoft.com/office/drawing/2014/main" id="{76752E3C-4E11-4ABA-92AA-DCDA3316237A}"/>
                  </a:ext>
                </a:extLst>
              </p:cNvPr>
              <p:cNvSpPr/>
              <p:nvPr/>
            </p:nvSpPr>
            <p:spPr>
              <a:xfrm>
                <a:off x="6228855" y="9905924"/>
                <a:ext cx="19634" cy="19609"/>
              </a:xfrm>
              <a:custGeom>
                <a:avLst/>
                <a:gdLst/>
                <a:ahLst/>
                <a:cxnLst/>
                <a:rect l="0" t="0" r="0" b="0"/>
                <a:pathLst>
                  <a:path w="19634" h="19609">
                    <a:moveTo>
                      <a:pt x="9830" y="0"/>
                    </a:moveTo>
                    <a:cubicBezTo>
                      <a:pt x="15215" y="0"/>
                      <a:pt x="19634" y="4407"/>
                      <a:pt x="19634" y="9817"/>
                    </a:cubicBezTo>
                    <a:cubicBezTo>
                      <a:pt x="19634" y="15202"/>
                      <a:pt x="15215" y="19609"/>
                      <a:pt x="9830" y="19609"/>
                    </a:cubicBezTo>
                    <a:cubicBezTo>
                      <a:pt x="4419" y="19609"/>
                      <a:pt x="0" y="15202"/>
                      <a:pt x="0" y="9817"/>
                    </a:cubicBezTo>
                    <a:cubicBezTo>
                      <a:pt x="0" y="4407"/>
                      <a:pt x="4419" y="0"/>
                      <a:pt x="9830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sz="1350"/>
              </a:p>
            </p:txBody>
          </p:sp>
          <p:sp>
            <p:nvSpPr>
              <p:cNvPr id="268" name="Shape 63">
                <a:extLst>
                  <a:ext uri="{FF2B5EF4-FFF2-40B4-BE49-F238E27FC236}">
                    <a16:creationId xmlns:a16="http://schemas.microsoft.com/office/drawing/2014/main" id="{E51A2BCF-BE6B-443B-87A9-7C3F363993C8}"/>
                  </a:ext>
                </a:extLst>
              </p:cNvPr>
              <p:cNvSpPr/>
              <p:nvPr/>
            </p:nvSpPr>
            <p:spPr>
              <a:xfrm>
                <a:off x="6273541" y="9899345"/>
                <a:ext cx="37364" cy="138341"/>
              </a:xfrm>
              <a:custGeom>
                <a:avLst/>
                <a:gdLst/>
                <a:ahLst/>
                <a:cxnLst/>
                <a:rect l="0" t="0" r="0" b="0"/>
                <a:pathLst>
                  <a:path w="37364" h="138341">
                    <a:moveTo>
                      <a:pt x="0" y="0"/>
                    </a:moveTo>
                    <a:lnTo>
                      <a:pt x="14046" y="0"/>
                    </a:lnTo>
                    <a:lnTo>
                      <a:pt x="14046" y="47181"/>
                    </a:lnTo>
                    <a:cubicBezTo>
                      <a:pt x="20422" y="44691"/>
                      <a:pt x="26962" y="42964"/>
                      <a:pt x="34684" y="42964"/>
                    </a:cubicBezTo>
                    <a:lnTo>
                      <a:pt x="37364" y="43448"/>
                    </a:lnTo>
                    <a:lnTo>
                      <a:pt x="37364" y="56971"/>
                    </a:lnTo>
                    <a:lnTo>
                      <a:pt x="32741" y="56058"/>
                    </a:lnTo>
                    <a:cubicBezTo>
                      <a:pt x="23101" y="56058"/>
                      <a:pt x="18097" y="58763"/>
                      <a:pt x="14046" y="60668"/>
                    </a:cubicBezTo>
                    <a:lnTo>
                      <a:pt x="14046" y="123672"/>
                    </a:lnTo>
                    <a:cubicBezTo>
                      <a:pt x="18097" y="125413"/>
                      <a:pt x="22542" y="126174"/>
                      <a:pt x="28511" y="126174"/>
                    </a:cubicBezTo>
                    <a:lnTo>
                      <a:pt x="37364" y="124101"/>
                    </a:lnTo>
                    <a:lnTo>
                      <a:pt x="37364" y="136181"/>
                    </a:lnTo>
                    <a:lnTo>
                      <a:pt x="25426" y="138341"/>
                    </a:lnTo>
                    <a:cubicBezTo>
                      <a:pt x="12713" y="138341"/>
                      <a:pt x="4039" y="135230"/>
                      <a:pt x="0" y="132524"/>
                    </a:cubicBez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sz="1350"/>
              </a:p>
            </p:txBody>
          </p:sp>
          <p:sp>
            <p:nvSpPr>
              <p:cNvPr id="269" name="Shape 64">
                <a:extLst>
                  <a:ext uri="{FF2B5EF4-FFF2-40B4-BE49-F238E27FC236}">
                    <a16:creationId xmlns:a16="http://schemas.microsoft.com/office/drawing/2014/main" id="{3615B739-12ED-4C74-AF00-83C37447D3F0}"/>
                  </a:ext>
                </a:extLst>
              </p:cNvPr>
              <p:cNvSpPr/>
              <p:nvPr/>
            </p:nvSpPr>
            <p:spPr>
              <a:xfrm>
                <a:off x="6310905" y="9942793"/>
                <a:ext cx="37389" cy="92733"/>
              </a:xfrm>
              <a:custGeom>
                <a:avLst/>
                <a:gdLst/>
                <a:ahLst/>
                <a:cxnLst/>
                <a:rect l="0" t="0" r="0" b="0"/>
                <a:pathLst>
                  <a:path w="37389" h="92733">
                    <a:moveTo>
                      <a:pt x="0" y="0"/>
                    </a:moveTo>
                    <a:lnTo>
                      <a:pt x="12432" y="2243"/>
                    </a:lnTo>
                    <a:cubicBezTo>
                      <a:pt x="26651" y="7720"/>
                      <a:pt x="37389" y="21510"/>
                      <a:pt x="37389" y="44207"/>
                    </a:cubicBezTo>
                    <a:cubicBezTo>
                      <a:pt x="37389" y="68191"/>
                      <a:pt x="24587" y="84710"/>
                      <a:pt x="6978" y="91470"/>
                    </a:cubicBezTo>
                    <a:lnTo>
                      <a:pt x="0" y="92733"/>
                    </a:lnTo>
                    <a:lnTo>
                      <a:pt x="0" y="80653"/>
                    </a:lnTo>
                    <a:lnTo>
                      <a:pt x="3729" y="79780"/>
                    </a:lnTo>
                    <a:cubicBezTo>
                      <a:pt x="15295" y="74078"/>
                      <a:pt x="23317" y="60686"/>
                      <a:pt x="23317" y="44779"/>
                    </a:cubicBezTo>
                    <a:cubicBezTo>
                      <a:pt x="23317" y="30625"/>
                      <a:pt x="17795" y="19607"/>
                      <a:pt x="7388" y="14983"/>
                    </a:cubicBezTo>
                    <a:lnTo>
                      <a:pt x="0" y="13523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sz="1350"/>
              </a:p>
            </p:txBody>
          </p:sp>
          <p:sp>
            <p:nvSpPr>
              <p:cNvPr id="270" name="Shape 65">
                <a:extLst>
                  <a:ext uri="{FF2B5EF4-FFF2-40B4-BE49-F238E27FC236}">
                    <a16:creationId xmlns:a16="http://schemas.microsoft.com/office/drawing/2014/main" id="{4BD7A595-75FD-45B1-9A57-0973ABAD1FF4}"/>
                  </a:ext>
                </a:extLst>
              </p:cNvPr>
              <p:cNvSpPr/>
              <p:nvPr/>
            </p:nvSpPr>
            <p:spPr>
              <a:xfrm>
                <a:off x="6368489" y="9899339"/>
                <a:ext cx="28143" cy="138341"/>
              </a:xfrm>
              <a:custGeom>
                <a:avLst/>
                <a:gdLst/>
                <a:ahLst/>
                <a:cxnLst/>
                <a:rect l="0" t="0" r="0" b="0"/>
                <a:pathLst>
                  <a:path w="28143" h="138341">
                    <a:moveTo>
                      <a:pt x="0" y="0"/>
                    </a:moveTo>
                    <a:lnTo>
                      <a:pt x="14084" y="0"/>
                    </a:lnTo>
                    <a:lnTo>
                      <a:pt x="14084" y="115201"/>
                    </a:lnTo>
                    <a:cubicBezTo>
                      <a:pt x="14084" y="123851"/>
                      <a:pt x="16180" y="125590"/>
                      <a:pt x="21577" y="125590"/>
                    </a:cubicBezTo>
                    <a:cubicBezTo>
                      <a:pt x="22542" y="125590"/>
                      <a:pt x="24079" y="125590"/>
                      <a:pt x="26403" y="125044"/>
                    </a:cubicBezTo>
                    <a:lnTo>
                      <a:pt x="28143" y="135242"/>
                    </a:lnTo>
                    <a:cubicBezTo>
                      <a:pt x="23889" y="137351"/>
                      <a:pt x="20638" y="138341"/>
                      <a:pt x="15989" y="138341"/>
                    </a:cubicBezTo>
                    <a:cubicBezTo>
                      <a:pt x="4826" y="138341"/>
                      <a:pt x="0" y="131204"/>
                      <a:pt x="0" y="121527"/>
                    </a:cubicBez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sz="1350"/>
              </a:p>
            </p:txBody>
          </p:sp>
          <p:sp>
            <p:nvSpPr>
              <p:cNvPr id="271" name="Shape 473">
                <a:extLst>
                  <a:ext uri="{FF2B5EF4-FFF2-40B4-BE49-F238E27FC236}">
                    <a16:creationId xmlns:a16="http://schemas.microsoft.com/office/drawing/2014/main" id="{C80BA4C1-E687-4585-9827-C01EE4147EFA}"/>
                  </a:ext>
                </a:extLst>
              </p:cNvPr>
              <p:cNvSpPr/>
              <p:nvPr/>
            </p:nvSpPr>
            <p:spPr>
              <a:xfrm>
                <a:off x="6414529" y="9944608"/>
                <a:ext cx="14059" cy="91109"/>
              </a:xfrm>
              <a:custGeom>
                <a:avLst/>
                <a:gdLst/>
                <a:ahLst/>
                <a:cxnLst/>
                <a:rect l="0" t="0" r="0" b="0"/>
                <a:pathLst>
                  <a:path w="14059" h="91109">
                    <a:moveTo>
                      <a:pt x="0" y="0"/>
                    </a:moveTo>
                    <a:lnTo>
                      <a:pt x="14059" y="0"/>
                    </a:lnTo>
                    <a:lnTo>
                      <a:pt x="14059" y="91109"/>
                    </a:lnTo>
                    <a:lnTo>
                      <a:pt x="0" y="91109"/>
                    </a:lnTo>
                    <a:lnTo>
                      <a:pt x="0" y="0"/>
                    </a:lnTo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sz="1350"/>
              </a:p>
            </p:txBody>
          </p:sp>
          <p:sp>
            <p:nvSpPr>
              <p:cNvPr id="272" name="Shape 67">
                <a:extLst>
                  <a:ext uri="{FF2B5EF4-FFF2-40B4-BE49-F238E27FC236}">
                    <a16:creationId xmlns:a16="http://schemas.microsoft.com/office/drawing/2014/main" id="{CA5C1892-AAEC-4897-9A2A-A5D5782FEC22}"/>
                  </a:ext>
                </a:extLst>
              </p:cNvPr>
              <p:cNvSpPr/>
              <p:nvPr/>
            </p:nvSpPr>
            <p:spPr>
              <a:xfrm>
                <a:off x="6411646" y="9905924"/>
                <a:ext cx="19647" cy="19609"/>
              </a:xfrm>
              <a:custGeom>
                <a:avLst/>
                <a:gdLst/>
                <a:ahLst/>
                <a:cxnLst/>
                <a:rect l="0" t="0" r="0" b="0"/>
                <a:pathLst>
                  <a:path w="19647" h="19609">
                    <a:moveTo>
                      <a:pt x="9830" y="0"/>
                    </a:moveTo>
                    <a:cubicBezTo>
                      <a:pt x="15215" y="0"/>
                      <a:pt x="19647" y="4407"/>
                      <a:pt x="19647" y="9817"/>
                    </a:cubicBezTo>
                    <a:cubicBezTo>
                      <a:pt x="19647" y="15202"/>
                      <a:pt x="15215" y="19609"/>
                      <a:pt x="9830" y="19609"/>
                    </a:cubicBezTo>
                    <a:cubicBezTo>
                      <a:pt x="4445" y="19609"/>
                      <a:pt x="0" y="15202"/>
                      <a:pt x="0" y="9817"/>
                    </a:cubicBezTo>
                    <a:cubicBezTo>
                      <a:pt x="0" y="4407"/>
                      <a:pt x="4445" y="0"/>
                      <a:pt x="9830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sz="1350"/>
              </a:p>
            </p:txBody>
          </p:sp>
          <p:sp>
            <p:nvSpPr>
              <p:cNvPr id="273" name="Shape 68">
                <a:extLst>
                  <a:ext uri="{FF2B5EF4-FFF2-40B4-BE49-F238E27FC236}">
                    <a16:creationId xmlns:a16="http://schemas.microsoft.com/office/drawing/2014/main" id="{FBDF524A-E4DA-40B9-849A-323A53CAA014}"/>
                  </a:ext>
                </a:extLst>
              </p:cNvPr>
              <p:cNvSpPr/>
              <p:nvPr/>
            </p:nvSpPr>
            <p:spPr>
              <a:xfrm>
                <a:off x="6451541" y="9942312"/>
                <a:ext cx="41408" cy="95365"/>
              </a:xfrm>
              <a:custGeom>
                <a:avLst/>
                <a:gdLst/>
                <a:ahLst/>
                <a:cxnLst/>
                <a:rect l="0" t="0" r="0" b="0"/>
                <a:pathLst>
                  <a:path w="41408" h="95365">
                    <a:moveTo>
                      <a:pt x="41199" y="0"/>
                    </a:moveTo>
                    <a:lnTo>
                      <a:pt x="41408" y="40"/>
                    </a:lnTo>
                    <a:lnTo>
                      <a:pt x="41408" y="11971"/>
                    </a:lnTo>
                    <a:lnTo>
                      <a:pt x="41199" y="11926"/>
                    </a:lnTo>
                    <a:cubicBezTo>
                      <a:pt x="24079" y="11926"/>
                      <a:pt x="14262" y="25819"/>
                      <a:pt x="14262" y="47397"/>
                    </a:cubicBezTo>
                    <a:cubicBezTo>
                      <a:pt x="14262" y="63560"/>
                      <a:pt x="20006" y="75624"/>
                      <a:pt x="30025" y="80645"/>
                    </a:cubicBezTo>
                    <a:lnTo>
                      <a:pt x="41408" y="83209"/>
                    </a:lnTo>
                    <a:lnTo>
                      <a:pt x="41408" y="95292"/>
                    </a:lnTo>
                    <a:lnTo>
                      <a:pt x="41008" y="95365"/>
                    </a:lnTo>
                    <a:cubicBezTo>
                      <a:pt x="29667" y="95365"/>
                      <a:pt x="19824" y="91504"/>
                      <a:pt x="12687" y="84176"/>
                    </a:cubicBezTo>
                    <a:cubicBezTo>
                      <a:pt x="4432" y="75692"/>
                      <a:pt x="0" y="62802"/>
                      <a:pt x="0" y="47765"/>
                    </a:cubicBezTo>
                    <a:cubicBezTo>
                      <a:pt x="0" y="32766"/>
                      <a:pt x="4597" y="20206"/>
                      <a:pt x="12687" y="11723"/>
                    </a:cubicBezTo>
                    <a:cubicBezTo>
                      <a:pt x="20028" y="4217"/>
                      <a:pt x="29845" y="0"/>
                      <a:pt x="41199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sz="1350"/>
              </a:p>
            </p:txBody>
          </p:sp>
          <p:sp>
            <p:nvSpPr>
              <p:cNvPr id="274" name="Shape 69">
                <a:extLst>
                  <a:ext uri="{FF2B5EF4-FFF2-40B4-BE49-F238E27FC236}">
                    <a16:creationId xmlns:a16="http://schemas.microsoft.com/office/drawing/2014/main" id="{C8D57E9A-57E7-47D3-BC9C-97C29E95F32D}"/>
                  </a:ext>
                </a:extLst>
              </p:cNvPr>
              <p:cNvSpPr/>
              <p:nvPr/>
            </p:nvSpPr>
            <p:spPr>
              <a:xfrm>
                <a:off x="6492949" y="9942351"/>
                <a:ext cx="41408" cy="95252"/>
              </a:xfrm>
              <a:custGeom>
                <a:avLst/>
                <a:gdLst/>
                <a:ahLst/>
                <a:cxnLst/>
                <a:rect l="0" t="0" r="0" b="0"/>
                <a:pathLst>
                  <a:path w="41408" h="95252">
                    <a:moveTo>
                      <a:pt x="0" y="0"/>
                    </a:moveTo>
                    <a:lnTo>
                      <a:pt x="15913" y="3007"/>
                    </a:lnTo>
                    <a:cubicBezTo>
                      <a:pt x="20755" y="5000"/>
                      <a:pt x="25044" y="7930"/>
                      <a:pt x="28721" y="11683"/>
                    </a:cubicBezTo>
                    <a:cubicBezTo>
                      <a:pt x="36785" y="20166"/>
                      <a:pt x="41408" y="32727"/>
                      <a:pt x="41408" y="47726"/>
                    </a:cubicBezTo>
                    <a:cubicBezTo>
                      <a:pt x="41408" y="62762"/>
                      <a:pt x="36785" y="75462"/>
                      <a:pt x="28518" y="83920"/>
                    </a:cubicBezTo>
                    <a:cubicBezTo>
                      <a:pt x="24943" y="87591"/>
                      <a:pt x="20657" y="90442"/>
                      <a:pt x="15792" y="92376"/>
                    </a:cubicBezTo>
                    <a:lnTo>
                      <a:pt x="0" y="95252"/>
                    </a:lnTo>
                    <a:lnTo>
                      <a:pt x="0" y="83169"/>
                    </a:lnTo>
                    <a:lnTo>
                      <a:pt x="6" y="83171"/>
                    </a:lnTo>
                    <a:cubicBezTo>
                      <a:pt x="16961" y="83171"/>
                      <a:pt x="27146" y="68909"/>
                      <a:pt x="27146" y="47358"/>
                    </a:cubicBezTo>
                    <a:cubicBezTo>
                      <a:pt x="27146" y="31174"/>
                      <a:pt x="21624" y="19314"/>
                      <a:pt x="11464" y="14394"/>
                    </a:cubicBezTo>
                    <a:lnTo>
                      <a:pt x="0" y="11931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sz="1350"/>
              </a:p>
            </p:txBody>
          </p:sp>
          <p:sp>
            <p:nvSpPr>
              <p:cNvPr id="275" name="Shape 70">
                <a:extLst>
                  <a:ext uri="{FF2B5EF4-FFF2-40B4-BE49-F238E27FC236}">
                    <a16:creationId xmlns:a16="http://schemas.microsoft.com/office/drawing/2014/main" id="{79D7089E-D65E-4F83-8B5D-6322F5197325}"/>
                  </a:ext>
                </a:extLst>
              </p:cNvPr>
              <p:cNvSpPr/>
              <p:nvPr/>
            </p:nvSpPr>
            <p:spPr>
              <a:xfrm>
                <a:off x="6545910" y="9919786"/>
                <a:ext cx="58369" cy="117894"/>
              </a:xfrm>
              <a:custGeom>
                <a:avLst/>
                <a:gdLst/>
                <a:ahLst/>
                <a:cxnLst/>
                <a:rect l="0" t="0" r="0" b="0"/>
                <a:pathLst>
                  <a:path w="58369" h="117894">
                    <a:moveTo>
                      <a:pt x="28880" y="0"/>
                    </a:moveTo>
                    <a:lnTo>
                      <a:pt x="28880" y="24829"/>
                    </a:lnTo>
                    <a:lnTo>
                      <a:pt x="56820" y="24829"/>
                    </a:lnTo>
                    <a:lnTo>
                      <a:pt x="51816" y="36779"/>
                    </a:lnTo>
                    <a:lnTo>
                      <a:pt x="28880" y="36779"/>
                    </a:lnTo>
                    <a:lnTo>
                      <a:pt x="28880" y="94158"/>
                    </a:lnTo>
                    <a:cubicBezTo>
                      <a:pt x="28880" y="101867"/>
                      <a:pt x="31776" y="105347"/>
                      <a:pt x="37757" y="105347"/>
                    </a:cubicBezTo>
                    <a:cubicBezTo>
                      <a:pt x="44298" y="105347"/>
                      <a:pt x="50267" y="101702"/>
                      <a:pt x="53937" y="98793"/>
                    </a:cubicBezTo>
                    <a:lnTo>
                      <a:pt x="58369" y="108814"/>
                    </a:lnTo>
                    <a:cubicBezTo>
                      <a:pt x="51626" y="113830"/>
                      <a:pt x="42774" y="117894"/>
                      <a:pt x="34290" y="117894"/>
                    </a:cubicBezTo>
                    <a:cubicBezTo>
                      <a:pt x="21196" y="117894"/>
                      <a:pt x="14846" y="110160"/>
                      <a:pt x="14846" y="98400"/>
                    </a:cubicBezTo>
                    <a:lnTo>
                      <a:pt x="14846" y="36779"/>
                    </a:lnTo>
                    <a:lnTo>
                      <a:pt x="0" y="36779"/>
                    </a:lnTo>
                    <a:lnTo>
                      <a:pt x="0" y="24829"/>
                    </a:lnTo>
                    <a:lnTo>
                      <a:pt x="14846" y="24829"/>
                    </a:lnTo>
                    <a:lnTo>
                      <a:pt x="14846" y="4788"/>
                    </a:lnTo>
                    <a:lnTo>
                      <a:pt x="2888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sz="1350"/>
              </a:p>
            </p:txBody>
          </p:sp>
          <p:sp>
            <p:nvSpPr>
              <p:cNvPr id="276" name="Shape 71">
                <a:extLst>
                  <a:ext uri="{FF2B5EF4-FFF2-40B4-BE49-F238E27FC236}">
                    <a16:creationId xmlns:a16="http://schemas.microsoft.com/office/drawing/2014/main" id="{2F8A1C28-029A-4AC1-AB5B-31FB6A143B13}"/>
                  </a:ext>
                </a:extLst>
              </p:cNvPr>
              <p:cNvSpPr/>
              <p:nvPr/>
            </p:nvSpPr>
            <p:spPr>
              <a:xfrm>
                <a:off x="6615630" y="9942378"/>
                <a:ext cx="36709" cy="94062"/>
              </a:xfrm>
              <a:custGeom>
                <a:avLst/>
                <a:gdLst/>
                <a:ahLst/>
                <a:cxnLst/>
                <a:rect l="0" t="0" r="0" b="0"/>
                <a:pathLst>
                  <a:path w="36709" h="94062">
                    <a:moveTo>
                      <a:pt x="36709" y="0"/>
                    </a:moveTo>
                    <a:lnTo>
                      <a:pt x="36709" y="12097"/>
                    </a:lnTo>
                    <a:lnTo>
                      <a:pt x="21162" y="19640"/>
                    </a:lnTo>
                    <a:cubicBezTo>
                      <a:pt x="17358" y="24433"/>
                      <a:pt x="15240" y="31031"/>
                      <a:pt x="15240" y="38250"/>
                    </a:cubicBezTo>
                    <a:lnTo>
                      <a:pt x="36709" y="38250"/>
                    </a:lnTo>
                    <a:lnTo>
                      <a:pt x="36709" y="50188"/>
                    </a:lnTo>
                    <a:lnTo>
                      <a:pt x="15049" y="50188"/>
                    </a:lnTo>
                    <a:cubicBezTo>
                      <a:pt x="15049" y="63209"/>
                      <a:pt x="20686" y="75130"/>
                      <a:pt x="32034" y="80276"/>
                    </a:cubicBezTo>
                    <a:lnTo>
                      <a:pt x="36709" y="81221"/>
                    </a:lnTo>
                    <a:lnTo>
                      <a:pt x="36709" y="94062"/>
                    </a:lnTo>
                    <a:lnTo>
                      <a:pt x="23746" y="91249"/>
                    </a:lnTo>
                    <a:cubicBezTo>
                      <a:pt x="7808" y="83472"/>
                      <a:pt x="0" y="65479"/>
                      <a:pt x="0" y="45972"/>
                    </a:cubicBezTo>
                    <a:cubicBezTo>
                      <a:pt x="0" y="26169"/>
                      <a:pt x="8465" y="10175"/>
                      <a:pt x="21957" y="3415"/>
                    </a:cubicBezTo>
                    <a:lnTo>
                      <a:pt x="36709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sz="1350"/>
              </a:p>
            </p:txBody>
          </p:sp>
          <p:sp>
            <p:nvSpPr>
              <p:cNvPr id="277" name="Shape 72">
                <a:extLst>
                  <a:ext uri="{FF2B5EF4-FFF2-40B4-BE49-F238E27FC236}">
                    <a16:creationId xmlns:a16="http://schemas.microsoft.com/office/drawing/2014/main" id="{3CA78BE8-036A-4468-AE4B-5097CC472DDB}"/>
                  </a:ext>
                </a:extLst>
              </p:cNvPr>
              <p:cNvSpPr/>
              <p:nvPr/>
            </p:nvSpPr>
            <p:spPr>
              <a:xfrm>
                <a:off x="6652339" y="10018778"/>
                <a:ext cx="34398" cy="18898"/>
              </a:xfrm>
              <a:custGeom>
                <a:avLst/>
                <a:gdLst/>
                <a:ahLst/>
                <a:cxnLst/>
                <a:rect l="0" t="0" r="0" b="0"/>
                <a:pathLst>
                  <a:path w="34398" h="18898">
                    <a:moveTo>
                      <a:pt x="30144" y="0"/>
                    </a:moveTo>
                    <a:lnTo>
                      <a:pt x="34398" y="9627"/>
                    </a:lnTo>
                    <a:cubicBezTo>
                      <a:pt x="27832" y="15037"/>
                      <a:pt x="16275" y="18898"/>
                      <a:pt x="5696" y="18898"/>
                    </a:cubicBezTo>
                    <a:lnTo>
                      <a:pt x="0" y="17662"/>
                    </a:lnTo>
                    <a:lnTo>
                      <a:pt x="0" y="4821"/>
                    </a:lnTo>
                    <a:lnTo>
                      <a:pt x="8579" y="6554"/>
                    </a:lnTo>
                    <a:cubicBezTo>
                      <a:pt x="16275" y="6554"/>
                      <a:pt x="24759" y="3455"/>
                      <a:pt x="30144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sz="1350"/>
              </a:p>
            </p:txBody>
          </p:sp>
          <p:sp>
            <p:nvSpPr>
              <p:cNvPr id="278" name="Shape 73">
                <a:extLst>
                  <a:ext uri="{FF2B5EF4-FFF2-40B4-BE49-F238E27FC236}">
                    <a16:creationId xmlns:a16="http://schemas.microsoft.com/office/drawing/2014/main" id="{2836C68C-655F-4CAC-A929-5D81F01994F4}"/>
                  </a:ext>
                </a:extLst>
              </p:cNvPr>
              <p:cNvSpPr/>
              <p:nvPr/>
            </p:nvSpPr>
            <p:spPr>
              <a:xfrm>
                <a:off x="6652339" y="9942312"/>
                <a:ext cx="36709" cy="50254"/>
              </a:xfrm>
              <a:custGeom>
                <a:avLst/>
                <a:gdLst/>
                <a:ahLst/>
                <a:cxnLst/>
                <a:rect l="0" t="0" r="0" b="0"/>
                <a:pathLst>
                  <a:path w="36709" h="50254">
                    <a:moveTo>
                      <a:pt x="286" y="0"/>
                    </a:moveTo>
                    <a:cubicBezTo>
                      <a:pt x="23781" y="0"/>
                      <a:pt x="36709" y="18695"/>
                      <a:pt x="36709" y="47003"/>
                    </a:cubicBezTo>
                    <a:lnTo>
                      <a:pt x="36709" y="50254"/>
                    </a:lnTo>
                    <a:lnTo>
                      <a:pt x="0" y="50254"/>
                    </a:lnTo>
                    <a:lnTo>
                      <a:pt x="0" y="38316"/>
                    </a:lnTo>
                    <a:lnTo>
                      <a:pt x="21469" y="38316"/>
                    </a:lnTo>
                    <a:cubicBezTo>
                      <a:pt x="21469" y="25616"/>
                      <a:pt x="14357" y="11926"/>
                      <a:pt x="489" y="11926"/>
                    </a:cubicBezTo>
                    <a:lnTo>
                      <a:pt x="0" y="12163"/>
                    </a:lnTo>
                    <a:lnTo>
                      <a:pt x="0" y="66"/>
                    </a:lnTo>
                    <a:lnTo>
                      <a:pt x="286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sz="1350"/>
              </a:p>
            </p:txBody>
          </p:sp>
          <p:sp>
            <p:nvSpPr>
              <p:cNvPr id="279" name="Shape 74">
                <a:extLst>
                  <a:ext uri="{FF2B5EF4-FFF2-40B4-BE49-F238E27FC236}">
                    <a16:creationId xmlns:a16="http://schemas.microsoft.com/office/drawing/2014/main" id="{F938070A-19DE-4DFF-824D-2807F0926486}"/>
                  </a:ext>
                </a:extLst>
              </p:cNvPr>
              <p:cNvSpPr/>
              <p:nvPr/>
            </p:nvSpPr>
            <p:spPr>
              <a:xfrm>
                <a:off x="6704458" y="9942303"/>
                <a:ext cx="71272" cy="95377"/>
              </a:xfrm>
              <a:custGeom>
                <a:avLst/>
                <a:gdLst/>
                <a:ahLst/>
                <a:cxnLst/>
                <a:rect l="0" t="0" r="0" b="0"/>
                <a:pathLst>
                  <a:path w="71272" h="95377">
                    <a:moveTo>
                      <a:pt x="45086" y="0"/>
                    </a:moveTo>
                    <a:cubicBezTo>
                      <a:pt x="53328" y="0"/>
                      <a:pt x="62040" y="2311"/>
                      <a:pt x="68212" y="5779"/>
                    </a:cubicBezTo>
                    <a:lnTo>
                      <a:pt x="68212" y="19050"/>
                    </a:lnTo>
                    <a:cubicBezTo>
                      <a:pt x="62408" y="15380"/>
                      <a:pt x="54483" y="12332"/>
                      <a:pt x="44476" y="12332"/>
                    </a:cubicBezTo>
                    <a:cubicBezTo>
                      <a:pt x="25413" y="12332"/>
                      <a:pt x="14250" y="27559"/>
                      <a:pt x="14250" y="48146"/>
                    </a:cubicBezTo>
                    <a:cubicBezTo>
                      <a:pt x="14250" y="68364"/>
                      <a:pt x="25413" y="83224"/>
                      <a:pt x="44107" y="83224"/>
                    </a:cubicBezTo>
                    <a:cubicBezTo>
                      <a:pt x="54115" y="83224"/>
                      <a:pt x="61252" y="79921"/>
                      <a:pt x="66828" y="76480"/>
                    </a:cubicBezTo>
                    <a:lnTo>
                      <a:pt x="71272" y="86500"/>
                    </a:lnTo>
                    <a:cubicBezTo>
                      <a:pt x="64516" y="90907"/>
                      <a:pt x="54115" y="95377"/>
                      <a:pt x="42355" y="95377"/>
                    </a:cubicBezTo>
                    <a:cubicBezTo>
                      <a:pt x="14440" y="95377"/>
                      <a:pt x="0" y="73571"/>
                      <a:pt x="0" y="48946"/>
                    </a:cubicBezTo>
                    <a:cubicBezTo>
                      <a:pt x="0" y="23685"/>
                      <a:pt x="14618" y="0"/>
                      <a:pt x="45086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sz="1350"/>
              </a:p>
            </p:txBody>
          </p:sp>
          <p:sp>
            <p:nvSpPr>
              <p:cNvPr id="280" name="Shape 75">
                <a:extLst>
                  <a:ext uri="{FF2B5EF4-FFF2-40B4-BE49-F238E27FC236}">
                    <a16:creationId xmlns:a16="http://schemas.microsoft.com/office/drawing/2014/main" id="{9822ED4E-C8ED-4DB9-873A-8C2EABD6DC67}"/>
                  </a:ext>
                </a:extLst>
              </p:cNvPr>
              <p:cNvSpPr/>
              <p:nvPr/>
            </p:nvSpPr>
            <p:spPr>
              <a:xfrm>
                <a:off x="6785544" y="9980690"/>
                <a:ext cx="34589" cy="56996"/>
              </a:xfrm>
              <a:custGeom>
                <a:avLst/>
                <a:gdLst/>
                <a:ahLst/>
                <a:cxnLst/>
                <a:rect l="0" t="0" r="0" b="0"/>
                <a:pathLst>
                  <a:path w="34589" h="56996">
                    <a:moveTo>
                      <a:pt x="34589" y="0"/>
                    </a:moveTo>
                    <a:lnTo>
                      <a:pt x="34589" y="12495"/>
                    </a:lnTo>
                    <a:lnTo>
                      <a:pt x="19394" y="16428"/>
                    </a:lnTo>
                    <a:cubicBezTo>
                      <a:pt x="15709" y="19156"/>
                      <a:pt x="14071" y="23068"/>
                      <a:pt x="14071" y="28091"/>
                    </a:cubicBezTo>
                    <a:cubicBezTo>
                      <a:pt x="14071" y="37323"/>
                      <a:pt x="19850" y="44841"/>
                      <a:pt x="31788" y="44841"/>
                    </a:cubicBezTo>
                    <a:lnTo>
                      <a:pt x="34589" y="44159"/>
                    </a:lnTo>
                    <a:lnTo>
                      <a:pt x="34589" y="55666"/>
                    </a:lnTo>
                    <a:lnTo>
                      <a:pt x="27927" y="56996"/>
                    </a:lnTo>
                    <a:cubicBezTo>
                      <a:pt x="13094" y="56996"/>
                      <a:pt x="0" y="46379"/>
                      <a:pt x="0" y="29030"/>
                    </a:cubicBezTo>
                    <a:cubicBezTo>
                      <a:pt x="0" y="20064"/>
                      <a:pt x="3127" y="12841"/>
                      <a:pt x="9269" y="7764"/>
                    </a:cubicBezTo>
                    <a:lnTo>
                      <a:pt x="34589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sz="1350"/>
              </a:p>
            </p:txBody>
          </p:sp>
          <p:sp>
            <p:nvSpPr>
              <p:cNvPr id="281" name="Shape 76">
                <a:extLst>
                  <a:ext uri="{FF2B5EF4-FFF2-40B4-BE49-F238E27FC236}">
                    <a16:creationId xmlns:a16="http://schemas.microsoft.com/office/drawing/2014/main" id="{DE3CF998-E6E3-4257-BF14-6B3A4E1DC55F}"/>
                  </a:ext>
                </a:extLst>
              </p:cNvPr>
              <p:cNvSpPr/>
              <p:nvPr/>
            </p:nvSpPr>
            <p:spPr>
              <a:xfrm>
                <a:off x="6791335" y="9942771"/>
                <a:ext cx="28797" cy="20124"/>
              </a:xfrm>
              <a:custGeom>
                <a:avLst/>
                <a:gdLst/>
                <a:ahLst/>
                <a:cxnLst/>
                <a:rect l="0" t="0" r="0" b="0"/>
                <a:pathLst>
                  <a:path w="28797" h="20124">
                    <a:moveTo>
                      <a:pt x="28797" y="0"/>
                    </a:moveTo>
                    <a:lnTo>
                      <a:pt x="28797" y="11836"/>
                    </a:lnTo>
                    <a:lnTo>
                      <a:pt x="15116" y="14529"/>
                    </a:lnTo>
                    <a:cubicBezTo>
                      <a:pt x="11217" y="16187"/>
                      <a:pt x="8185" y="18302"/>
                      <a:pt x="5779" y="20124"/>
                    </a:cubicBezTo>
                    <a:lnTo>
                      <a:pt x="0" y="9927"/>
                    </a:lnTo>
                    <a:cubicBezTo>
                      <a:pt x="5486" y="5983"/>
                      <a:pt x="10633" y="3386"/>
                      <a:pt x="15856" y="1774"/>
                    </a:cubicBezTo>
                    <a:lnTo>
                      <a:pt x="28797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sz="1350"/>
              </a:p>
            </p:txBody>
          </p:sp>
          <p:sp>
            <p:nvSpPr>
              <p:cNvPr id="282" name="Shape 77">
                <a:extLst>
                  <a:ext uri="{FF2B5EF4-FFF2-40B4-BE49-F238E27FC236}">
                    <a16:creationId xmlns:a16="http://schemas.microsoft.com/office/drawing/2014/main" id="{B21DFB78-C076-4E85-AAB3-370A3FC2AC60}"/>
                  </a:ext>
                </a:extLst>
              </p:cNvPr>
              <p:cNvSpPr/>
              <p:nvPr/>
            </p:nvSpPr>
            <p:spPr>
              <a:xfrm>
                <a:off x="6820133" y="9942309"/>
                <a:ext cx="36493" cy="94047"/>
              </a:xfrm>
              <a:custGeom>
                <a:avLst/>
                <a:gdLst/>
                <a:ahLst/>
                <a:cxnLst/>
                <a:rect l="0" t="0" r="0" b="0"/>
                <a:pathLst>
                  <a:path w="36493" h="94047">
                    <a:moveTo>
                      <a:pt x="3372" y="0"/>
                    </a:moveTo>
                    <a:cubicBezTo>
                      <a:pt x="20694" y="0"/>
                      <a:pt x="34537" y="7518"/>
                      <a:pt x="34537" y="30835"/>
                    </a:cubicBezTo>
                    <a:lnTo>
                      <a:pt x="34537" y="58559"/>
                    </a:lnTo>
                    <a:cubicBezTo>
                      <a:pt x="34537" y="84353"/>
                      <a:pt x="35337" y="90538"/>
                      <a:pt x="36493" y="93408"/>
                    </a:cubicBezTo>
                    <a:lnTo>
                      <a:pt x="24936" y="93408"/>
                    </a:lnTo>
                    <a:lnTo>
                      <a:pt x="21291" y="84556"/>
                    </a:lnTo>
                    <a:cubicBezTo>
                      <a:pt x="18490" y="87261"/>
                      <a:pt x="14874" y="89967"/>
                      <a:pt x="10272" y="91995"/>
                    </a:cubicBezTo>
                    <a:lnTo>
                      <a:pt x="0" y="94047"/>
                    </a:lnTo>
                    <a:lnTo>
                      <a:pt x="0" y="82540"/>
                    </a:lnTo>
                    <a:lnTo>
                      <a:pt x="11749" y="79677"/>
                    </a:lnTo>
                    <a:cubicBezTo>
                      <a:pt x="15554" y="77625"/>
                      <a:pt x="18396" y="75019"/>
                      <a:pt x="20517" y="72796"/>
                    </a:cubicBezTo>
                    <a:lnTo>
                      <a:pt x="20517" y="49682"/>
                    </a:lnTo>
                    <a:lnTo>
                      <a:pt x="2406" y="50254"/>
                    </a:lnTo>
                    <a:lnTo>
                      <a:pt x="0" y="50877"/>
                    </a:lnTo>
                    <a:lnTo>
                      <a:pt x="0" y="38381"/>
                    </a:lnTo>
                    <a:lnTo>
                      <a:pt x="2038" y="37757"/>
                    </a:lnTo>
                    <a:lnTo>
                      <a:pt x="20517" y="37185"/>
                    </a:lnTo>
                    <a:lnTo>
                      <a:pt x="20517" y="32918"/>
                    </a:lnTo>
                    <a:cubicBezTo>
                      <a:pt x="20517" y="17335"/>
                      <a:pt x="12402" y="12129"/>
                      <a:pt x="857" y="12129"/>
                    </a:cubicBezTo>
                    <a:lnTo>
                      <a:pt x="0" y="12298"/>
                    </a:lnTo>
                    <a:lnTo>
                      <a:pt x="0" y="462"/>
                    </a:lnTo>
                    <a:lnTo>
                      <a:pt x="3372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sz="1350"/>
              </a:p>
            </p:txBody>
          </p:sp>
          <p:sp>
            <p:nvSpPr>
              <p:cNvPr id="283" name="Shape 78">
                <a:extLst>
                  <a:ext uri="{FF2B5EF4-FFF2-40B4-BE49-F238E27FC236}">
                    <a16:creationId xmlns:a16="http://schemas.microsoft.com/office/drawing/2014/main" id="{1AC21490-A537-462F-A388-CA658F0F92E5}"/>
                  </a:ext>
                </a:extLst>
              </p:cNvPr>
              <p:cNvSpPr/>
              <p:nvPr/>
            </p:nvSpPr>
            <p:spPr>
              <a:xfrm>
                <a:off x="6870117" y="9942303"/>
                <a:ext cx="61443" cy="95377"/>
              </a:xfrm>
              <a:custGeom>
                <a:avLst/>
                <a:gdLst/>
                <a:ahLst/>
                <a:cxnLst/>
                <a:rect l="0" t="0" r="0" b="0"/>
                <a:pathLst>
                  <a:path w="61443" h="95377">
                    <a:moveTo>
                      <a:pt x="35661" y="0"/>
                    </a:moveTo>
                    <a:cubicBezTo>
                      <a:pt x="45262" y="0"/>
                      <a:pt x="52591" y="2108"/>
                      <a:pt x="58547" y="4814"/>
                    </a:cubicBezTo>
                    <a:lnTo>
                      <a:pt x="58547" y="17120"/>
                    </a:lnTo>
                    <a:cubicBezTo>
                      <a:pt x="52197" y="14440"/>
                      <a:pt x="45656" y="11735"/>
                      <a:pt x="36195" y="11735"/>
                    </a:cubicBezTo>
                    <a:cubicBezTo>
                      <a:pt x="26962" y="11735"/>
                      <a:pt x="19253" y="15011"/>
                      <a:pt x="19253" y="23317"/>
                    </a:cubicBezTo>
                    <a:cubicBezTo>
                      <a:pt x="19253" y="43739"/>
                      <a:pt x="61443" y="38519"/>
                      <a:pt x="61443" y="68364"/>
                    </a:cubicBezTo>
                    <a:cubicBezTo>
                      <a:pt x="61443" y="87440"/>
                      <a:pt x="45656" y="95377"/>
                      <a:pt x="26962" y="95377"/>
                    </a:cubicBezTo>
                    <a:cubicBezTo>
                      <a:pt x="13881" y="95377"/>
                      <a:pt x="5982" y="91884"/>
                      <a:pt x="0" y="88405"/>
                    </a:cubicBezTo>
                    <a:lnTo>
                      <a:pt x="5385" y="77445"/>
                    </a:lnTo>
                    <a:cubicBezTo>
                      <a:pt x="9639" y="80150"/>
                      <a:pt x="17513" y="83972"/>
                      <a:pt x="27546" y="83972"/>
                    </a:cubicBezTo>
                    <a:cubicBezTo>
                      <a:pt x="38709" y="83972"/>
                      <a:pt x="46799" y="78981"/>
                      <a:pt x="46799" y="70498"/>
                    </a:cubicBezTo>
                    <a:cubicBezTo>
                      <a:pt x="46799" y="48146"/>
                      <a:pt x="5385" y="56032"/>
                      <a:pt x="5385" y="24067"/>
                    </a:cubicBezTo>
                    <a:cubicBezTo>
                      <a:pt x="5385" y="10973"/>
                      <a:pt x="14833" y="0"/>
                      <a:pt x="35661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sz="1350"/>
              </a:p>
            </p:txBody>
          </p:sp>
          <p:sp>
            <p:nvSpPr>
              <p:cNvPr id="284" name="Shape 79">
                <a:extLst>
                  <a:ext uri="{FF2B5EF4-FFF2-40B4-BE49-F238E27FC236}">
                    <a16:creationId xmlns:a16="http://schemas.microsoft.com/office/drawing/2014/main" id="{F3DD16CE-AB9A-479C-B6BB-5BD9E327F947}"/>
                  </a:ext>
                </a:extLst>
              </p:cNvPr>
              <p:cNvSpPr/>
              <p:nvPr/>
            </p:nvSpPr>
            <p:spPr>
              <a:xfrm>
                <a:off x="5564070" y="10086746"/>
                <a:ext cx="33534" cy="126950"/>
              </a:xfrm>
              <a:custGeom>
                <a:avLst/>
                <a:gdLst/>
                <a:ahLst/>
                <a:cxnLst/>
                <a:rect l="0" t="0" r="0" b="0"/>
                <a:pathLst>
                  <a:path w="33534" h="126950">
                    <a:moveTo>
                      <a:pt x="0" y="0"/>
                    </a:moveTo>
                    <a:lnTo>
                      <a:pt x="26200" y="0"/>
                    </a:lnTo>
                    <a:lnTo>
                      <a:pt x="33534" y="1024"/>
                    </a:lnTo>
                    <a:lnTo>
                      <a:pt x="33534" y="14182"/>
                    </a:lnTo>
                    <a:lnTo>
                      <a:pt x="26200" y="13119"/>
                    </a:lnTo>
                    <a:lnTo>
                      <a:pt x="14072" y="13119"/>
                    </a:lnTo>
                    <a:lnTo>
                      <a:pt x="14072" y="60490"/>
                    </a:lnTo>
                    <a:lnTo>
                      <a:pt x="26988" y="60490"/>
                    </a:lnTo>
                    <a:lnTo>
                      <a:pt x="33534" y="57902"/>
                    </a:lnTo>
                    <a:lnTo>
                      <a:pt x="33534" y="77894"/>
                    </a:lnTo>
                    <a:lnTo>
                      <a:pt x="33166" y="77391"/>
                    </a:lnTo>
                    <a:cubicBezTo>
                      <a:pt x="30938" y="74810"/>
                      <a:pt x="29140" y="73317"/>
                      <a:pt x="27737" y="73025"/>
                    </a:cubicBezTo>
                    <a:lnTo>
                      <a:pt x="14072" y="73025"/>
                    </a:lnTo>
                    <a:lnTo>
                      <a:pt x="14072" y="126950"/>
                    </a:lnTo>
                    <a:lnTo>
                      <a:pt x="0" y="126950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sz="1350"/>
              </a:p>
            </p:txBody>
          </p:sp>
          <p:sp>
            <p:nvSpPr>
              <p:cNvPr id="285" name="Shape 80">
                <a:extLst>
                  <a:ext uri="{FF2B5EF4-FFF2-40B4-BE49-F238E27FC236}">
                    <a16:creationId xmlns:a16="http://schemas.microsoft.com/office/drawing/2014/main" id="{A839FEA2-A685-4F19-8B20-8C24E04529A9}"/>
                  </a:ext>
                </a:extLst>
              </p:cNvPr>
              <p:cNvSpPr/>
              <p:nvPr/>
            </p:nvSpPr>
            <p:spPr>
              <a:xfrm>
                <a:off x="5597604" y="10087770"/>
                <a:ext cx="48926" cy="125926"/>
              </a:xfrm>
              <a:custGeom>
                <a:avLst/>
                <a:gdLst/>
                <a:ahLst/>
                <a:cxnLst/>
                <a:rect l="0" t="0" r="0" b="0"/>
                <a:pathLst>
                  <a:path w="48926" h="125926">
                    <a:moveTo>
                      <a:pt x="0" y="0"/>
                    </a:moveTo>
                    <a:lnTo>
                      <a:pt x="11837" y="1653"/>
                    </a:lnTo>
                    <a:cubicBezTo>
                      <a:pt x="27855" y="6831"/>
                      <a:pt x="34677" y="18972"/>
                      <a:pt x="34677" y="33279"/>
                    </a:cubicBezTo>
                    <a:cubicBezTo>
                      <a:pt x="34677" y="51364"/>
                      <a:pt x="23108" y="62743"/>
                      <a:pt x="9836" y="67556"/>
                    </a:cubicBezTo>
                    <a:lnTo>
                      <a:pt x="9836" y="67759"/>
                    </a:lnTo>
                    <a:cubicBezTo>
                      <a:pt x="13875" y="69690"/>
                      <a:pt x="28302" y="93376"/>
                      <a:pt x="48926" y="125926"/>
                    </a:cubicBezTo>
                    <a:lnTo>
                      <a:pt x="32150" y="125926"/>
                    </a:lnTo>
                    <a:cubicBezTo>
                      <a:pt x="21952" y="109739"/>
                      <a:pt x="13868" y="96551"/>
                      <a:pt x="7632" y="87262"/>
                    </a:cubicBezTo>
                    <a:lnTo>
                      <a:pt x="0" y="76870"/>
                    </a:lnTo>
                    <a:lnTo>
                      <a:pt x="0" y="56878"/>
                    </a:lnTo>
                    <a:lnTo>
                      <a:pt x="12016" y="52127"/>
                    </a:lnTo>
                    <a:cubicBezTo>
                      <a:pt x="16665" y="47627"/>
                      <a:pt x="19462" y="41464"/>
                      <a:pt x="19462" y="34816"/>
                    </a:cubicBezTo>
                    <a:cubicBezTo>
                      <a:pt x="19462" y="25719"/>
                      <a:pt x="15776" y="17487"/>
                      <a:pt x="5393" y="13939"/>
                    </a:cubicBezTo>
                    <a:lnTo>
                      <a:pt x="0" y="13158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sz="1350"/>
              </a:p>
            </p:txBody>
          </p:sp>
          <p:sp>
            <p:nvSpPr>
              <p:cNvPr id="286" name="Shape 81">
                <a:extLst>
                  <a:ext uri="{FF2B5EF4-FFF2-40B4-BE49-F238E27FC236}">
                    <a16:creationId xmlns:a16="http://schemas.microsoft.com/office/drawing/2014/main" id="{904621B4-9859-4379-9008-E2F41CC44694}"/>
                  </a:ext>
                </a:extLst>
              </p:cNvPr>
              <p:cNvSpPr/>
              <p:nvPr/>
            </p:nvSpPr>
            <p:spPr>
              <a:xfrm>
                <a:off x="5665788" y="10086746"/>
                <a:ext cx="62802" cy="126949"/>
              </a:xfrm>
              <a:custGeom>
                <a:avLst/>
                <a:gdLst/>
                <a:ahLst/>
                <a:cxnLst/>
                <a:rect l="0" t="0" r="0" b="0"/>
                <a:pathLst>
                  <a:path w="62802" h="126949">
                    <a:moveTo>
                      <a:pt x="0" y="0"/>
                    </a:moveTo>
                    <a:lnTo>
                      <a:pt x="62217" y="0"/>
                    </a:lnTo>
                    <a:lnTo>
                      <a:pt x="56845" y="13119"/>
                    </a:lnTo>
                    <a:lnTo>
                      <a:pt x="14059" y="13119"/>
                    </a:lnTo>
                    <a:lnTo>
                      <a:pt x="14059" y="55486"/>
                    </a:lnTo>
                    <a:lnTo>
                      <a:pt x="56439" y="55486"/>
                    </a:lnTo>
                    <a:lnTo>
                      <a:pt x="56439" y="68414"/>
                    </a:lnTo>
                    <a:lnTo>
                      <a:pt x="14059" y="68414"/>
                    </a:lnTo>
                    <a:lnTo>
                      <a:pt x="14059" y="113829"/>
                    </a:lnTo>
                    <a:lnTo>
                      <a:pt x="62802" y="113829"/>
                    </a:lnTo>
                    <a:lnTo>
                      <a:pt x="62802" y="126949"/>
                    </a:lnTo>
                    <a:lnTo>
                      <a:pt x="0" y="126949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sz="1350"/>
              </a:p>
            </p:txBody>
          </p:sp>
          <p:sp>
            <p:nvSpPr>
              <p:cNvPr id="287" name="Shape 82">
                <a:extLst>
                  <a:ext uri="{FF2B5EF4-FFF2-40B4-BE49-F238E27FC236}">
                    <a16:creationId xmlns:a16="http://schemas.microsoft.com/office/drawing/2014/main" id="{B5D086CF-F837-4E49-A367-97053D1D5E6E}"/>
                  </a:ext>
                </a:extLst>
              </p:cNvPr>
              <p:cNvSpPr/>
              <p:nvPr/>
            </p:nvSpPr>
            <p:spPr>
              <a:xfrm>
                <a:off x="5755552" y="10086740"/>
                <a:ext cx="37376" cy="126950"/>
              </a:xfrm>
              <a:custGeom>
                <a:avLst/>
                <a:gdLst/>
                <a:ahLst/>
                <a:cxnLst/>
                <a:rect l="0" t="0" r="0" b="0"/>
                <a:pathLst>
                  <a:path w="37376" h="126950">
                    <a:moveTo>
                      <a:pt x="0" y="0"/>
                    </a:moveTo>
                    <a:lnTo>
                      <a:pt x="35420" y="0"/>
                    </a:lnTo>
                    <a:lnTo>
                      <a:pt x="37376" y="361"/>
                    </a:lnTo>
                    <a:lnTo>
                      <a:pt x="37376" y="15302"/>
                    </a:lnTo>
                    <a:lnTo>
                      <a:pt x="30226" y="13119"/>
                    </a:lnTo>
                    <a:lnTo>
                      <a:pt x="14084" y="13119"/>
                    </a:lnTo>
                    <a:lnTo>
                      <a:pt x="14084" y="55487"/>
                    </a:lnTo>
                    <a:lnTo>
                      <a:pt x="30442" y="55487"/>
                    </a:lnTo>
                    <a:lnTo>
                      <a:pt x="37376" y="53011"/>
                    </a:lnTo>
                    <a:lnTo>
                      <a:pt x="37376" y="69489"/>
                    </a:lnTo>
                    <a:lnTo>
                      <a:pt x="34087" y="68415"/>
                    </a:lnTo>
                    <a:lnTo>
                      <a:pt x="14084" y="68415"/>
                    </a:lnTo>
                    <a:lnTo>
                      <a:pt x="14084" y="113830"/>
                    </a:lnTo>
                    <a:lnTo>
                      <a:pt x="32931" y="113830"/>
                    </a:lnTo>
                    <a:lnTo>
                      <a:pt x="37376" y="112368"/>
                    </a:lnTo>
                    <a:lnTo>
                      <a:pt x="37376" y="126056"/>
                    </a:lnTo>
                    <a:lnTo>
                      <a:pt x="31775" y="126950"/>
                    </a:lnTo>
                    <a:lnTo>
                      <a:pt x="0" y="126950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sz="1350"/>
              </a:p>
            </p:txBody>
          </p:sp>
          <p:sp>
            <p:nvSpPr>
              <p:cNvPr id="288" name="Shape 83">
                <a:extLst>
                  <a:ext uri="{FF2B5EF4-FFF2-40B4-BE49-F238E27FC236}">
                    <a16:creationId xmlns:a16="http://schemas.microsoft.com/office/drawing/2014/main" id="{BD353FBB-A8D7-4BA9-9438-1426569761C2}"/>
                  </a:ext>
                </a:extLst>
              </p:cNvPr>
              <p:cNvSpPr/>
              <p:nvPr/>
            </p:nvSpPr>
            <p:spPr>
              <a:xfrm>
                <a:off x="5792927" y="10087101"/>
                <a:ext cx="38710" cy="125695"/>
              </a:xfrm>
              <a:custGeom>
                <a:avLst/>
                <a:gdLst/>
                <a:ahLst/>
                <a:cxnLst/>
                <a:rect l="0" t="0" r="0" b="0"/>
                <a:pathLst>
                  <a:path w="38710" h="125695">
                    <a:moveTo>
                      <a:pt x="0" y="0"/>
                    </a:moveTo>
                    <a:lnTo>
                      <a:pt x="12986" y="2397"/>
                    </a:lnTo>
                    <a:cubicBezTo>
                      <a:pt x="25562" y="7632"/>
                      <a:pt x="31192" y="19457"/>
                      <a:pt x="31192" y="30297"/>
                    </a:cubicBezTo>
                    <a:cubicBezTo>
                      <a:pt x="31192" y="43378"/>
                      <a:pt x="25019" y="53766"/>
                      <a:pt x="13678" y="58402"/>
                    </a:cubicBezTo>
                    <a:lnTo>
                      <a:pt x="13678" y="58605"/>
                    </a:lnTo>
                    <a:cubicBezTo>
                      <a:pt x="25616" y="60510"/>
                      <a:pt x="38710" y="72474"/>
                      <a:pt x="38710" y="89441"/>
                    </a:cubicBezTo>
                    <a:cubicBezTo>
                      <a:pt x="38710" y="102271"/>
                      <a:pt x="32959" y="116752"/>
                      <a:pt x="15704" y="123189"/>
                    </a:cubicBezTo>
                    <a:lnTo>
                      <a:pt x="0" y="125695"/>
                    </a:lnTo>
                    <a:lnTo>
                      <a:pt x="0" y="112007"/>
                    </a:lnTo>
                    <a:lnTo>
                      <a:pt x="16148" y="106697"/>
                    </a:lnTo>
                    <a:cubicBezTo>
                      <a:pt x="20841" y="102468"/>
                      <a:pt x="23292" y="96553"/>
                      <a:pt x="23292" y="89809"/>
                    </a:cubicBezTo>
                    <a:cubicBezTo>
                      <a:pt x="23292" y="83732"/>
                      <a:pt x="20692" y="78294"/>
                      <a:pt x="16069" y="74374"/>
                    </a:cubicBezTo>
                    <a:lnTo>
                      <a:pt x="0" y="69128"/>
                    </a:lnTo>
                    <a:lnTo>
                      <a:pt x="0" y="52650"/>
                    </a:lnTo>
                    <a:lnTo>
                      <a:pt x="8701" y="49542"/>
                    </a:lnTo>
                    <a:cubicBezTo>
                      <a:pt x="13031" y="45835"/>
                      <a:pt x="15964" y="40298"/>
                      <a:pt x="15964" y="32976"/>
                    </a:cubicBezTo>
                    <a:cubicBezTo>
                      <a:pt x="15964" y="26614"/>
                      <a:pt x="14136" y="21559"/>
                      <a:pt x="10332" y="18096"/>
                    </a:cubicBezTo>
                    <a:lnTo>
                      <a:pt x="0" y="14941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sz="1350"/>
              </a:p>
            </p:txBody>
          </p:sp>
          <p:sp>
            <p:nvSpPr>
              <p:cNvPr id="289" name="Shape 474">
                <a:extLst>
                  <a:ext uri="{FF2B5EF4-FFF2-40B4-BE49-F238E27FC236}">
                    <a16:creationId xmlns:a16="http://schemas.microsoft.com/office/drawing/2014/main" id="{E884BF3D-8740-4B03-9D11-552C8D34E8B0}"/>
                  </a:ext>
                </a:extLst>
              </p:cNvPr>
              <p:cNvSpPr/>
              <p:nvPr/>
            </p:nvSpPr>
            <p:spPr>
              <a:xfrm>
                <a:off x="5856669" y="10086746"/>
                <a:ext cx="14072" cy="126950"/>
              </a:xfrm>
              <a:custGeom>
                <a:avLst/>
                <a:gdLst/>
                <a:ahLst/>
                <a:cxnLst/>
                <a:rect l="0" t="0" r="0" b="0"/>
                <a:pathLst>
                  <a:path w="14072" h="126950">
                    <a:moveTo>
                      <a:pt x="0" y="0"/>
                    </a:moveTo>
                    <a:lnTo>
                      <a:pt x="14072" y="0"/>
                    </a:lnTo>
                    <a:lnTo>
                      <a:pt x="14072" y="126950"/>
                    </a:lnTo>
                    <a:lnTo>
                      <a:pt x="0" y="126950"/>
                    </a:lnTo>
                    <a:lnTo>
                      <a:pt x="0" y="0"/>
                    </a:lnTo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sz="1350"/>
              </a:p>
            </p:txBody>
          </p:sp>
          <p:sp>
            <p:nvSpPr>
              <p:cNvPr id="290" name="Shape 85">
                <a:extLst>
                  <a:ext uri="{FF2B5EF4-FFF2-40B4-BE49-F238E27FC236}">
                    <a16:creationId xmlns:a16="http://schemas.microsoft.com/office/drawing/2014/main" id="{2D4A0B67-2D74-463E-B066-4F9566755246}"/>
                  </a:ext>
                </a:extLst>
              </p:cNvPr>
              <p:cNvSpPr/>
              <p:nvPr/>
            </p:nvSpPr>
            <p:spPr>
              <a:xfrm>
                <a:off x="5903495" y="10086746"/>
                <a:ext cx="93421" cy="128880"/>
              </a:xfrm>
              <a:custGeom>
                <a:avLst/>
                <a:gdLst/>
                <a:ahLst/>
                <a:cxnLst/>
                <a:rect l="0" t="0" r="0" b="0"/>
                <a:pathLst>
                  <a:path w="93421" h="128880">
                    <a:moveTo>
                      <a:pt x="0" y="0"/>
                    </a:moveTo>
                    <a:lnTo>
                      <a:pt x="14072" y="0"/>
                    </a:lnTo>
                    <a:lnTo>
                      <a:pt x="14072" y="81508"/>
                    </a:lnTo>
                    <a:cubicBezTo>
                      <a:pt x="14072" y="90157"/>
                      <a:pt x="15989" y="100749"/>
                      <a:pt x="23101" y="107899"/>
                    </a:cubicBezTo>
                    <a:cubicBezTo>
                      <a:pt x="27940" y="112890"/>
                      <a:pt x="35243" y="116154"/>
                      <a:pt x="46228" y="116154"/>
                    </a:cubicBezTo>
                    <a:cubicBezTo>
                      <a:pt x="58357" y="116154"/>
                      <a:pt x="66269" y="112890"/>
                      <a:pt x="71476" y="107696"/>
                    </a:cubicBezTo>
                    <a:cubicBezTo>
                      <a:pt x="77254" y="101549"/>
                      <a:pt x="79375" y="92672"/>
                      <a:pt x="79375" y="82652"/>
                    </a:cubicBezTo>
                    <a:lnTo>
                      <a:pt x="79375" y="0"/>
                    </a:lnTo>
                    <a:lnTo>
                      <a:pt x="93421" y="0"/>
                    </a:lnTo>
                    <a:lnTo>
                      <a:pt x="93421" y="84582"/>
                    </a:lnTo>
                    <a:cubicBezTo>
                      <a:pt x="93421" y="96139"/>
                      <a:pt x="90158" y="107899"/>
                      <a:pt x="81864" y="116357"/>
                    </a:cubicBezTo>
                    <a:cubicBezTo>
                      <a:pt x="74359" y="123875"/>
                      <a:pt x="62776" y="128880"/>
                      <a:pt x="45847" y="128880"/>
                    </a:cubicBezTo>
                    <a:cubicBezTo>
                      <a:pt x="29871" y="128880"/>
                      <a:pt x="19266" y="124269"/>
                      <a:pt x="12332" y="117716"/>
                    </a:cubicBezTo>
                    <a:cubicBezTo>
                      <a:pt x="2121" y="107696"/>
                      <a:pt x="0" y="92863"/>
                      <a:pt x="0" y="81331"/>
                    </a:cubicBez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sz="1350"/>
              </a:p>
            </p:txBody>
          </p:sp>
          <p:sp>
            <p:nvSpPr>
              <p:cNvPr id="291" name="Shape 86">
                <a:extLst>
                  <a:ext uri="{FF2B5EF4-FFF2-40B4-BE49-F238E27FC236}">
                    <a16:creationId xmlns:a16="http://schemas.microsoft.com/office/drawing/2014/main" id="{3218BC84-C6E8-44F7-A9F3-5B5087A58861}"/>
                  </a:ext>
                </a:extLst>
              </p:cNvPr>
              <p:cNvSpPr/>
              <p:nvPr/>
            </p:nvSpPr>
            <p:spPr>
              <a:xfrm>
                <a:off x="6030810" y="10086746"/>
                <a:ext cx="104775" cy="126949"/>
              </a:xfrm>
              <a:custGeom>
                <a:avLst/>
                <a:gdLst/>
                <a:ahLst/>
                <a:cxnLst/>
                <a:rect l="0" t="0" r="0" b="0"/>
                <a:pathLst>
                  <a:path w="104775" h="126949">
                    <a:moveTo>
                      <a:pt x="0" y="0"/>
                    </a:moveTo>
                    <a:lnTo>
                      <a:pt x="14656" y="0"/>
                    </a:lnTo>
                    <a:lnTo>
                      <a:pt x="76289" y="82448"/>
                    </a:lnTo>
                    <a:cubicBezTo>
                      <a:pt x="84950" y="94031"/>
                      <a:pt x="88443" y="98844"/>
                      <a:pt x="90729" y="103860"/>
                    </a:cubicBezTo>
                    <a:lnTo>
                      <a:pt x="91122" y="103860"/>
                    </a:lnTo>
                    <a:cubicBezTo>
                      <a:pt x="90906" y="99619"/>
                      <a:pt x="90729" y="95199"/>
                      <a:pt x="90729" y="88429"/>
                    </a:cubicBezTo>
                    <a:lnTo>
                      <a:pt x="90729" y="0"/>
                    </a:lnTo>
                    <a:lnTo>
                      <a:pt x="104775" y="0"/>
                    </a:lnTo>
                    <a:lnTo>
                      <a:pt x="104775" y="126949"/>
                    </a:lnTo>
                    <a:lnTo>
                      <a:pt x="91694" y="126949"/>
                    </a:lnTo>
                    <a:lnTo>
                      <a:pt x="27368" y="41453"/>
                    </a:lnTo>
                    <a:cubicBezTo>
                      <a:pt x="19863" y="31407"/>
                      <a:pt x="16383" y="26619"/>
                      <a:pt x="14084" y="21577"/>
                    </a:cubicBezTo>
                    <a:lnTo>
                      <a:pt x="13678" y="21577"/>
                    </a:lnTo>
                    <a:cubicBezTo>
                      <a:pt x="13869" y="25819"/>
                      <a:pt x="14084" y="30238"/>
                      <a:pt x="14084" y="37008"/>
                    </a:cubicBezTo>
                    <a:lnTo>
                      <a:pt x="14084" y="126949"/>
                    </a:lnTo>
                    <a:lnTo>
                      <a:pt x="0" y="126949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sz="1350"/>
              </a:p>
            </p:txBody>
          </p:sp>
          <p:sp>
            <p:nvSpPr>
              <p:cNvPr id="292" name="Shape 87">
                <a:extLst>
                  <a:ext uri="{FF2B5EF4-FFF2-40B4-BE49-F238E27FC236}">
                    <a16:creationId xmlns:a16="http://schemas.microsoft.com/office/drawing/2014/main" id="{EF55CB10-9136-492C-B8EB-0F85DA14FFD6}"/>
                  </a:ext>
                </a:extLst>
              </p:cNvPr>
              <p:cNvSpPr/>
              <p:nvPr/>
            </p:nvSpPr>
            <p:spPr>
              <a:xfrm>
                <a:off x="2739328" y="9917826"/>
                <a:ext cx="152603" cy="325590"/>
              </a:xfrm>
              <a:custGeom>
                <a:avLst/>
                <a:gdLst/>
                <a:ahLst/>
                <a:cxnLst/>
                <a:rect l="0" t="0" r="0" b="0"/>
                <a:pathLst>
                  <a:path w="152603" h="325590">
                    <a:moveTo>
                      <a:pt x="0" y="0"/>
                    </a:moveTo>
                    <a:lnTo>
                      <a:pt x="101727" y="0"/>
                    </a:lnTo>
                    <a:lnTo>
                      <a:pt x="101727" y="214211"/>
                    </a:lnTo>
                    <a:cubicBezTo>
                      <a:pt x="101727" y="256299"/>
                      <a:pt x="121666" y="293789"/>
                      <a:pt x="152603" y="317716"/>
                    </a:cubicBezTo>
                    <a:cubicBezTo>
                      <a:pt x="139916" y="322809"/>
                      <a:pt x="126009" y="325590"/>
                      <a:pt x="111481" y="325590"/>
                    </a:cubicBezTo>
                    <a:cubicBezTo>
                      <a:pt x="50025" y="325590"/>
                      <a:pt x="0" y="275654"/>
                      <a:pt x="0" y="214211"/>
                    </a:cubicBez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E03931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sz="1350"/>
              </a:p>
            </p:txBody>
          </p:sp>
          <p:sp>
            <p:nvSpPr>
              <p:cNvPr id="293" name="Shape 88">
                <a:extLst>
                  <a:ext uri="{FF2B5EF4-FFF2-40B4-BE49-F238E27FC236}">
                    <a16:creationId xmlns:a16="http://schemas.microsoft.com/office/drawing/2014/main" id="{0FB541EC-B4DE-49CF-9103-997B358306A1}"/>
                  </a:ext>
                </a:extLst>
              </p:cNvPr>
              <p:cNvSpPr/>
              <p:nvPr/>
            </p:nvSpPr>
            <p:spPr>
              <a:xfrm>
                <a:off x="2930910" y="9917819"/>
                <a:ext cx="152616" cy="325590"/>
              </a:xfrm>
              <a:custGeom>
                <a:avLst/>
                <a:gdLst/>
                <a:ahLst/>
                <a:cxnLst/>
                <a:rect l="0" t="0" r="0" b="0"/>
                <a:pathLst>
                  <a:path w="152616" h="325590">
                    <a:moveTo>
                      <a:pt x="50902" y="0"/>
                    </a:moveTo>
                    <a:lnTo>
                      <a:pt x="152616" y="0"/>
                    </a:lnTo>
                    <a:lnTo>
                      <a:pt x="152616" y="214223"/>
                    </a:lnTo>
                    <a:cubicBezTo>
                      <a:pt x="152616" y="275654"/>
                      <a:pt x="102603" y="325590"/>
                      <a:pt x="41148" y="325590"/>
                    </a:cubicBezTo>
                    <a:cubicBezTo>
                      <a:pt x="26619" y="325590"/>
                      <a:pt x="12751" y="322809"/>
                      <a:pt x="0" y="317729"/>
                    </a:cubicBezTo>
                    <a:cubicBezTo>
                      <a:pt x="30924" y="293789"/>
                      <a:pt x="50902" y="256311"/>
                      <a:pt x="50902" y="214223"/>
                    </a:cubicBezTo>
                    <a:lnTo>
                      <a:pt x="50902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E03931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sz="1350"/>
              </a:p>
            </p:txBody>
          </p:sp>
          <p:sp>
            <p:nvSpPr>
              <p:cNvPr id="294" name="Shape 89">
                <a:extLst>
                  <a:ext uri="{FF2B5EF4-FFF2-40B4-BE49-F238E27FC236}">
                    <a16:creationId xmlns:a16="http://schemas.microsoft.com/office/drawing/2014/main" id="{0996C007-C799-49FE-934F-D5D4C1B8DF10}"/>
                  </a:ext>
                </a:extLst>
              </p:cNvPr>
              <p:cNvSpPr/>
              <p:nvPr/>
            </p:nvSpPr>
            <p:spPr>
              <a:xfrm>
                <a:off x="2860612" y="9917826"/>
                <a:ext cx="101676" cy="307645"/>
              </a:xfrm>
              <a:custGeom>
                <a:avLst/>
                <a:gdLst/>
                <a:ahLst/>
                <a:cxnLst/>
                <a:rect l="0" t="0" r="0" b="0"/>
                <a:pathLst>
                  <a:path w="101676" h="307645">
                    <a:moveTo>
                      <a:pt x="0" y="0"/>
                    </a:moveTo>
                    <a:lnTo>
                      <a:pt x="101676" y="0"/>
                    </a:lnTo>
                    <a:lnTo>
                      <a:pt x="101676" y="214211"/>
                    </a:lnTo>
                    <a:cubicBezTo>
                      <a:pt x="101676" y="253378"/>
                      <a:pt x="81369" y="287782"/>
                      <a:pt x="50813" y="307645"/>
                    </a:cubicBezTo>
                    <a:cubicBezTo>
                      <a:pt x="20244" y="287782"/>
                      <a:pt x="0" y="253378"/>
                      <a:pt x="0" y="214211"/>
                    </a:cubicBez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E03931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sz="1350"/>
              </a:p>
            </p:txBody>
          </p:sp>
          <p:sp>
            <p:nvSpPr>
              <p:cNvPr id="295" name="Shape 90">
                <a:extLst>
                  <a:ext uri="{FF2B5EF4-FFF2-40B4-BE49-F238E27FC236}">
                    <a16:creationId xmlns:a16="http://schemas.microsoft.com/office/drawing/2014/main" id="{412A6E50-AEA4-4517-8977-38235C22FDC0}"/>
                  </a:ext>
                </a:extLst>
              </p:cNvPr>
              <p:cNvSpPr/>
              <p:nvPr/>
            </p:nvSpPr>
            <p:spPr>
              <a:xfrm>
                <a:off x="3510181" y="9937821"/>
                <a:ext cx="135420" cy="272173"/>
              </a:xfrm>
              <a:custGeom>
                <a:avLst/>
                <a:gdLst/>
                <a:ahLst/>
                <a:cxnLst/>
                <a:rect l="0" t="0" r="0" b="0"/>
                <a:pathLst>
                  <a:path w="135420" h="272173">
                    <a:moveTo>
                      <a:pt x="122327" y="0"/>
                    </a:moveTo>
                    <a:cubicBezTo>
                      <a:pt x="126898" y="0"/>
                      <a:pt x="131318" y="571"/>
                      <a:pt x="135420" y="1612"/>
                    </a:cubicBezTo>
                    <a:lnTo>
                      <a:pt x="135420" y="49339"/>
                    </a:lnTo>
                    <a:lnTo>
                      <a:pt x="135115" y="49949"/>
                    </a:lnTo>
                    <a:cubicBezTo>
                      <a:pt x="125718" y="47079"/>
                      <a:pt x="114059" y="46406"/>
                      <a:pt x="101829" y="48564"/>
                    </a:cubicBezTo>
                    <a:cubicBezTo>
                      <a:pt x="92177" y="50305"/>
                      <a:pt x="83503" y="53594"/>
                      <a:pt x="76429" y="57797"/>
                    </a:cubicBezTo>
                    <a:cubicBezTo>
                      <a:pt x="67170" y="62878"/>
                      <a:pt x="57874" y="69799"/>
                      <a:pt x="49962" y="78003"/>
                    </a:cubicBezTo>
                    <a:lnTo>
                      <a:pt x="49962" y="272173"/>
                    </a:lnTo>
                    <a:lnTo>
                      <a:pt x="0" y="272173"/>
                    </a:lnTo>
                    <a:lnTo>
                      <a:pt x="0" y="6718"/>
                    </a:lnTo>
                    <a:lnTo>
                      <a:pt x="41554" y="6718"/>
                    </a:lnTo>
                    <a:lnTo>
                      <a:pt x="47689" y="36436"/>
                    </a:lnTo>
                    <a:cubicBezTo>
                      <a:pt x="80823" y="6121"/>
                      <a:pt x="101575" y="0"/>
                      <a:pt x="122327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8B836A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sz="1350"/>
              </a:p>
            </p:txBody>
          </p:sp>
          <p:sp>
            <p:nvSpPr>
              <p:cNvPr id="296" name="Shape 91">
                <a:extLst>
                  <a:ext uri="{FF2B5EF4-FFF2-40B4-BE49-F238E27FC236}">
                    <a16:creationId xmlns:a16="http://schemas.microsoft.com/office/drawing/2014/main" id="{B8663882-6CF6-4291-B20C-88D49A60738C}"/>
                  </a:ext>
                </a:extLst>
              </p:cNvPr>
              <p:cNvSpPr/>
              <p:nvPr/>
            </p:nvSpPr>
            <p:spPr>
              <a:xfrm>
                <a:off x="3261574" y="9937817"/>
                <a:ext cx="213284" cy="277787"/>
              </a:xfrm>
              <a:custGeom>
                <a:avLst/>
                <a:gdLst/>
                <a:ahLst/>
                <a:cxnLst/>
                <a:rect l="0" t="0" r="0" b="0"/>
                <a:pathLst>
                  <a:path w="213284" h="277787">
                    <a:moveTo>
                      <a:pt x="133528" y="0"/>
                    </a:moveTo>
                    <a:cubicBezTo>
                      <a:pt x="161671" y="0"/>
                      <a:pt x="186322" y="7836"/>
                      <a:pt x="203721" y="17361"/>
                    </a:cubicBezTo>
                    <a:lnTo>
                      <a:pt x="203187" y="61684"/>
                    </a:lnTo>
                    <a:cubicBezTo>
                      <a:pt x="185775" y="49911"/>
                      <a:pt x="163322" y="41504"/>
                      <a:pt x="134683" y="41504"/>
                    </a:cubicBezTo>
                    <a:cubicBezTo>
                      <a:pt x="82512" y="41504"/>
                      <a:pt x="49936" y="83045"/>
                      <a:pt x="49936" y="139128"/>
                    </a:cubicBezTo>
                    <a:cubicBezTo>
                      <a:pt x="49936" y="193598"/>
                      <a:pt x="80276" y="236258"/>
                      <a:pt x="134150" y="236258"/>
                    </a:cubicBezTo>
                    <a:cubicBezTo>
                      <a:pt x="161671" y="236258"/>
                      <a:pt x="181826" y="227305"/>
                      <a:pt x="199263" y="216649"/>
                    </a:cubicBezTo>
                    <a:lnTo>
                      <a:pt x="213284" y="250875"/>
                    </a:lnTo>
                    <a:cubicBezTo>
                      <a:pt x="193078" y="264337"/>
                      <a:pt x="161074" y="277787"/>
                      <a:pt x="125730" y="277787"/>
                    </a:cubicBezTo>
                    <a:cubicBezTo>
                      <a:pt x="42659" y="277787"/>
                      <a:pt x="0" y="214935"/>
                      <a:pt x="0" y="141986"/>
                    </a:cubicBezTo>
                    <a:cubicBezTo>
                      <a:pt x="0" y="66230"/>
                      <a:pt x="47714" y="0"/>
                      <a:pt x="133528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8B836A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sz="1350"/>
              </a:p>
            </p:txBody>
          </p:sp>
          <p:sp>
            <p:nvSpPr>
              <p:cNvPr id="297" name="Shape 92">
                <a:extLst>
                  <a:ext uri="{FF2B5EF4-FFF2-40B4-BE49-F238E27FC236}">
                    <a16:creationId xmlns:a16="http://schemas.microsoft.com/office/drawing/2014/main" id="{0E07ACDB-A5C5-40FD-86EA-B9D550335507}"/>
                  </a:ext>
                </a:extLst>
              </p:cNvPr>
              <p:cNvSpPr/>
              <p:nvPr/>
            </p:nvSpPr>
            <p:spPr>
              <a:xfrm>
                <a:off x="3680106" y="9944543"/>
                <a:ext cx="219482" cy="271056"/>
              </a:xfrm>
              <a:custGeom>
                <a:avLst/>
                <a:gdLst/>
                <a:ahLst/>
                <a:cxnLst/>
                <a:rect l="0" t="0" r="0" b="0"/>
                <a:pathLst>
                  <a:path w="219482" h="271056">
                    <a:moveTo>
                      <a:pt x="0" y="0"/>
                    </a:moveTo>
                    <a:lnTo>
                      <a:pt x="49936" y="0"/>
                    </a:lnTo>
                    <a:lnTo>
                      <a:pt x="49936" y="170624"/>
                    </a:lnTo>
                    <a:cubicBezTo>
                      <a:pt x="49936" y="211010"/>
                      <a:pt x="67348" y="229539"/>
                      <a:pt x="99886" y="229539"/>
                    </a:cubicBezTo>
                    <a:cubicBezTo>
                      <a:pt x="129629" y="229539"/>
                      <a:pt x="153251" y="211607"/>
                      <a:pt x="164465" y="198653"/>
                    </a:cubicBezTo>
                    <a:lnTo>
                      <a:pt x="164465" y="0"/>
                    </a:lnTo>
                    <a:lnTo>
                      <a:pt x="213856" y="0"/>
                    </a:lnTo>
                    <a:lnTo>
                      <a:pt x="213856" y="166662"/>
                    </a:lnTo>
                    <a:cubicBezTo>
                      <a:pt x="213856" y="236283"/>
                      <a:pt x="215506" y="253695"/>
                      <a:pt x="219482" y="265455"/>
                    </a:cubicBezTo>
                    <a:lnTo>
                      <a:pt x="179070" y="265455"/>
                    </a:lnTo>
                    <a:lnTo>
                      <a:pt x="168389" y="238544"/>
                    </a:lnTo>
                    <a:cubicBezTo>
                      <a:pt x="148742" y="255359"/>
                      <a:pt x="118999" y="271056"/>
                      <a:pt x="83604" y="271056"/>
                    </a:cubicBezTo>
                    <a:cubicBezTo>
                      <a:pt x="48285" y="271056"/>
                      <a:pt x="0" y="252526"/>
                      <a:pt x="0" y="174523"/>
                    </a:cubicBez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8B836A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sz="1350"/>
              </a:p>
            </p:txBody>
          </p:sp>
          <p:sp>
            <p:nvSpPr>
              <p:cNvPr id="298" name="Shape 93">
                <a:extLst>
                  <a:ext uri="{FF2B5EF4-FFF2-40B4-BE49-F238E27FC236}">
                    <a16:creationId xmlns:a16="http://schemas.microsoft.com/office/drawing/2014/main" id="{110DB2D5-4107-471F-94F9-BAB2E3A7EB18}"/>
                  </a:ext>
                </a:extLst>
              </p:cNvPr>
              <p:cNvSpPr/>
              <p:nvPr/>
            </p:nvSpPr>
            <p:spPr>
              <a:xfrm>
                <a:off x="3934927" y="9937996"/>
                <a:ext cx="110592" cy="276011"/>
              </a:xfrm>
              <a:custGeom>
                <a:avLst/>
                <a:gdLst/>
                <a:ahLst/>
                <a:cxnLst/>
                <a:rect l="0" t="0" r="0" b="0"/>
                <a:pathLst>
                  <a:path w="110592" h="276011">
                    <a:moveTo>
                      <a:pt x="110592" y="0"/>
                    </a:moveTo>
                    <a:lnTo>
                      <a:pt x="110592" y="40453"/>
                    </a:lnTo>
                    <a:lnTo>
                      <a:pt x="86702" y="45886"/>
                    </a:lnTo>
                    <a:cubicBezTo>
                      <a:pt x="64610" y="56833"/>
                      <a:pt x="51651" y="82303"/>
                      <a:pt x="51651" y="110916"/>
                    </a:cubicBezTo>
                    <a:lnTo>
                      <a:pt x="110592" y="110916"/>
                    </a:lnTo>
                    <a:lnTo>
                      <a:pt x="110592" y="149638"/>
                    </a:lnTo>
                    <a:lnTo>
                      <a:pt x="52184" y="149638"/>
                    </a:lnTo>
                    <a:cubicBezTo>
                      <a:pt x="52184" y="185023"/>
                      <a:pt x="69236" y="215637"/>
                      <a:pt x="100255" y="228732"/>
                    </a:cubicBezTo>
                    <a:lnTo>
                      <a:pt x="110592" y="230705"/>
                    </a:lnTo>
                    <a:lnTo>
                      <a:pt x="110592" y="276011"/>
                    </a:lnTo>
                    <a:lnTo>
                      <a:pt x="96075" y="274541"/>
                    </a:lnTo>
                    <a:cubicBezTo>
                      <a:pt x="30522" y="260536"/>
                      <a:pt x="0" y="200461"/>
                      <a:pt x="0" y="135630"/>
                    </a:cubicBezTo>
                    <a:cubicBezTo>
                      <a:pt x="0" y="68822"/>
                      <a:pt x="33954" y="14946"/>
                      <a:pt x="87927" y="2521"/>
                    </a:cubicBezTo>
                    <a:lnTo>
                      <a:pt x="110592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8B836A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sz="1350"/>
              </a:p>
            </p:txBody>
          </p:sp>
          <p:sp>
            <p:nvSpPr>
              <p:cNvPr id="299" name="Shape 94">
                <a:extLst>
                  <a:ext uri="{FF2B5EF4-FFF2-40B4-BE49-F238E27FC236}">
                    <a16:creationId xmlns:a16="http://schemas.microsoft.com/office/drawing/2014/main" id="{D5D0511E-5BEE-403C-8651-82BFC87F6513}"/>
                  </a:ext>
                </a:extLst>
              </p:cNvPr>
              <p:cNvSpPr/>
              <p:nvPr/>
            </p:nvSpPr>
            <p:spPr>
              <a:xfrm>
                <a:off x="4045519" y="10155008"/>
                <a:ext cx="103835" cy="60592"/>
              </a:xfrm>
              <a:custGeom>
                <a:avLst/>
                <a:gdLst/>
                <a:ahLst/>
                <a:cxnLst/>
                <a:rect l="0" t="0" r="0" b="0"/>
                <a:pathLst>
                  <a:path w="103835" h="60592">
                    <a:moveTo>
                      <a:pt x="89802" y="0"/>
                    </a:moveTo>
                    <a:lnTo>
                      <a:pt x="103835" y="33083"/>
                    </a:lnTo>
                    <a:cubicBezTo>
                      <a:pt x="80848" y="50495"/>
                      <a:pt x="46558" y="60592"/>
                      <a:pt x="15735" y="60592"/>
                    </a:cubicBezTo>
                    <a:lnTo>
                      <a:pt x="0" y="59000"/>
                    </a:lnTo>
                    <a:lnTo>
                      <a:pt x="0" y="13693"/>
                    </a:lnTo>
                    <a:lnTo>
                      <a:pt x="25222" y="18504"/>
                    </a:lnTo>
                    <a:cubicBezTo>
                      <a:pt x="48260" y="18504"/>
                      <a:pt x="71831" y="10668"/>
                      <a:pt x="89802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8B836A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sz="1350"/>
              </a:p>
            </p:txBody>
          </p:sp>
          <p:sp>
            <p:nvSpPr>
              <p:cNvPr id="300" name="Shape 95">
                <a:extLst>
                  <a:ext uri="{FF2B5EF4-FFF2-40B4-BE49-F238E27FC236}">
                    <a16:creationId xmlns:a16="http://schemas.microsoft.com/office/drawing/2014/main" id="{33AF76E3-A065-4A14-9B24-009F4ED94A66}"/>
                  </a:ext>
                </a:extLst>
              </p:cNvPr>
              <p:cNvSpPr/>
              <p:nvPr/>
            </p:nvSpPr>
            <p:spPr>
              <a:xfrm>
                <a:off x="4045519" y="9937813"/>
                <a:ext cx="111697" cy="149822"/>
              </a:xfrm>
              <a:custGeom>
                <a:avLst/>
                <a:gdLst/>
                <a:ahLst/>
                <a:cxnLst/>
                <a:rect l="0" t="0" r="0" b="0"/>
                <a:pathLst>
                  <a:path w="111697" h="149822">
                    <a:moveTo>
                      <a:pt x="1651" y="0"/>
                    </a:moveTo>
                    <a:cubicBezTo>
                      <a:pt x="71272" y="0"/>
                      <a:pt x="111697" y="54419"/>
                      <a:pt x="111697" y="136906"/>
                    </a:cubicBezTo>
                    <a:lnTo>
                      <a:pt x="111697" y="149822"/>
                    </a:lnTo>
                    <a:lnTo>
                      <a:pt x="0" y="149822"/>
                    </a:lnTo>
                    <a:lnTo>
                      <a:pt x="0" y="111099"/>
                    </a:lnTo>
                    <a:lnTo>
                      <a:pt x="58941" y="111099"/>
                    </a:lnTo>
                    <a:cubicBezTo>
                      <a:pt x="58941" y="76873"/>
                      <a:pt x="39840" y="40386"/>
                      <a:pt x="1105" y="40386"/>
                    </a:cubicBezTo>
                    <a:lnTo>
                      <a:pt x="0" y="40637"/>
                    </a:lnTo>
                    <a:lnTo>
                      <a:pt x="0" y="184"/>
                    </a:lnTo>
                    <a:lnTo>
                      <a:pt x="1651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8B836A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sz="1350"/>
              </a:p>
            </p:txBody>
          </p:sp>
          <p:sp>
            <p:nvSpPr>
              <p:cNvPr id="301" name="Shape 475">
                <a:extLst>
                  <a:ext uri="{FF2B5EF4-FFF2-40B4-BE49-F238E27FC236}">
                    <a16:creationId xmlns:a16="http://schemas.microsoft.com/office/drawing/2014/main" id="{6CAD875F-2B88-432F-AF55-242413B51BDD}"/>
                  </a:ext>
                </a:extLst>
              </p:cNvPr>
              <p:cNvSpPr/>
              <p:nvPr/>
            </p:nvSpPr>
            <p:spPr>
              <a:xfrm>
                <a:off x="7924587" y="716444"/>
                <a:ext cx="70193" cy="1286281"/>
              </a:xfrm>
              <a:custGeom>
                <a:avLst/>
                <a:gdLst/>
                <a:ahLst/>
                <a:cxnLst/>
                <a:rect l="0" t="0" r="0" b="0"/>
                <a:pathLst>
                  <a:path w="70193" h="1286281">
                    <a:moveTo>
                      <a:pt x="0" y="0"/>
                    </a:moveTo>
                    <a:lnTo>
                      <a:pt x="70193" y="0"/>
                    </a:lnTo>
                    <a:lnTo>
                      <a:pt x="70193" y="1286281"/>
                    </a:lnTo>
                    <a:lnTo>
                      <a:pt x="0" y="1286281"/>
                    </a:lnTo>
                    <a:lnTo>
                      <a:pt x="0" y="0"/>
                    </a:lnTo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504E4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sz="1350"/>
              </a:p>
            </p:txBody>
          </p:sp>
          <p:sp>
            <p:nvSpPr>
              <p:cNvPr id="302" name="Shape 97">
                <a:extLst>
                  <a:ext uri="{FF2B5EF4-FFF2-40B4-BE49-F238E27FC236}">
                    <a16:creationId xmlns:a16="http://schemas.microsoft.com/office/drawing/2014/main" id="{6C7F35E3-A36F-46FB-BFB8-C0DA83C6DEAF}"/>
                  </a:ext>
                </a:extLst>
              </p:cNvPr>
              <p:cNvSpPr/>
              <p:nvPr/>
            </p:nvSpPr>
            <p:spPr>
              <a:xfrm>
                <a:off x="2714513" y="2670812"/>
                <a:ext cx="2059408" cy="5185402"/>
              </a:xfrm>
              <a:custGeom>
                <a:avLst/>
                <a:gdLst/>
                <a:ahLst/>
                <a:cxnLst/>
                <a:rect l="0" t="0" r="0" b="0"/>
                <a:pathLst>
                  <a:path w="2059407" h="5155570">
                    <a:moveTo>
                      <a:pt x="2059407" y="0"/>
                    </a:moveTo>
                    <a:lnTo>
                      <a:pt x="2059407" y="732683"/>
                    </a:lnTo>
                    <a:lnTo>
                      <a:pt x="1960818" y="738167"/>
                    </a:lnTo>
                    <a:cubicBezTo>
                      <a:pt x="1327964" y="809833"/>
                      <a:pt x="950652" y="1405209"/>
                      <a:pt x="940841" y="2110833"/>
                    </a:cubicBezTo>
                    <a:lnTo>
                      <a:pt x="2059407" y="2110833"/>
                    </a:lnTo>
                    <a:lnTo>
                      <a:pt x="2059407" y="2800785"/>
                    </a:lnTo>
                    <a:lnTo>
                      <a:pt x="940841" y="2800785"/>
                    </a:lnTo>
                    <a:cubicBezTo>
                      <a:pt x="949344" y="3556819"/>
                      <a:pt x="1330490" y="4154045"/>
                      <a:pt x="1994598" y="4351424"/>
                    </a:cubicBezTo>
                    <a:lnTo>
                      <a:pt x="2059407" y="4367128"/>
                    </a:lnTo>
                    <a:lnTo>
                      <a:pt x="2059407" y="5155570"/>
                    </a:lnTo>
                    <a:lnTo>
                      <a:pt x="1955638" y="5143027"/>
                    </a:lnTo>
                    <a:cubicBezTo>
                      <a:pt x="618156" y="4946658"/>
                      <a:pt x="0" y="3839398"/>
                      <a:pt x="0" y="2560349"/>
                    </a:cubicBezTo>
                    <a:cubicBezTo>
                      <a:pt x="0" y="1102047"/>
                      <a:pt x="775058" y="65606"/>
                      <a:pt x="1973477" y="2253"/>
                    </a:cubicBezTo>
                    <a:lnTo>
                      <a:pt x="2059407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922D54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sz="1350"/>
              </a:p>
            </p:txBody>
          </p:sp>
          <p:sp>
            <p:nvSpPr>
              <p:cNvPr id="303" name="Shape 98">
                <a:extLst>
                  <a:ext uri="{FF2B5EF4-FFF2-40B4-BE49-F238E27FC236}">
                    <a16:creationId xmlns:a16="http://schemas.microsoft.com/office/drawing/2014/main" id="{FD080FE7-A366-4D37-983A-258ACF101A27}"/>
                  </a:ext>
                </a:extLst>
              </p:cNvPr>
              <p:cNvSpPr/>
              <p:nvPr/>
            </p:nvSpPr>
            <p:spPr>
              <a:xfrm>
                <a:off x="4773922" y="6788772"/>
                <a:ext cx="1871725" cy="1085431"/>
              </a:xfrm>
              <a:custGeom>
                <a:avLst/>
                <a:gdLst/>
                <a:ahLst/>
                <a:cxnLst/>
                <a:rect l="0" t="0" r="0" b="0"/>
                <a:pathLst>
                  <a:path w="1954860" h="1087196">
                    <a:moveTo>
                      <a:pt x="1672603" y="0"/>
                    </a:moveTo>
                    <a:lnTo>
                      <a:pt x="1954860" y="637680"/>
                    </a:lnTo>
                    <a:cubicBezTo>
                      <a:pt x="1494904" y="930402"/>
                      <a:pt x="899020" y="1087196"/>
                      <a:pt x="334518" y="1087196"/>
                    </a:cubicBezTo>
                    <a:cubicBezTo>
                      <a:pt x="231939" y="1087196"/>
                      <a:pt x="132832" y="1082500"/>
                      <a:pt x="37162" y="1073350"/>
                    </a:cubicBezTo>
                    <a:lnTo>
                      <a:pt x="0" y="1068858"/>
                    </a:lnTo>
                    <a:lnTo>
                      <a:pt x="0" y="280417"/>
                    </a:lnTo>
                    <a:lnTo>
                      <a:pt x="93430" y="303055"/>
                    </a:lnTo>
                    <a:cubicBezTo>
                      <a:pt x="202216" y="323738"/>
                      <a:pt x="317536" y="334518"/>
                      <a:pt x="439064" y="334518"/>
                    </a:cubicBezTo>
                    <a:cubicBezTo>
                      <a:pt x="919925" y="334518"/>
                      <a:pt x="1327620" y="188163"/>
                      <a:pt x="1672603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922D54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sz="1350"/>
              </a:p>
            </p:txBody>
          </p:sp>
          <p:sp>
            <p:nvSpPr>
              <p:cNvPr id="304" name="Shape 99">
                <a:extLst>
                  <a:ext uri="{FF2B5EF4-FFF2-40B4-BE49-F238E27FC236}">
                    <a16:creationId xmlns:a16="http://schemas.microsoft.com/office/drawing/2014/main" id="{5FC7E2AC-8D35-4B58-8D8B-0CC863DB9633}"/>
                  </a:ext>
                </a:extLst>
              </p:cNvPr>
              <p:cNvSpPr/>
              <p:nvPr/>
            </p:nvSpPr>
            <p:spPr>
              <a:xfrm>
                <a:off x="4600883" y="2668847"/>
                <a:ext cx="1971114" cy="2815144"/>
              </a:xfrm>
              <a:custGeom>
                <a:avLst/>
                <a:gdLst/>
                <a:ahLst/>
                <a:cxnLst/>
                <a:rect l="0" t="0" r="0" b="0"/>
                <a:pathLst>
                  <a:path w="2069846" h="2801607">
                    <a:moveTo>
                      <a:pt x="31356" y="0"/>
                    </a:moveTo>
                    <a:cubicBezTo>
                      <a:pt x="1327620" y="0"/>
                      <a:pt x="2069846" y="993102"/>
                      <a:pt x="2069846" y="2571623"/>
                    </a:cubicBezTo>
                    <a:lnTo>
                      <a:pt x="2069846" y="2801607"/>
                    </a:lnTo>
                    <a:lnTo>
                      <a:pt x="0" y="2801607"/>
                    </a:lnTo>
                    <a:lnTo>
                      <a:pt x="0" y="2111655"/>
                    </a:lnTo>
                    <a:lnTo>
                      <a:pt x="1118565" y="2111655"/>
                    </a:lnTo>
                    <a:cubicBezTo>
                      <a:pt x="1108100" y="1421702"/>
                      <a:pt x="773582" y="731761"/>
                      <a:pt x="31356" y="731761"/>
                    </a:cubicBezTo>
                    <a:lnTo>
                      <a:pt x="0" y="733505"/>
                    </a:lnTo>
                    <a:lnTo>
                      <a:pt x="0" y="822"/>
                    </a:lnTo>
                    <a:lnTo>
                      <a:pt x="31356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922D54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sz="1350"/>
              </a:p>
            </p:txBody>
          </p:sp>
          <p:sp>
            <p:nvSpPr>
              <p:cNvPr id="305" name="Rectangle 100">
                <a:extLst>
                  <a:ext uri="{FF2B5EF4-FFF2-40B4-BE49-F238E27FC236}">
                    <a16:creationId xmlns:a16="http://schemas.microsoft.com/office/drawing/2014/main" id="{055C93EA-48C0-4B71-986C-6B5C939AF03F}"/>
                  </a:ext>
                </a:extLst>
              </p:cNvPr>
              <p:cNvSpPr/>
              <p:nvPr/>
            </p:nvSpPr>
            <p:spPr>
              <a:xfrm rot="16200001">
                <a:off x="6961341" y="1147813"/>
                <a:ext cx="2801604" cy="968848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600"/>
                  </a:spcAft>
                </a:pPr>
                <a:r>
                  <a:rPr lang="es-ES" sz="3600" b="1" dirty="0">
                    <a:solidFill>
                      <a:srgbClr val="922D54"/>
                    </a:solidFill>
                    <a:latin typeface="Calibri" panose="020F0502020204030204" pitchFamily="34" charset="0"/>
                    <a:ea typeface="Calibri" panose="020F0502020204030204" pitchFamily="34" charset="0"/>
                  </a:rPr>
                  <a:t>2024</a:t>
                </a:r>
                <a:endParaRPr lang="es-ES" sz="825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306" name="Rectangle 101">
                <a:extLst>
                  <a:ext uri="{FF2B5EF4-FFF2-40B4-BE49-F238E27FC236}">
                    <a16:creationId xmlns:a16="http://schemas.microsoft.com/office/drawing/2014/main" id="{4AC1B32B-0FC3-4B70-B248-6C0FC40289EE}"/>
                  </a:ext>
                </a:extLst>
              </p:cNvPr>
              <p:cNvSpPr/>
              <p:nvPr/>
            </p:nvSpPr>
            <p:spPr>
              <a:xfrm>
                <a:off x="-2091797" y="7942622"/>
                <a:ext cx="13845640" cy="1631529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 algn="ctr" eaLnBrk="1" hangingPunct="1"/>
                <a:r>
                  <a:rPr lang="es-ES" altLang="es-ES" sz="2100" b="1" dirty="0">
                    <a:solidFill>
                      <a:schemeClr val="bg2">
                        <a:lumMod val="50000"/>
                      </a:schemeClr>
                    </a:solidFill>
                    <a:latin typeface="Bliss Pro Medium" panose="02000603050000020004" pitchFamily="50" charset="0"/>
                  </a:rPr>
                  <a:t>XX Workshop de Proyectos Digitales</a:t>
                </a:r>
                <a:br>
                  <a:rPr lang="es-ES" altLang="es-ES" sz="2100" b="1" dirty="0">
                    <a:solidFill>
                      <a:schemeClr val="bg2">
                        <a:lumMod val="50000"/>
                      </a:schemeClr>
                    </a:solidFill>
                    <a:latin typeface="Bliss Pro Medium" panose="02000603050000020004" pitchFamily="50" charset="0"/>
                  </a:rPr>
                </a:br>
                <a:r>
                  <a:rPr lang="es-ES" altLang="es-ES" sz="2100" b="1" dirty="0">
                    <a:solidFill>
                      <a:schemeClr val="bg2">
                        <a:lumMod val="50000"/>
                      </a:schemeClr>
                    </a:solidFill>
                    <a:latin typeface="Bliss Pro Medium" panose="02000603050000020004" pitchFamily="50" charset="0"/>
                  </a:rPr>
                  <a:t>Servicio de estadísticas en recolecta </a:t>
                </a:r>
                <a:endParaRPr lang="es-ES" altLang="es-ES" sz="2100" dirty="0">
                  <a:solidFill>
                    <a:schemeClr val="bg2">
                      <a:lumMod val="50000"/>
                    </a:schemeClr>
                  </a:solidFill>
                  <a:latin typeface="Bliss Pro Medium" panose="02000603050000020004" pitchFamily="50" charset="0"/>
                </a:endParaRPr>
              </a:p>
            </p:txBody>
          </p:sp>
          <p:sp>
            <p:nvSpPr>
              <p:cNvPr id="308" name="Rectangle 103">
                <a:extLst>
                  <a:ext uri="{FF2B5EF4-FFF2-40B4-BE49-F238E27FC236}">
                    <a16:creationId xmlns:a16="http://schemas.microsoft.com/office/drawing/2014/main" id="{841B3A50-D219-48B1-B2B9-8D95ECB8C761}"/>
                  </a:ext>
                </a:extLst>
              </p:cNvPr>
              <p:cNvSpPr/>
              <p:nvPr/>
            </p:nvSpPr>
            <p:spPr>
              <a:xfrm>
                <a:off x="3046989" y="604040"/>
                <a:ext cx="3753620" cy="944316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600"/>
                  </a:spcAft>
                </a:pPr>
                <a:r>
                  <a:rPr lang="es-ES" sz="3525" b="1" dirty="0">
                    <a:solidFill>
                      <a:srgbClr val="504E47"/>
                    </a:solidFill>
                    <a:latin typeface="Calibri" panose="020F0502020204030204" pitchFamily="34" charset="0"/>
                    <a:ea typeface="Calibri" panose="020F0502020204030204" pitchFamily="34" charset="0"/>
                  </a:rPr>
                  <a:t>EVENTOS</a:t>
                </a:r>
                <a:endParaRPr lang="es-ES" sz="825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309" name="Rectangle 104">
                <a:extLst>
                  <a:ext uri="{FF2B5EF4-FFF2-40B4-BE49-F238E27FC236}">
                    <a16:creationId xmlns:a16="http://schemas.microsoft.com/office/drawing/2014/main" id="{014B8F65-581A-4CCC-A488-7BEBD8A09708}"/>
                  </a:ext>
                </a:extLst>
              </p:cNvPr>
              <p:cNvSpPr/>
              <p:nvPr/>
            </p:nvSpPr>
            <p:spPr>
              <a:xfrm>
                <a:off x="6035165" y="1129618"/>
                <a:ext cx="170831" cy="944317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600"/>
                  </a:spcAft>
                </a:pPr>
                <a:r>
                  <a:rPr lang="es-ES" sz="3525" b="1">
                    <a:solidFill>
                      <a:srgbClr val="504E47"/>
                    </a:solidFill>
                    <a:latin typeface="Calibri" panose="020F0502020204030204" pitchFamily="34" charset="0"/>
                    <a:ea typeface="Calibri" panose="020F0502020204030204" pitchFamily="34" charset="0"/>
                  </a:rPr>
                  <a:t> </a:t>
                </a:r>
                <a:endParaRPr lang="es-ES" sz="825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</p:grpSp>
      </p:grpSp>
      <p:sp>
        <p:nvSpPr>
          <p:cNvPr id="3" name="Rectangle 101">
            <a:extLst>
              <a:ext uri="{FF2B5EF4-FFF2-40B4-BE49-F238E27FC236}">
                <a16:creationId xmlns:a16="http://schemas.microsoft.com/office/drawing/2014/main" id="{3380A91B-4309-6B23-284F-F03C9CB1C2BE}"/>
              </a:ext>
            </a:extLst>
          </p:cNvPr>
          <p:cNvSpPr/>
          <p:nvPr/>
        </p:nvSpPr>
        <p:spPr>
          <a:xfrm>
            <a:off x="647138" y="5237682"/>
            <a:ext cx="7957283" cy="774251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 algn="ctr" eaLnBrk="1" hangingPunct="1"/>
            <a:r>
              <a:rPr lang="es-ES" altLang="es-ES" sz="1350" dirty="0">
                <a:solidFill>
                  <a:srgbClr val="777171"/>
                </a:solidFill>
                <a:latin typeface="Calibri-Light"/>
              </a:rPr>
              <a:t>Joaquín Tribaldos Campos   Fundación Española para la Ciencia y la Tecnología (FECYT)</a:t>
            </a:r>
            <a:r>
              <a:rPr lang="ca-ES" sz="1350" b="0" i="0" u="none" strike="noStrike" baseline="0" dirty="0">
                <a:solidFill>
                  <a:srgbClr val="777171"/>
                </a:solidFill>
                <a:latin typeface="Calibri-Light"/>
              </a:rPr>
              <a:t>)</a:t>
            </a:r>
            <a:endParaRPr lang="es-ES" altLang="es-ES" sz="21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084E38A5-3386-609B-DC3E-C8FCCA8322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0350" y="5488530"/>
            <a:ext cx="1495174" cy="521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60786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1D2391-5A28-2EA3-6A63-259A7EC6CF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>
            <a:extLst>
              <a:ext uri="{FF2B5EF4-FFF2-40B4-BE49-F238E27FC236}">
                <a16:creationId xmlns:a16="http://schemas.microsoft.com/office/drawing/2014/main" id="{237EF8A5-9076-6ADF-7AC4-9F0A6B7A2F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756" y="404664"/>
            <a:ext cx="8964488" cy="1080120"/>
          </a:xfrm>
        </p:spPr>
        <p:txBody>
          <a:bodyPr/>
          <a:lstStyle/>
          <a:p>
            <a:pPr algn="l"/>
            <a:r>
              <a:rPr lang="es-ES" sz="4000"/>
              <a:t>2.3. Servicio de Estadísticas</a:t>
            </a:r>
            <a:br>
              <a:rPr lang="es-ES" sz="4000"/>
            </a:br>
            <a:br>
              <a:rPr lang="es-ES" sz="180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</a:br>
            <a:endParaRPr lang="es-ES" sz="180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9E214A83-35A5-A2B1-74E8-7C06816B4C5D}"/>
              </a:ext>
            </a:extLst>
          </p:cNvPr>
          <p:cNvSpPr txBox="1"/>
          <p:nvPr/>
        </p:nvSpPr>
        <p:spPr>
          <a:xfrm>
            <a:off x="215516" y="1196752"/>
            <a:ext cx="8604956" cy="8125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/>
              <a:t>¿Cómo pueden los repositorios recopilar los datos estadísticos?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/>
          </a:p>
          <a:p>
            <a:pPr marL="342900" indent="-342900">
              <a:buFont typeface="+mj-lt"/>
              <a:buAutoNum type="arabicPeriod"/>
            </a:pPr>
            <a:r>
              <a:rPr lang="es-ES"/>
              <a:t>Escribirnos a </a:t>
            </a:r>
            <a:r>
              <a:rPr lang="es-ES">
                <a:hlinkClick r:id="rId3"/>
              </a:rPr>
              <a:t>recolecta@fecyt.es</a:t>
            </a:r>
            <a:r>
              <a:rPr lang="es-ES"/>
              <a:t> solicitando información sobre la instalación del </a:t>
            </a:r>
            <a:r>
              <a:rPr lang="es-ES" err="1"/>
              <a:t>Stats</a:t>
            </a:r>
            <a:r>
              <a:rPr lang="es-ES"/>
              <a:t> Collector. </a:t>
            </a:r>
          </a:p>
          <a:p>
            <a:pPr marL="342900" indent="-342900">
              <a:buFont typeface="+mj-lt"/>
              <a:buAutoNum type="arabicPeriod"/>
            </a:pPr>
            <a:endParaRPr lang="es-ES"/>
          </a:p>
          <a:p>
            <a:pPr marL="342900" indent="-342900">
              <a:buFont typeface="+mj-lt"/>
              <a:buAutoNum type="arabicPeriod"/>
            </a:pPr>
            <a:r>
              <a:rPr lang="es-ES"/>
              <a:t>Ver el video y leer la documentación de instalación.</a:t>
            </a:r>
          </a:p>
          <a:p>
            <a:pPr marL="342900" indent="-342900">
              <a:buFont typeface="+mj-lt"/>
              <a:buAutoNum type="arabicPeriod"/>
            </a:pPr>
            <a:endParaRPr lang="es-ES"/>
          </a:p>
          <a:p>
            <a:pPr marL="342900" indent="-342900">
              <a:buFont typeface="+mj-lt"/>
              <a:buAutoNum type="arabicPeriod"/>
            </a:pPr>
            <a:r>
              <a:rPr lang="es-ES"/>
              <a:t>Instalar el </a:t>
            </a:r>
            <a:r>
              <a:rPr lang="es-ES" err="1"/>
              <a:t>Stats</a:t>
            </a:r>
            <a:r>
              <a:rPr lang="es-ES"/>
              <a:t> Collector y configurarlo.</a:t>
            </a:r>
          </a:p>
          <a:p>
            <a:pPr marL="342900" indent="-342900">
              <a:buFont typeface="+mj-lt"/>
              <a:buAutoNum type="arabicPeriod"/>
            </a:pPr>
            <a:endParaRPr lang="es-ES"/>
          </a:p>
          <a:p>
            <a:pPr marL="342900" indent="-342900">
              <a:buFont typeface="+mj-lt"/>
              <a:buAutoNum type="arabicPeriod"/>
            </a:pPr>
            <a:r>
              <a:rPr lang="es-ES"/>
              <a:t>Realizar un primer envío de datos a modo de prueba.</a:t>
            </a:r>
          </a:p>
          <a:p>
            <a:pPr marL="342900" indent="-342900">
              <a:buFont typeface="+mj-lt"/>
              <a:buAutoNum type="arabicPeriod"/>
            </a:pPr>
            <a:endParaRPr lang="es-ES"/>
          </a:p>
          <a:p>
            <a:pPr marL="342900" indent="-342900">
              <a:buFont typeface="+mj-lt"/>
              <a:buAutoNum type="arabicPeriod"/>
            </a:pPr>
            <a:r>
              <a:rPr lang="es-ES"/>
              <a:t>Verificar el log. </a:t>
            </a:r>
          </a:p>
          <a:p>
            <a:pPr marL="342900" indent="-342900">
              <a:buFont typeface="+mj-lt"/>
              <a:buAutoNum type="arabicPeriod"/>
            </a:pPr>
            <a:endParaRPr lang="es-ES"/>
          </a:p>
          <a:p>
            <a:pPr marL="342900" indent="-342900">
              <a:buFont typeface="+mj-lt"/>
              <a:buAutoNum type="arabicPeriod"/>
            </a:pPr>
            <a:r>
              <a:rPr lang="es-ES"/>
              <a:t>Avisadnos para verificar que se están registrando datos en </a:t>
            </a:r>
            <a:r>
              <a:rPr lang="es-ES" err="1"/>
              <a:t>Matomo</a:t>
            </a:r>
            <a:r>
              <a:rPr lang="es-ES"/>
              <a:t>.</a:t>
            </a:r>
          </a:p>
          <a:p>
            <a:pPr marL="342900" indent="-342900">
              <a:buFont typeface="+mj-lt"/>
              <a:buAutoNum type="arabicPeriod"/>
            </a:pPr>
            <a:endParaRPr lang="es-ES"/>
          </a:p>
          <a:p>
            <a:pPr marL="342900" indent="-342900">
              <a:buFont typeface="+mj-lt"/>
              <a:buAutoNum type="arabicPeriod"/>
            </a:pPr>
            <a:r>
              <a:rPr lang="es-ES"/>
              <a:t>Configurar la calendarización del Collector para el envío de datos real.</a:t>
            </a:r>
          </a:p>
          <a:p>
            <a:pPr marL="342900" indent="-342900">
              <a:buFont typeface="+mj-lt"/>
              <a:buAutoNum type="arabicPeriod"/>
            </a:pPr>
            <a:endParaRPr lang="es-ES"/>
          </a:p>
          <a:p>
            <a:pPr marL="342900" indent="-342900">
              <a:buFont typeface="+mj-lt"/>
              <a:buAutoNum type="arabicPeriod"/>
            </a:pPr>
            <a:endParaRPr lang="es-ES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/>
          </a:p>
          <a:p>
            <a:endParaRPr lang="es-ES"/>
          </a:p>
          <a:p>
            <a:endParaRPr lang="es-ES"/>
          </a:p>
          <a:p>
            <a:endParaRPr lang="es-ES"/>
          </a:p>
          <a:p>
            <a:endParaRPr lang="es-ES"/>
          </a:p>
          <a:p>
            <a:endParaRPr lang="es-ES"/>
          </a:p>
          <a:p>
            <a:endParaRPr lang="es-ES"/>
          </a:p>
          <a:p>
            <a:endParaRPr lang="es-ES"/>
          </a:p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614939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1D2391-5A28-2EA3-6A63-259A7EC6CF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>
            <a:extLst>
              <a:ext uri="{FF2B5EF4-FFF2-40B4-BE49-F238E27FC236}">
                <a16:creationId xmlns:a16="http://schemas.microsoft.com/office/drawing/2014/main" id="{237EF8A5-9076-6ADF-7AC4-9F0A6B7A2F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756" y="404664"/>
            <a:ext cx="8964488" cy="1080120"/>
          </a:xfrm>
        </p:spPr>
        <p:txBody>
          <a:bodyPr/>
          <a:lstStyle/>
          <a:p>
            <a:pPr algn="l"/>
            <a:r>
              <a:rPr lang="es-ES" sz="4000"/>
              <a:t>2.3. Servicio de Estadísticas</a:t>
            </a:r>
            <a:br>
              <a:rPr lang="es-ES" sz="4000"/>
            </a:br>
            <a:br>
              <a:rPr lang="es-ES" sz="180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</a:br>
            <a:endParaRPr lang="es-ES" sz="180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9E214A83-35A5-A2B1-74E8-7C06816B4C5D}"/>
              </a:ext>
            </a:extLst>
          </p:cNvPr>
          <p:cNvSpPr txBox="1"/>
          <p:nvPr/>
        </p:nvSpPr>
        <p:spPr>
          <a:xfrm>
            <a:off x="215516" y="1196752"/>
            <a:ext cx="860495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/>
              <a:t>¿Cómo pueden los repositorios instalar el widget de visualización?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/>
          </a:p>
          <a:p>
            <a:pPr marL="342900" indent="-342900">
              <a:buFont typeface="+mj-lt"/>
              <a:buAutoNum type="arabicPeriod"/>
            </a:pPr>
            <a:r>
              <a:rPr lang="es-ES"/>
              <a:t>Escribirnos a </a:t>
            </a:r>
            <a:r>
              <a:rPr lang="es-ES">
                <a:hlinkClick r:id="rId3"/>
              </a:rPr>
              <a:t>recolecta@fecyt.es</a:t>
            </a:r>
            <a:r>
              <a:rPr lang="es-ES"/>
              <a:t> solicitando información sobre la instalación del widget. </a:t>
            </a:r>
          </a:p>
          <a:p>
            <a:pPr marL="342900" indent="-342900">
              <a:buFont typeface="+mj-lt"/>
              <a:buAutoNum type="arabicPeriod"/>
            </a:pPr>
            <a:endParaRPr lang="es-ES"/>
          </a:p>
          <a:p>
            <a:pPr marL="342900" indent="-342900">
              <a:buFont typeface="+mj-lt"/>
              <a:buAutoNum type="arabicPeriod"/>
            </a:pPr>
            <a:r>
              <a:rPr lang="es-ES"/>
              <a:t>FECYT solicita el acceso a LA Referencia (url del repositorio).</a:t>
            </a:r>
          </a:p>
          <a:p>
            <a:pPr marL="342900" indent="-342900">
              <a:buFont typeface="+mj-lt"/>
              <a:buAutoNum type="arabicPeriod"/>
            </a:pPr>
            <a:endParaRPr lang="es-ES"/>
          </a:p>
          <a:p>
            <a:pPr marL="342900" indent="-342900">
              <a:buFont typeface="+mj-lt"/>
              <a:buAutoNum type="arabicPeriod"/>
            </a:pPr>
            <a:r>
              <a:rPr lang="es-ES"/>
              <a:t>FECYT envía la documentación técnica al repositorio.</a:t>
            </a:r>
          </a:p>
          <a:p>
            <a:pPr marL="342900" indent="-342900">
              <a:buFont typeface="+mj-lt"/>
              <a:buAutoNum type="arabicPeriod"/>
            </a:pPr>
            <a:endParaRPr lang="es-ES"/>
          </a:p>
          <a:p>
            <a:pPr marL="342900" indent="-342900">
              <a:buFont typeface="+mj-lt"/>
              <a:buAutoNum type="arabicPeriod"/>
            </a:pPr>
            <a:endParaRPr lang="es-ES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/>
          </a:p>
          <a:p>
            <a:endParaRPr lang="es-ES"/>
          </a:p>
          <a:p>
            <a:endParaRPr lang="es-ES"/>
          </a:p>
          <a:p>
            <a:endParaRPr lang="es-ES"/>
          </a:p>
          <a:p>
            <a:endParaRPr lang="es-ES"/>
          </a:p>
          <a:p>
            <a:endParaRPr lang="es-ES"/>
          </a:p>
          <a:p>
            <a:endParaRPr lang="es-ES"/>
          </a:p>
          <a:p>
            <a:endParaRPr lang="es-ES"/>
          </a:p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356705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1D2391-5A28-2EA3-6A63-259A7EC6CF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>
            <a:extLst>
              <a:ext uri="{FF2B5EF4-FFF2-40B4-BE49-F238E27FC236}">
                <a16:creationId xmlns:a16="http://schemas.microsoft.com/office/drawing/2014/main" id="{237EF8A5-9076-6ADF-7AC4-9F0A6B7A2F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756" y="404664"/>
            <a:ext cx="8964488" cy="1080120"/>
          </a:xfrm>
        </p:spPr>
        <p:txBody>
          <a:bodyPr/>
          <a:lstStyle/>
          <a:p>
            <a:pPr algn="l"/>
            <a:r>
              <a:rPr lang="es-ES" sz="4000"/>
              <a:t>2.4. Servicio de Estadísticas</a:t>
            </a:r>
            <a:br>
              <a:rPr lang="es-ES" sz="4000"/>
            </a:br>
            <a:br>
              <a:rPr lang="es-ES" sz="180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</a:br>
            <a:endParaRPr lang="es-ES" sz="180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9E214A83-35A5-A2B1-74E8-7C06816B4C5D}"/>
              </a:ext>
            </a:extLst>
          </p:cNvPr>
          <p:cNvSpPr txBox="1"/>
          <p:nvPr/>
        </p:nvSpPr>
        <p:spPr>
          <a:xfrm>
            <a:off x="215516" y="1196752"/>
            <a:ext cx="8604956" cy="7294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/>
              <a:t>Próximos pasos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/>
              <a:t>Mejorar el </a:t>
            </a:r>
            <a:r>
              <a:rPr lang="es-ES" err="1"/>
              <a:t>Stats</a:t>
            </a:r>
            <a:r>
              <a:rPr lang="es-ES"/>
              <a:t> Collector.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s-ES"/>
              <a:t>Incluir nuevas versiones de </a:t>
            </a:r>
            <a:r>
              <a:rPr lang="es-ES" err="1"/>
              <a:t>Dspace</a:t>
            </a:r>
            <a:r>
              <a:rPr lang="es-ES"/>
              <a:t>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s-ES"/>
              <a:t>Ampliar su funcionamiento para otras tecnologías (</a:t>
            </a:r>
            <a:r>
              <a:rPr lang="es-ES" err="1"/>
              <a:t>Eprints</a:t>
            </a:r>
            <a:r>
              <a:rPr lang="es-ES"/>
              <a:t>, Fedora, etc.).</a:t>
            </a:r>
          </a:p>
          <a:p>
            <a:pPr marL="342900" indent="-342900">
              <a:buFont typeface="+mj-lt"/>
              <a:buAutoNum type="arabicPeriod"/>
            </a:pPr>
            <a:endParaRPr lang="es-ES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/>
              <a:t>Ampliar la información que se visualiza.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s-ES"/>
              <a:t>Nuevos gráficos (</a:t>
            </a:r>
            <a:r>
              <a:rPr lang="es-ES" err="1"/>
              <a:t>kpi</a:t>
            </a:r>
            <a:r>
              <a:rPr lang="es-ES"/>
              <a:t>, indicadores,…).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s-ES"/>
              <a:t>Nuevos filtros (fecha, tipo,…)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s-ES"/>
              <a:t>Nuevos datos (más detalle).</a:t>
            </a:r>
          </a:p>
          <a:p>
            <a:pPr marL="342900" indent="-342900">
              <a:buFont typeface="+mj-lt"/>
              <a:buAutoNum type="arabicPeriod"/>
            </a:pPr>
            <a:endParaRPr lang="es-ES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/>
              <a:t>Mejoras en la visualización.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s-ES"/>
              <a:t>Widget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s-ES"/>
              <a:t>Datos agregados (librería Vega)</a:t>
            </a:r>
          </a:p>
          <a:p>
            <a:pPr marL="342900" indent="-342900">
              <a:buFont typeface="+mj-lt"/>
              <a:buAutoNum type="arabicPeriod"/>
            </a:pPr>
            <a:endParaRPr lang="es-ES"/>
          </a:p>
          <a:p>
            <a:pPr marL="342900" indent="-342900">
              <a:buFont typeface="+mj-lt"/>
              <a:buAutoNum type="arabicPeriod"/>
            </a:pPr>
            <a:endParaRPr lang="es-ES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/>
          </a:p>
          <a:p>
            <a:endParaRPr lang="es-ES"/>
          </a:p>
          <a:p>
            <a:endParaRPr lang="es-ES"/>
          </a:p>
          <a:p>
            <a:endParaRPr lang="es-ES"/>
          </a:p>
          <a:p>
            <a:endParaRPr lang="es-ES"/>
          </a:p>
          <a:p>
            <a:endParaRPr lang="es-ES"/>
          </a:p>
          <a:p>
            <a:endParaRPr lang="es-ES"/>
          </a:p>
          <a:p>
            <a:endParaRPr lang="es-ES"/>
          </a:p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34767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1D2391-5A28-2EA3-6A63-259A7EC6CF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>
            <a:extLst>
              <a:ext uri="{FF2B5EF4-FFF2-40B4-BE49-F238E27FC236}">
                <a16:creationId xmlns:a16="http://schemas.microsoft.com/office/drawing/2014/main" id="{237EF8A5-9076-6ADF-7AC4-9F0A6B7A2F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756" y="404664"/>
            <a:ext cx="8964488" cy="2088232"/>
          </a:xfrm>
        </p:spPr>
        <p:txBody>
          <a:bodyPr/>
          <a:lstStyle/>
          <a:p>
            <a:pPr algn="l"/>
            <a:r>
              <a:rPr lang="es-ES" sz="4000"/>
              <a:t>3. Publicación de contenidos: </a:t>
            </a:r>
            <a:br>
              <a:rPr lang="es-ES" sz="4000"/>
            </a:br>
            <a:r>
              <a:rPr lang="es-ES" sz="3600"/>
              <a:t>Recolecta – LA Referencia - OpenAire</a:t>
            </a:r>
            <a:br>
              <a:rPr lang="es-ES" sz="4000"/>
            </a:br>
            <a:br>
              <a:rPr lang="es-ES" sz="4000"/>
            </a:br>
            <a:br>
              <a:rPr lang="es-ES" sz="180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</a:br>
            <a:endParaRPr lang="es-ES" sz="180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9E214A83-35A5-A2B1-74E8-7C06816B4C5D}"/>
              </a:ext>
            </a:extLst>
          </p:cNvPr>
          <p:cNvSpPr txBox="1"/>
          <p:nvPr/>
        </p:nvSpPr>
        <p:spPr>
          <a:xfrm>
            <a:off x="215516" y="1609556"/>
            <a:ext cx="8712968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/>
              <a:t>Los contenidos de Recolecta se comparten con LA Referencia y OpenAire.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/>
              <a:t>LA Referencia nos cosecha mensualmente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/>
              <a:t>Recolecta presente en el </a:t>
            </a:r>
            <a:r>
              <a:rPr lang="es-ES" err="1"/>
              <a:t>Provide</a:t>
            </a:r>
            <a:r>
              <a:rPr lang="es-ES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s-E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/>
              <a:t>LA Referencia agrega: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/>
              <a:t>Recursos de acceso abierto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s-ES" err="1"/>
              <a:t>OpenAcces</a:t>
            </a:r>
            <a:r>
              <a:rPr lang="es-ES"/>
              <a:t> o </a:t>
            </a:r>
            <a:r>
              <a:rPr lang="es-ES" err="1"/>
              <a:t>EmbargoedAccess</a:t>
            </a:r>
            <a:endParaRPr lang="es-ES"/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s-E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/>
              <a:t>Guía de Evaluación. Reglas necesarias para superar la validación de LA Referencia: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/>
              <a:t>Anexo 3. Esquema OAI_DC.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s-ES"/>
              <a:t>R15, R16, R17, R18 y R19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BR"/>
              <a:t>Anexo 4. Esquema OAI_OAIRE.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pt-BR"/>
              <a:t>R15, R16, R17, R18 y R19</a:t>
            </a:r>
            <a:endParaRPr lang="es-ES"/>
          </a:p>
          <a:p>
            <a:endParaRPr lang="es-ES"/>
          </a:p>
          <a:p>
            <a:r>
              <a:rPr lang="es-ES" sz="1600">
                <a:hlinkClick r:id="rId3"/>
              </a:rPr>
              <a:t>https://recolecta.fecyt.es/sites/default/files/documents/2022GuiaEvaluacionRecolecta.pdf</a:t>
            </a:r>
            <a:endParaRPr lang="es-ES" sz="1600"/>
          </a:p>
          <a:p>
            <a:endParaRPr lang="es-ES"/>
          </a:p>
          <a:p>
            <a:endParaRPr lang="es-ES"/>
          </a:p>
          <a:p>
            <a:endParaRPr lang="es-ES"/>
          </a:p>
          <a:p>
            <a:endParaRPr lang="es-ES"/>
          </a:p>
          <a:p>
            <a:endParaRPr lang="es-ES"/>
          </a:p>
          <a:p>
            <a:endParaRPr lang="es-ES"/>
          </a:p>
          <a:p>
            <a:endParaRPr lang="es-ES"/>
          </a:p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859285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1D2391-5A28-2EA3-6A63-259A7EC6CF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>
            <a:extLst>
              <a:ext uri="{FF2B5EF4-FFF2-40B4-BE49-F238E27FC236}">
                <a16:creationId xmlns:a16="http://schemas.microsoft.com/office/drawing/2014/main" id="{237EF8A5-9076-6ADF-7AC4-9F0A6B7A2F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756" y="404664"/>
            <a:ext cx="8964488" cy="2088232"/>
          </a:xfrm>
        </p:spPr>
        <p:txBody>
          <a:bodyPr/>
          <a:lstStyle/>
          <a:p>
            <a:pPr algn="l"/>
            <a:r>
              <a:rPr lang="es-ES" sz="4000"/>
              <a:t>3. Publicación de contenidos: </a:t>
            </a:r>
            <a:br>
              <a:rPr lang="es-ES" sz="4000"/>
            </a:br>
            <a:r>
              <a:rPr lang="es-ES" sz="3600"/>
              <a:t>Recolecta – LA Referencia - OpenAire</a:t>
            </a:r>
            <a:br>
              <a:rPr lang="es-ES" sz="4000"/>
            </a:br>
            <a:br>
              <a:rPr lang="es-ES" sz="4000"/>
            </a:br>
            <a:br>
              <a:rPr lang="es-ES" sz="180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</a:br>
            <a:endParaRPr lang="es-ES" sz="180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23B487CF-EC90-B82D-4FCB-A4B8FDBFBF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80" y="1823025"/>
            <a:ext cx="4657725" cy="2838450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F7864583-1B0A-EAE1-6DF6-E33E887923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76729" y="2060848"/>
            <a:ext cx="4262891" cy="2710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45555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1D2391-5A28-2EA3-6A63-259A7EC6CF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>
            <a:extLst>
              <a:ext uri="{FF2B5EF4-FFF2-40B4-BE49-F238E27FC236}">
                <a16:creationId xmlns:a16="http://schemas.microsoft.com/office/drawing/2014/main" id="{237EF8A5-9076-6ADF-7AC4-9F0A6B7A2F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7624" y="2132856"/>
            <a:ext cx="6336704" cy="1872208"/>
          </a:xfrm>
        </p:spPr>
        <p:txBody>
          <a:bodyPr/>
          <a:lstStyle/>
          <a:p>
            <a:r>
              <a:rPr lang="es-ES" sz="4000"/>
              <a:t>GRACIAS</a:t>
            </a:r>
            <a:br>
              <a:rPr lang="es-ES" sz="4000"/>
            </a:br>
            <a:br>
              <a:rPr lang="es-ES" sz="180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</a:br>
            <a:r>
              <a:rPr lang="es-ES" sz="180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Joaquín Tribaldos Campos</a:t>
            </a:r>
            <a:br>
              <a:rPr lang="es-ES" sz="180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</a:br>
            <a:r>
              <a:rPr lang="es-ES" sz="180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  <a:hlinkClick r:id="rId3"/>
              </a:rPr>
              <a:t>https://www.fecyt.es</a:t>
            </a:r>
            <a:br>
              <a:rPr lang="es-ES" sz="180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</a:br>
            <a:r>
              <a:rPr lang="es-ES" sz="180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  <a:hlinkClick r:id="rId4"/>
              </a:rPr>
              <a:t>https://recolecta.fecyt.es</a:t>
            </a:r>
            <a:endParaRPr lang="es-ES" sz="180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96168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1D2391-5A28-2EA3-6A63-259A7EC6CF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8 Grupo">
            <a:extLst>
              <a:ext uri="{FF2B5EF4-FFF2-40B4-BE49-F238E27FC236}">
                <a16:creationId xmlns:a16="http://schemas.microsoft.com/office/drawing/2014/main" id="{42A04FDD-5650-B956-6037-B79D8DFEEE49}"/>
              </a:ext>
            </a:extLst>
          </p:cNvPr>
          <p:cNvGrpSpPr/>
          <p:nvPr/>
        </p:nvGrpSpPr>
        <p:grpSpPr>
          <a:xfrm>
            <a:off x="1979712" y="1892493"/>
            <a:ext cx="4968552" cy="2308324"/>
            <a:chOff x="2123728" y="620688"/>
            <a:chExt cx="4968552" cy="2308324"/>
          </a:xfrm>
        </p:grpSpPr>
        <p:sp>
          <p:nvSpPr>
            <p:cNvPr id="7" name="6 CuadroTexto">
              <a:extLst>
                <a:ext uri="{FF2B5EF4-FFF2-40B4-BE49-F238E27FC236}">
                  <a16:creationId xmlns:a16="http://schemas.microsoft.com/office/drawing/2014/main" id="{81F8E7A8-82CA-52A3-F58E-EBDD57C629CC}"/>
                </a:ext>
              </a:extLst>
            </p:cNvPr>
            <p:cNvSpPr txBox="1"/>
            <p:nvPr/>
          </p:nvSpPr>
          <p:spPr>
            <a:xfrm>
              <a:off x="2555776" y="620688"/>
              <a:ext cx="4536504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s-E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200000"/>
                </a:lnSpc>
              </a:pPr>
              <a:r>
                <a:rPr lang="es-ES">
                  <a:solidFill>
                    <a:srgbClr val="30CDD7"/>
                  </a:solidFill>
                  <a:latin typeface="+mj-lt"/>
                  <a:hlinkClick r:id="rId3"/>
                </a:rPr>
                <a:t>https://www.facebook.com/fecyt.ciencia</a:t>
              </a:r>
              <a:r>
                <a:rPr lang="es-ES">
                  <a:solidFill>
                    <a:srgbClr val="30CDD7"/>
                  </a:solidFill>
                  <a:latin typeface="+mj-lt"/>
                </a:rPr>
                <a:t> </a:t>
              </a:r>
            </a:p>
            <a:p>
              <a:pPr>
                <a:lnSpc>
                  <a:spcPct val="200000"/>
                </a:lnSpc>
              </a:pPr>
              <a:r>
                <a:rPr lang="es-ES">
                  <a:solidFill>
                    <a:srgbClr val="30CDD7"/>
                  </a:solidFill>
                  <a:latin typeface="+mj-lt"/>
                  <a:hlinkClick r:id="rId4"/>
                </a:rPr>
                <a:t>https://twitter.com/FECYT_Ciencia</a:t>
              </a:r>
              <a:endParaRPr lang="es-ES">
                <a:solidFill>
                  <a:srgbClr val="30CDD7"/>
                </a:solidFill>
                <a:latin typeface="+mj-lt"/>
              </a:endParaRPr>
            </a:p>
            <a:p>
              <a:pPr>
                <a:lnSpc>
                  <a:spcPct val="200000"/>
                </a:lnSpc>
              </a:pPr>
              <a:r>
                <a:rPr lang="es-ES">
                  <a:solidFill>
                    <a:srgbClr val="30CDD7"/>
                  </a:solidFill>
                  <a:latin typeface="+mj-lt"/>
                  <a:hlinkClick r:id="rId5"/>
                </a:rPr>
                <a:t>https://www.instagram.com/fecyt_ciencia</a:t>
              </a:r>
              <a:r>
                <a:rPr lang="es-ES">
                  <a:solidFill>
                    <a:srgbClr val="30CDD7"/>
                  </a:solidFill>
                  <a:latin typeface="+mj-lt"/>
                </a:rPr>
                <a:t> </a:t>
              </a:r>
            </a:p>
            <a:p>
              <a:pPr>
                <a:lnSpc>
                  <a:spcPct val="200000"/>
                </a:lnSpc>
              </a:pPr>
              <a:r>
                <a:rPr lang="es-ES">
                  <a:solidFill>
                    <a:srgbClr val="30CDD7"/>
                  </a:solidFill>
                  <a:latin typeface="+mj-lt"/>
                  <a:hlinkClick r:id="rId6"/>
                </a:rPr>
                <a:t>https://www.youtube.com/FECYT</a:t>
              </a:r>
              <a:r>
                <a:rPr lang="es-ES">
                  <a:solidFill>
                    <a:srgbClr val="30CDD7"/>
                  </a:solidFill>
                  <a:latin typeface="+mj-lt"/>
                </a:rPr>
                <a:t> </a:t>
              </a:r>
            </a:p>
          </p:txBody>
        </p:sp>
        <p:pic>
          <p:nvPicPr>
            <p:cNvPr id="8" name="12 Imagen">
              <a:extLst>
                <a:ext uri="{FF2B5EF4-FFF2-40B4-BE49-F238E27FC236}">
                  <a16:creationId xmlns:a16="http://schemas.microsoft.com/office/drawing/2014/main" id="{913B63FA-B014-EFDA-1451-FB742CF73B8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23728" y="825261"/>
              <a:ext cx="411973" cy="2042460"/>
            </a:xfrm>
            <a:prstGeom prst="rect">
              <a:avLst/>
            </a:prstGeom>
          </p:spPr>
        </p:pic>
      </p:grpSp>
      <p:sp>
        <p:nvSpPr>
          <p:cNvPr id="9" name="15 CuadroTexto">
            <a:extLst>
              <a:ext uri="{FF2B5EF4-FFF2-40B4-BE49-F238E27FC236}">
                <a16:creationId xmlns:a16="http://schemas.microsoft.com/office/drawing/2014/main" id="{EFC14BE4-EBB5-8D8C-D259-07E4B1D0B6DE}"/>
              </a:ext>
            </a:extLst>
          </p:cNvPr>
          <p:cNvSpPr txBox="1"/>
          <p:nvPr/>
        </p:nvSpPr>
        <p:spPr>
          <a:xfrm>
            <a:off x="1979712" y="1434896"/>
            <a:ext cx="36918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2400" b="1">
                <a:latin typeface="+mj-lt"/>
              </a:rPr>
              <a:t>Síguenos:</a:t>
            </a:r>
          </a:p>
        </p:txBody>
      </p:sp>
    </p:spTree>
    <p:extLst>
      <p:ext uri="{BB962C8B-B14F-4D97-AF65-F5344CB8AC3E}">
        <p14:creationId xmlns:p14="http://schemas.microsoft.com/office/powerpoint/2010/main" val="2725120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3203848" y="1124743"/>
            <a:ext cx="5116254" cy="1584177"/>
          </a:xfrm>
        </p:spPr>
        <p:txBody>
          <a:bodyPr/>
          <a:lstStyle/>
          <a:p>
            <a:r>
              <a:rPr lang="es-ES" sz="2800"/>
              <a:t>XX Workshop de Proyectos Digitales</a:t>
            </a:r>
            <a:br>
              <a:rPr lang="es-ES" sz="2800"/>
            </a:br>
            <a:br>
              <a:rPr lang="es-ES" sz="2800"/>
            </a:br>
            <a:r>
              <a:rPr lang="es-ES" sz="2800"/>
              <a:t>servicio de estadísticas en Recolecta </a:t>
            </a:r>
            <a:br>
              <a:rPr lang="es-ES" sz="2800"/>
            </a:br>
            <a:br>
              <a:rPr lang="es-ES" sz="2800"/>
            </a:br>
            <a:endParaRPr lang="es-ES" sz="2800" b="0">
              <a:latin typeface="+mn-lt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D723F4E7-BE9E-F2FA-BC37-6D50F3CA6719}"/>
              </a:ext>
            </a:extLst>
          </p:cNvPr>
          <p:cNvSpPr txBox="1"/>
          <p:nvPr/>
        </p:nvSpPr>
        <p:spPr>
          <a:xfrm>
            <a:off x="3275856" y="4739182"/>
            <a:ext cx="5479281" cy="7232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000" b="1">
                <a:latin typeface="Calibri" panose="020F0502020204030204" pitchFamily="34" charset="0"/>
                <a:cs typeface="Arial"/>
              </a:rPr>
              <a:t>Joaquín Tribaldos Campos </a:t>
            </a:r>
          </a:p>
          <a:p>
            <a:pPr>
              <a:spcBef>
                <a:spcPts val="0"/>
              </a:spcBef>
              <a:spcAft>
                <a:spcPts val="600"/>
              </a:spcAft>
              <a:defRPr/>
            </a:pPr>
            <a:r>
              <a:rPr lang="en-US" altLang="es-ES" sz="1600">
                <a:latin typeface="Calibri" pitchFamily="34" charset="0"/>
                <a:cs typeface="Arial" pitchFamily="34" charset="0"/>
              </a:rPr>
              <a:t>Fundación Española para la Ciencia y la Tecnología (FECYT)</a:t>
            </a:r>
            <a:endParaRPr lang="es-ES" altLang="es-ES" sz="1400">
              <a:latin typeface="Calibri" pitchFamily="34" charset="0"/>
              <a:cs typeface="Arial" pitchFamily="34" charset="0"/>
            </a:endParaRPr>
          </a:p>
        </p:txBody>
      </p:sp>
      <p:pic>
        <p:nvPicPr>
          <p:cNvPr id="7" name="Picture 2" descr="https://mirrors.creativecommons.org/presskit/buttons/88x31/png/by-nc-sa.png">
            <a:extLst>
              <a:ext uri="{FF2B5EF4-FFF2-40B4-BE49-F238E27FC236}">
                <a16:creationId xmlns:a16="http://schemas.microsoft.com/office/drawing/2014/main" id="{8660B2EA-F9CB-2892-087C-1C46B8EFD6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709278"/>
            <a:ext cx="1991295" cy="696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CBD91769-41E4-718C-2B01-B3C29536DA1E}"/>
              </a:ext>
            </a:extLst>
          </p:cNvPr>
          <p:cNvSpPr txBox="1"/>
          <p:nvPr/>
        </p:nvSpPr>
        <p:spPr>
          <a:xfrm>
            <a:off x="4136965" y="3428752"/>
            <a:ext cx="418313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br>
              <a:rPr lang="es-ES" sz="2000">
                <a:latin typeface="+mn-lt"/>
              </a:rPr>
            </a:br>
            <a:r>
              <a:rPr lang="es-ES" sz="2000"/>
              <a:t>23 y 24</a:t>
            </a:r>
            <a:r>
              <a:rPr lang="es-ES" sz="2000" b="0">
                <a:latin typeface="+mn-lt"/>
              </a:rPr>
              <a:t> de mayo de 2024</a:t>
            </a:r>
          </a:p>
          <a:p>
            <a:pPr marL="342900" indent="-342900" algn="r">
              <a:buFontTx/>
              <a:buChar char="-"/>
            </a:pPr>
            <a:endParaRPr lang="es-ES" sz="2000"/>
          </a:p>
        </p:txBody>
      </p:sp>
    </p:spTree>
    <p:extLst>
      <p:ext uri="{BB962C8B-B14F-4D97-AF65-F5344CB8AC3E}">
        <p14:creationId xmlns:p14="http://schemas.microsoft.com/office/powerpoint/2010/main" val="22086411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1D2391-5A28-2EA3-6A63-259A7EC6CF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>
            <a:extLst>
              <a:ext uri="{FF2B5EF4-FFF2-40B4-BE49-F238E27FC236}">
                <a16:creationId xmlns:a16="http://schemas.microsoft.com/office/drawing/2014/main" id="{237EF8A5-9076-6ADF-7AC4-9F0A6B7A2F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302881"/>
            <a:ext cx="8964488" cy="1469935"/>
          </a:xfrm>
        </p:spPr>
        <p:txBody>
          <a:bodyPr/>
          <a:lstStyle/>
          <a:p>
            <a:pPr lvl="0" algn="l"/>
            <a:r>
              <a:rPr lang="es-ES" sz="600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Índice</a:t>
            </a:r>
            <a:br>
              <a:rPr lang="es-ES" sz="180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</a:br>
            <a:br>
              <a:rPr lang="es-ES" sz="180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</a:br>
            <a:endParaRPr lang="es-ES" sz="180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9E214A83-35A5-A2B1-74E8-7C06816B4C5D}"/>
              </a:ext>
            </a:extLst>
          </p:cNvPr>
          <p:cNvSpPr txBox="1"/>
          <p:nvPr/>
        </p:nvSpPr>
        <p:spPr>
          <a:xfrm>
            <a:off x="251520" y="1628800"/>
            <a:ext cx="871296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s-ES"/>
              <a:t>Adhesión FECYT-LA Referencia</a:t>
            </a:r>
          </a:p>
          <a:p>
            <a:pPr marL="342900" indent="-342900">
              <a:buFont typeface="+mj-lt"/>
              <a:buAutoNum type="arabicPeriod"/>
            </a:pPr>
            <a:endParaRPr lang="es-ES"/>
          </a:p>
          <a:p>
            <a:pPr marL="342900" indent="-342900">
              <a:buFont typeface="+mj-lt"/>
              <a:buAutoNum type="arabicPeriod"/>
            </a:pPr>
            <a:r>
              <a:rPr lang="es-ES"/>
              <a:t>Servicio de Estadísticas</a:t>
            </a:r>
          </a:p>
          <a:p>
            <a:pPr marL="800100" lvl="1" indent="-342900">
              <a:buFont typeface="+mj-lt"/>
              <a:buAutoNum type="arabicPeriod"/>
            </a:pPr>
            <a:r>
              <a:rPr lang="es-ES"/>
              <a:t>Recopilación de datos estadísticos</a:t>
            </a:r>
          </a:p>
          <a:p>
            <a:pPr marL="800100" lvl="1" indent="-342900">
              <a:buFont typeface="+mj-lt"/>
              <a:buAutoNum type="arabicPeriod"/>
            </a:pPr>
            <a:r>
              <a:rPr lang="es-ES"/>
              <a:t>Visualización de datos</a:t>
            </a:r>
          </a:p>
          <a:p>
            <a:pPr marL="1257300" lvl="2" indent="-342900">
              <a:buFont typeface="+mj-lt"/>
              <a:buAutoNum type="arabicPeriod"/>
            </a:pPr>
            <a:r>
              <a:rPr lang="es-ES"/>
              <a:t>Recolecta</a:t>
            </a:r>
          </a:p>
          <a:p>
            <a:pPr marL="1257300" lvl="2" indent="-342900">
              <a:buFont typeface="+mj-lt"/>
              <a:buAutoNum type="arabicPeriod"/>
            </a:pPr>
            <a:r>
              <a:rPr lang="es-ES"/>
              <a:t>Repositorios (widget)</a:t>
            </a:r>
          </a:p>
          <a:p>
            <a:pPr marL="800100" lvl="1" indent="-342900">
              <a:buFont typeface="+mj-lt"/>
              <a:buAutoNum type="arabicPeriod"/>
            </a:pPr>
            <a:r>
              <a:rPr lang="es-ES"/>
              <a:t>Cómo puedo comenzar a trabajar</a:t>
            </a:r>
          </a:p>
          <a:p>
            <a:pPr marL="1257300" lvl="2" indent="-342900">
              <a:buFont typeface="+mj-lt"/>
              <a:buAutoNum type="arabicPeriod"/>
            </a:pPr>
            <a:r>
              <a:rPr lang="es-ES" err="1"/>
              <a:t>Stats</a:t>
            </a:r>
            <a:r>
              <a:rPr lang="es-ES"/>
              <a:t> Collector</a:t>
            </a:r>
          </a:p>
          <a:p>
            <a:pPr marL="1257300" lvl="2" indent="-342900">
              <a:buFont typeface="+mj-lt"/>
              <a:buAutoNum type="arabicPeriod"/>
            </a:pPr>
            <a:r>
              <a:rPr lang="es-ES"/>
              <a:t>Widget de visualización</a:t>
            </a:r>
          </a:p>
          <a:p>
            <a:pPr marL="800100" lvl="1" indent="-342900">
              <a:buFont typeface="+mj-lt"/>
              <a:buAutoNum type="arabicPeriod"/>
            </a:pPr>
            <a:r>
              <a:rPr lang="es-ES"/>
              <a:t>Próximos pasos</a:t>
            </a:r>
          </a:p>
          <a:p>
            <a:pPr marL="342900" indent="-342900">
              <a:buFont typeface="+mj-lt"/>
              <a:buAutoNum type="arabicPeriod"/>
            </a:pPr>
            <a:endParaRPr lang="es-ES"/>
          </a:p>
          <a:p>
            <a:pPr marL="342900" indent="-342900">
              <a:buFont typeface="+mj-lt"/>
              <a:buAutoNum type="arabicPeriod"/>
            </a:pPr>
            <a:r>
              <a:rPr lang="es-ES"/>
              <a:t>Publicación de contenidos: Recolecta – LA Referencia - OpenAire</a:t>
            </a:r>
          </a:p>
          <a:p>
            <a:pPr marL="342900" indent="-342900">
              <a:buFont typeface="+mj-lt"/>
              <a:buAutoNum type="arabicPeriod"/>
            </a:pP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79494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1D2391-5A28-2EA3-6A63-259A7EC6CF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>
            <a:extLst>
              <a:ext uri="{FF2B5EF4-FFF2-40B4-BE49-F238E27FC236}">
                <a16:creationId xmlns:a16="http://schemas.microsoft.com/office/drawing/2014/main" id="{237EF8A5-9076-6ADF-7AC4-9F0A6B7A2F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756" y="404664"/>
            <a:ext cx="8964488" cy="1080120"/>
          </a:xfrm>
        </p:spPr>
        <p:txBody>
          <a:bodyPr/>
          <a:lstStyle/>
          <a:p>
            <a:pPr algn="l"/>
            <a:r>
              <a:rPr lang="es-ES" sz="4000"/>
              <a:t>1. Adhesión FECYT-LA Referencia</a:t>
            </a:r>
            <a:br>
              <a:rPr lang="es-ES" sz="4000"/>
            </a:br>
            <a:br>
              <a:rPr lang="es-ES" sz="180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</a:br>
            <a:endParaRPr lang="es-ES" sz="180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9E214A83-35A5-A2B1-74E8-7C06816B4C5D}"/>
              </a:ext>
            </a:extLst>
          </p:cNvPr>
          <p:cNvSpPr txBox="1"/>
          <p:nvPr/>
        </p:nvSpPr>
        <p:spPr>
          <a:xfrm>
            <a:off x="215516" y="1196752"/>
            <a:ext cx="8532948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/>
              <a:t>Dentro del Plan Estratégico 2019-2022 de FECYT y en el marco del objetivo estratégico de consolidar el Conocimiento Científico Accesible.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/>
              <a:t>2019 FECYT recibió la invitación de la Cooperación Latino Americana de Redes Avanzadas (</a:t>
            </a:r>
            <a:r>
              <a:rPr lang="es-ES" err="1"/>
              <a:t>RedCLARA</a:t>
            </a:r>
            <a:r>
              <a:rPr lang="es-ES"/>
              <a:t>) para que RECOLECTA formase parte de LA Referencia.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/>
              <a:t>Unidos desde 2020.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/>
              <a:t>Objetivo: apostar por la Ciencia en abierto en español.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/>
              <a:t>Llevar nuestras publicaciones a Latinoamérica.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/>
              <a:t>Aumentar la visibilidad de los resultados científicos de los investigadores españoles.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s-E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/>
              <a:t>Recolecta es el Nodo Nacional.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/>
          </a:p>
          <a:p>
            <a:endParaRPr lang="es-ES"/>
          </a:p>
          <a:p>
            <a:endParaRPr lang="es-ES"/>
          </a:p>
          <a:p>
            <a:endParaRPr lang="es-ES"/>
          </a:p>
          <a:p>
            <a:endParaRPr lang="es-ES"/>
          </a:p>
          <a:p>
            <a:endParaRPr lang="es-ES"/>
          </a:p>
          <a:p>
            <a:endParaRPr lang="es-ES"/>
          </a:p>
          <a:p>
            <a:endParaRPr lang="es-ES"/>
          </a:p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080030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1D2391-5A28-2EA3-6A63-259A7EC6CF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>
            <a:extLst>
              <a:ext uri="{FF2B5EF4-FFF2-40B4-BE49-F238E27FC236}">
                <a16:creationId xmlns:a16="http://schemas.microsoft.com/office/drawing/2014/main" id="{237EF8A5-9076-6ADF-7AC4-9F0A6B7A2F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756" y="404664"/>
            <a:ext cx="8964488" cy="1080120"/>
          </a:xfrm>
        </p:spPr>
        <p:txBody>
          <a:bodyPr/>
          <a:lstStyle/>
          <a:p>
            <a:pPr algn="l"/>
            <a:r>
              <a:rPr lang="es-ES" sz="4000"/>
              <a:t>2. Servicio de Estadísticas</a:t>
            </a:r>
            <a:br>
              <a:rPr lang="es-ES" sz="4000"/>
            </a:br>
            <a:br>
              <a:rPr lang="es-ES" sz="180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</a:br>
            <a:endParaRPr lang="es-ES" sz="180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9E214A83-35A5-A2B1-74E8-7C06816B4C5D}"/>
              </a:ext>
            </a:extLst>
          </p:cNvPr>
          <p:cNvSpPr txBox="1"/>
          <p:nvPr/>
        </p:nvSpPr>
        <p:spPr>
          <a:xfrm>
            <a:off x="215516" y="1196752"/>
            <a:ext cx="8532948" cy="7848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/>
              <a:t>Basado en la plataforma de LA Referencia.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/>
              <a:t>Buscador Recolecta envía datos estadísticos.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err="1"/>
              <a:t>Stats</a:t>
            </a:r>
            <a:r>
              <a:rPr lang="es-ES"/>
              <a:t> Collector instalado en los repositorios.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/>
              <a:t>Ofrece información sobre las visitas y descargas de los recursos.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/>
              <a:t>A nivel individual.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/>
              <a:t>A nivel agregado.</a:t>
            </a:r>
          </a:p>
          <a:p>
            <a:pPr lvl="1"/>
            <a:endParaRPr lang="es-E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/>
              <a:t>Las estadísticas se generan en: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/>
              <a:t>Recolecta (Buscador)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/>
              <a:t>LA Referencia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/>
              <a:t>Repositorio (</a:t>
            </a:r>
            <a:r>
              <a:rPr lang="es-ES" err="1"/>
              <a:t>Stats</a:t>
            </a:r>
            <a:r>
              <a:rPr lang="es-ES"/>
              <a:t> Collector)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s-E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/>
              <a:t>Visualización de datos.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/>
              <a:t>Validador (datos globales del repositorio).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s-ES"/>
              <a:t>Mediante API y librería Vega.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/>
              <a:t>Buscador y repositorios.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s-ES"/>
              <a:t>Mediante widget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/>
          </a:p>
          <a:p>
            <a:endParaRPr lang="es-ES"/>
          </a:p>
          <a:p>
            <a:endParaRPr lang="es-ES"/>
          </a:p>
          <a:p>
            <a:endParaRPr lang="es-ES"/>
          </a:p>
          <a:p>
            <a:endParaRPr lang="es-ES"/>
          </a:p>
          <a:p>
            <a:endParaRPr lang="es-ES"/>
          </a:p>
          <a:p>
            <a:endParaRPr lang="es-ES"/>
          </a:p>
          <a:p>
            <a:endParaRPr lang="es-ES"/>
          </a:p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040233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1D2391-5A28-2EA3-6A63-259A7EC6CF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>
            <a:extLst>
              <a:ext uri="{FF2B5EF4-FFF2-40B4-BE49-F238E27FC236}">
                <a16:creationId xmlns:a16="http://schemas.microsoft.com/office/drawing/2014/main" id="{237EF8A5-9076-6ADF-7AC4-9F0A6B7A2F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756" y="404664"/>
            <a:ext cx="8964488" cy="1080120"/>
          </a:xfrm>
        </p:spPr>
        <p:txBody>
          <a:bodyPr/>
          <a:lstStyle/>
          <a:p>
            <a:pPr algn="l"/>
            <a:r>
              <a:rPr lang="es-ES" sz="4000"/>
              <a:t>2.1. Servicio de Estadísticas</a:t>
            </a:r>
            <a:br>
              <a:rPr lang="es-ES" sz="4000"/>
            </a:br>
            <a:br>
              <a:rPr lang="es-ES" sz="180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</a:br>
            <a:endParaRPr lang="es-ES" sz="180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9E214A83-35A5-A2B1-74E8-7C06816B4C5D}"/>
              </a:ext>
            </a:extLst>
          </p:cNvPr>
          <p:cNvSpPr txBox="1"/>
          <p:nvPr/>
        </p:nvSpPr>
        <p:spPr>
          <a:xfrm>
            <a:off x="85491" y="967584"/>
            <a:ext cx="8604956" cy="867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/>
              <a:t>Repositorios que están enviando datos estadísticos</a:t>
            </a:r>
            <a:endParaRPr lang="es-ES"/>
          </a:p>
          <a:p>
            <a:pPr marL="342900" indent="-342900">
              <a:buFont typeface="+mj-lt"/>
              <a:buAutoNum type="arabicPeriod"/>
            </a:pPr>
            <a:endParaRPr lang="es-ES"/>
          </a:p>
          <a:p>
            <a:pPr marL="342900" indent="-342900">
              <a:buFont typeface="+mj-lt"/>
              <a:buAutoNum type="arabicPeriod"/>
            </a:pPr>
            <a:r>
              <a:rPr lang="es-ES" err="1"/>
              <a:t>e_Buah</a:t>
            </a:r>
            <a:r>
              <a:rPr lang="es-ES"/>
              <a:t> (Biblioteca Digital Universidad de Alcalá)</a:t>
            </a:r>
          </a:p>
          <a:p>
            <a:pPr marL="342900" indent="-342900">
              <a:buFont typeface="+mj-lt"/>
              <a:buAutoNum type="arabicPeriod"/>
            </a:pPr>
            <a:r>
              <a:rPr lang="es-ES"/>
              <a:t>e-Archivo. Repositorio Institucional de la Universidad Carlos III de Madrid</a:t>
            </a:r>
          </a:p>
          <a:p>
            <a:pPr marL="342900" indent="-342900">
              <a:buFont typeface="+mj-lt"/>
              <a:buAutoNum type="arabicPeriod"/>
            </a:pPr>
            <a:r>
              <a:rPr lang="es-ES"/>
              <a:t>UCREA. Repositorio Institucional de la Universidad de Cantabria</a:t>
            </a:r>
          </a:p>
          <a:p>
            <a:pPr marL="342900" indent="-342900">
              <a:buFont typeface="+mj-lt"/>
              <a:buAutoNum type="arabicPeriod"/>
            </a:pPr>
            <a:r>
              <a:rPr lang="es-ES" err="1"/>
              <a:t>UPCommons</a:t>
            </a:r>
            <a:r>
              <a:rPr lang="es-ES"/>
              <a:t>. Portal del </a:t>
            </a:r>
            <a:r>
              <a:rPr lang="es-ES" err="1"/>
              <a:t>coneixement</a:t>
            </a:r>
            <a:r>
              <a:rPr lang="es-ES"/>
              <a:t> </a:t>
            </a:r>
            <a:r>
              <a:rPr lang="es-ES" err="1"/>
              <a:t>obert</a:t>
            </a:r>
            <a:r>
              <a:rPr lang="es-ES"/>
              <a:t> de la UPC</a:t>
            </a:r>
          </a:p>
          <a:p>
            <a:pPr marL="342900" indent="-342900">
              <a:buFont typeface="+mj-lt"/>
              <a:buAutoNum type="arabicPeriod"/>
            </a:pPr>
            <a:r>
              <a:rPr lang="es-ES" err="1"/>
              <a:t>RiuNet</a:t>
            </a:r>
            <a:r>
              <a:rPr lang="es-ES"/>
              <a:t>. Repositorio Institucional de la </a:t>
            </a:r>
            <a:r>
              <a:rPr lang="es-ES" err="1"/>
              <a:t>Universitat</a:t>
            </a:r>
            <a:r>
              <a:rPr lang="es-ES"/>
              <a:t> Politécnica de </a:t>
            </a:r>
            <a:r>
              <a:rPr lang="es-ES" err="1"/>
              <a:t>Valéncia</a:t>
            </a:r>
            <a:endParaRPr lang="es-ES"/>
          </a:p>
          <a:p>
            <a:pPr marL="342900" indent="-342900">
              <a:buFont typeface="+mj-lt"/>
              <a:buAutoNum type="arabicPeriod"/>
            </a:pPr>
            <a:r>
              <a:rPr lang="es-ES" err="1"/>
              <a:t>Dipòsit</a:t>
            </a:r>
            <a:r>
              <a:rPr lang="es-ES"/>
              <a:t> Digital de </a:t>
            </a:r>
            <a:r>
              <a:rPr lang="es-ES" err="1"/>
              <a:t>Documents</a:t>
            </a:r>
            <a:r>
              <a:rPr lang="es-ES"/>
              <a:t> de la UAB</a:t>
            </a:r>
          </a:p>
          <a:p>
            <a:pPr marL="342900" indent="-342900">
              <a:buFont typeface="+mj-lt"/>
              <a:buAutoNum type="arabicPeriod"/>
            </a:pPr>
            <a:r>
              <a:rPr lang="es-ES" err="1"/>
              <a:t>riUAL</a:t>
            </a:r>
            <a:r>
              <a:rPr lang="es-ES"/>
              <a:t>. Repositorio Institucional de la Universidad de Almería</a:t>
            </a:r>
          </a:p>
          <a:p>
            <a:pPr marL="342900" indent="-342900">
              <a:buFont typeface="+mj-lt"/>
              <a:buAutoNum type="arabicPeriod"/>
            </a:pPr>
            <a:r>
              <a:rPr lang="es-ES"/>
              <a:t>Dehesa. Repositorio Institucional de la Universidad de Extremadura</a:t>
            </a:r>
          </a:p>
          <a:p>
            <a:pPr marL="342900" indent="-342900">
              <a:buFont typeface="+mj-lt"/>
              <a:buAutoNum type="arabicPeriod"/>
            </a:pPr>
            <a:r>
              <a:rPr lang="es-ES"/>
              <a:t>Archivo Digital para la Docencia y la Investigación (ADDI)</a:t>
            </a:r>
          </a:p>
          <a:p>
            <a:pPr marL="342900" indent="-342900">
              <a:buFont typeface="+mj-lt"/>
              <a:buAutoNum type="arabicPeriod"/>
            </a:pPr>
            <a:r>
              <a:rPr lang="es-ES"/>
              <a:t>BULERIA. Repositorio Institucional de la Universidad de León</a:t>
            </a:r>
          </a:p>
          <a:p>
            <a:pPr marL="342900" indent="-342900">
              <a:buFont typeface="+mj-lt"/>
              <a:buAutoNum type="arabicPeriod"/>
            </a:pPr>
            <a:r>
              <a:rPr lang="es-ES"/>
              <a:t>RODIN: Repositorio de Objetos de Docencia e Investigación de la Universidad de Cádiz</a:t>
            </a:r>
          </a:p>
          <a:p>
            <a:pPr marL="342900" indent="-342900">
              <a:buFont typeface="+mj-lt"/>
              <a:buAutoNum type="arabicPeriod"/>
            </a:pPr>
            <a:r>
              <a:rPr lang="es-ES"/>
              <a:t>Minerva. Repositorio Institucional da </a:t>
            </a:r>
            <a:r>
              <a:rPr lang="es-ES" err="1"/>
              <a:t>Universidade</a:t>
            </a:r>
            <a:r>
              <a:rPr lang="es-ES"/>
              <a:t> de Santiago de Compostela</a:t>
            </a:r>
          </a:p>
          <a:p>
            <a:pPr marL="342900" indent="-342900">
              <a:buFont typeface="+mj-lt"/>
              <a:buAutoNum type="arabicPeriod"/>
            </a:pPr>
            <a:r>
              <a:rPr lang="es-ES" err="1"/>
              <a:t>RISalud</a:t>
            </a:r>
            <a:r>
              <a:rPr lang="es-ES"/>
              <a:t>-ANDALUCIA. Repositorio Institucional de Salud de Andalucía</a:t>
            </a:r>
          </a:p>
          <a:p>
            <a:pPr marL="342900" indent="-342900">
              <a:buFont typeface="+mj-lt"/>
              <a:buAutoNum type="arabicPeriod"/>
            </a:pPr>
            <a:r>
              <a:rPr lang="es-ES"/>
              <a:t>Repositorio Institucional del Instituto Madrileño de Estudios Avanzados en Nanociencia</a:t>
            </a:r>
          </a:p>
          <a:p>
            <a:pPr marL="342900" indent="-342900">
              <a:buFont typeface="+mj-lt"/>
              <a:buAutoNum type="arabicPeriod"/>
            </a:pPr>
            <a:r>
              <a:rPr lang="es-ES"/>
              <a:t>DDFV. Repositorio Institucional de la Universidad Francisco de Vitoria</a:t>
            </a:r>
          </a:p>
          <a:p>
            <a:pPr marL="342900" indent="-342900">
              <a:buFont typeface="+mj-lt"/>
              <a:buAutoNum type="arabicPeriod"/>
            </a:pPr>
            <a:r>
              <a:rPr lang="es-ES" err="1"/>
              <a:t>eBiltegia</a:t>
            </a:r>
            <a:r>
              <a:rPr lang="es-ES"/>
              <a:t> Repositorio digital de </a:t>
            </a:r>
            <a:r>
              <a:rPr lang="es-ES" err="1"/>
              <a:t>Mondragon</a:t>
            </a:r>
            <a:r>
              <a:rPr lang="es-ES"/>
              <a:t> </a:t>
            </a:r>
            <a:r>
              <a:rPr lang="es-ES" err="1"/>
              <a:t>Unibertsitatea</a:t>
            </a:r>
            <a:endParaRPr lang="es-ES"/>
          </a:p>
          <a:p>
            <a:pPr marL="342900" indent="-342900">
              <a:buFont typeface="+mj-lt"/>
              <a:buAutoNum type="arabicPeriod"/>
            </a:pPr>
            <a:endParaRPr lang="es-ES"/>
          </a:p>
          <a:p>
            <a:pPr marL="342900" indent="-342900">
              <a:buFont typeface="+mj-lt"/>
              <a:buAutoNum type="arabicPeriod"/>
            </a:pPr>
            <a:endParaRPr lang="es-ES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/>
          </a:p>
          <a:p>
            <a:endParaRPr lang="es-ES"/>
          </a:p>
          <a:p>
            <a:endParaRPr lang="es-ES"/>
          </a:p>
          <a:p>
            <a:endParaRPr lang="es-ES"/>
          </a:p>
          <a:p>
            <a:endParaRPr lang="es-ES"/>
          </a:p>
          <a:p>
            <a:endParaRPr lang="es-ES"/>
          </a:p>
          <a:p>
            <a:endParaRPr lang="es-ES"/>
          </a:p>
          <a:p>
            <a:endParaRPr lang="es-ES"/>
          </a:p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777476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1D2391-5A28-2EA3-6A63-259A7EC6CF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>
            <a:extLst>
              <a:ext uri="{FF2B5EF4-FFF2-40B4-BE49-F238E27FC236}">
                <a16:creationId xmlns:a16="http://schemas.microsoft.com/office/drawing/2014/main" id="{237EF8A5-9076-6ADF-7AC4-9F0A6B7A2F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756" y="404664"/>
            <a:ext cx="8964488" cy="1080120"/>
          </a:xfrm>
        </p:spPr>
        <p:txBody>
          <a:bodyPr/>
          <a:lstStyle/>
          <a:p>
            <a:pPr algn="l"/>
            <a:r>
              <a:rPr lang="es-ES" sz="4000"/>
              <a:t>2.1. Servicio de Estadísticas</a:t>
            </a:r>
            <a:br>
              <a:rPr lang="es-ES" sz="4000"/>
            </a:br>
            <a:br>
              <a:rPr lang="es-ES" sz="180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</a:br>
            <a:endParaRPr lang="es-ES" sz="180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9E214A83-35A5-A2B1-74E8-7C06816B4C5D}"/>
              </a:ext>
            </a:extLst>
          </p:cNvPr>
          <p:cNvSpPr txBox="1"/>
          <p:nvPr/>
        </p:nvSpPr>
        <p:spPr>
          <a:xfrm>
            <a:off x="215516" y="1196752"/>
            <a:ext cx="860495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/>
              <a:t>Repositorios que están trabajando en el envío de datos estadísticos</a:t>
            </a:r>
            <a:endParaRPr lang="es-ES"/>
          </a:p>
          <a:p>
            <a:pPr marL="342900" indent="-342900">
              <a:buFont typeface="+mj-lt"/>
              <a:buAutoNum type="arabicPeriod"/>
            </a:pPr>
            <a:endParaRPr lang="es-ES"/>
          </a:p>
          <a:p>
            <a:pPr marL="342900" indent="-342900">
              <a:buFont typeface="+mj-lt"/>
              <a:buAutoNum type="arabicPeriod"/>
            </a:pPr>
            <a:r>
              <a:rPr lang="es-ES" err="1"/>
              <a:t>Digibug</a:t>
            </a:r>
            <a:r>
              <a:rPr lang="es-ES"/>
              <a:t>. Repositorio Institucional de la Universidad de Granada</a:t>
            </a:r>
          </a:p>
          <a:p>
            <a:pPr marL="342900" indent="-342900">
              <a:buFont typeface="+mj-lt"/>
              <a:buAutoNum type="arabicPeriod"/>
            </a:pPr>
            <a:r>
              <a:rPr lang="es-ES"/>
              <a:t>Repositorio RIO. Repositorio Institucional Olavide</a:t>
            </a:r>
          </a:p>
          <a:p>
            <a:pPr marL="342900" indent="-342900">
              <a:buFont typeface="+mj-lt"/>
              <a:buAutoNum type="arabicPeriod"/>
            </a:pPr>
            <a:r>
              <a:rPr lang="es-ES"/>
              <a:t>RUC. Repositorio da </a:t>
            </a:r>
            <a:r>
              <a:rPr lang="es-ES" err="1"/>
              <a:t>Universidade</a:t>
            </a:r>
            <a:r>
              <a:rPr lang="es-ES"/>
              <a:t> da Coruña</a:t>
            </a:r>
          </a:p>
          <a:p>
            <a:pPr marL="342900" indent="-342900">
              <a:buFont typeface="+mj-lt"/>
              <a:buAutoNum type="arabicPeriod"/>
            </a:pPr>
            <a:r>
              <a:rPr lang="es-ES" err="1"/>
              <a:t>RUIdeRA</a:t>
            </a:r>
            <a:r>
              <a:rPr lang="es-ES"/>
              <a:t>. Repositorio Institucional de la UCLM</a:t>
            </a:r>
          </a:p>
          <a:p>
            <a:pPr marL="342900" indent="-342900">
              <a:buFont typeface="+mj-lt"/>
              <a:buAutoNum type="arabicPeriod"/>
            </a:pPr>
            <a:r>
              <a:rPr lang="es-ES"/>
              <a:t>Biblos-e Archivo. Repositorio institucional de la UAM</a:t>
            </a:r>
          </a:p>
          <a:p>
            <a:pPr marL="342900" indent="-342900">
              <a:buFont typeface="+mj-lt"/>
              <a:buAutoNum type="arabicPeriod"/>
            </a:pPr>
            <a:endParaRPr lang="es-ES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/>
          </a:p>
          <a:p>
            <a:endParaRPr lang="es-ES"/>
          </a:p>
          <a:p>
            <a:endParaRPr lang="es-ES"/>
          </a:p>
          <a:p>
            <a:endParaRPr lang="es-ES"/>
          </a:p>
          <a:p>
            <a:endParaRPr lang="es-ES"/>
          </a:p>
          <a:p>
            <a:endParaRPr lang="es-ES"/>
          </a:p>
          <a:p>
            <a:endParaRPr lang="es-ES"/>
          </a:p>
          <a:p>
            <a:endParaRPr lang="es-ES"/>
          </a:p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336449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1D2391-5A28-2EA3-6A63-259A7EC6CF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>
            <a:extLst>
              <a:ext uri="{FF2B5EF4-FFF2-40B4-BE49-F238E27FC236}">
                <a16:creationId xmlns:a16="http://schemas.microsoft.com/office/drawing/2014/main" id="{237EF8A5-9076-6ADF-7AC4-9F0A6B7A2F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756" y="404664"/>
            <a:ext cx="8964488" cy="1080120"/>
          </a:xfrm>
        </p:spPr>
        <p:txBody>
          <a:bodyPr/>
          <a:lstStyle/>
          <a:p>
            <a:pPr algn="l"/>
            <a:r>
              <a:rPr lang="es-ES" sz="4000"/>
              <a:t>2.2. Servicio de Estadísticas</a:t>
            </a:r>
            <a:br>
              <a:rPr lang="es-ES" sz="4000"/>
            </a:br>
            <a:br>
              <a:rPr lang="es-ES" sz="180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</a:br>
            <a:endParaRPr lang="es-ES" sz="180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9E214A83-35A5-A2B1-74E8-7C06816B4C5D}"/>
              </a:ext>
            </a:extLst>
          </p:cNvPr>
          <p:cNvSpPr txBox="1"/>
          <p:nvPr/>
        </p:nvSpPr>
        <p:spPr>
          <a:xfrm>
            <a:off x="215516" y="1196752"/>
            <a:ext cx="860495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/>
              <a:t>Repositorios que están trabajando en el widget de visualización</a:t>
            </a:r>
            <a:endParaRPr lang="es-ES"/>
          </a:p>
          <a:p>
            <a:pPr marL="342900" indent="-342900">
              <a:buFont typeface="+mj-lt"/>
              <a:buAutoNum type="arabicPeriod"/>
            </a:pPr>
            <a:endParaRPr lang="es-ES"/>
          </a:p>
          <a:p>
            <a:r>
              <a:rPr lang="es-ES"/>
              <a:t>Repositorio que tiene instalado el widget:</a:t>
            </a:r>
          </a:p>
          <a:p>
            <a:pPr marL="342900" indent="-342900">
              <a:buFont typeface="+mj-lt"/>
              <a:buAutoNum type="arabicPeriod"/>
            </a:pPr>
            <a:endParaRPr lang="es-E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err="1"/>
              <a:t>RiuNet</a:t>
            </a:r>
            <a:r>
              <a:rPr lang="es-ES"/>
              <a:t>. Repositorio Institucional de la </a:t>
            </a:r>
            <a:r>
              <a:rPr lang="es-ES" err="1"/>
              <a:t>Universitat</a:t>
            </a:r>
            <a:r>
              <a:rPr lang="es-ES"/>
              <a:t> Politécnica de </a:t>
            </a:r>
            <a:r>
              <a:rPr lang="es-ES" err="1"/>
              <a:t>Valéncia</a:t>
            </a:r>
            <a:endParaRPr lang="es-E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/>
              <a:t>Archivo Digital para la Docencia y la Investigación (ADDI)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err="1"/>
              <a:t>e_Buah</a:t>
            </a:r>
            <a:r>
              <a:rPr lang="es-ES"/>
              <a:t> (Biblioteca Digital Universidad de Alcalá)</a:t>
            </a:r>
          </a:p>
          <a:p>
            <a:pPr marL="342900" indent="-342900">
              <a:buFont typeface="+mj-lt"/>
              <a:buAutoNum type="arabicPeriod"/>
            </a:pPr>
            <a:endParaRPr lang="es-ES"/>
          </a:p>
          <a:p>
            <a:r>
              <a:rPr lang="es-ES"/>
              <a:t>Repositorios que están trabajando en la instalación del widget:</a:t>
            </a:r>
          </a:p>
          <a:p>
            <a:pPr marL="342900" indent="-342900">
              <a:buFont typeface="+mj-lt"/>
              <a:buAutoNum type="arabicPeriod"/>
            </a:pPr>
            <a:endParaRPr lang="es-E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err="1"/>
              <a:t>RISalud</a:t>
            </a:r>
            <a:r>
              <a:rPr lang="es-ES"/>
              <a:t>-ANDALUCIA. Repositorio Institucional de Salud de Andalucía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/>
              <a:t>RODIN. Repositorio de Objetos de Docencia e Investigación de la Universidad de Cádiz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/>
              <a:t>UCREA. Repositorio Institucional de la Universidad de Cantabria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/>
              <a:t>Instituto Madrileño de Estudios Avanzados en Nanociencia (IMDEA Nanociencia)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/>
              <a:t>Minerva. </a:t>
            </a:r>
            <a:r>
              <a:rPr lang="pt-BR" err="1"/>
              <a:t>Repositorio</a:t>
            </a:r>
            <a:r>
              <a:rPr lang="pt-BR"/>
              <a:t> Institucional da Universidade de Santiago de Compostela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520199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1D2391-5A28-2EA3-6A63-259A7EC6CF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>
            <a:extLst>
              <a:ext uri="{FF2B5EF4-FFF2-40B4-BE49-F238E27FC236}">
                <a16:creationId xmlns:a16="http://schemas.microsoft.com/office/drawing/2014/main" id="{237EF8A5-9076-6ADF-7AC4-9F0A6B7A2F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756" y="404664"/>
            <a:ext cx="8964488" cy="1080120"/>
          </a:xfrm>
        </p:spPr>
        <p:txBody>
          <a:bodyPr/>
          <a:lstStyle/>
          <a:p>
            <a:pPr algn="l"/>
            <a:r>
              <a:rPr lang="es-ES" sz="4000"/>
              <a:t>2.2. Servicio de Estadísticas</a:t>
            </a:r>
            <a:br>
              <a:rPr lang="es-ES" sz="4000"/>
            </a:br>
            <a:br>
              <a:rPr lang="es-ES" sz="180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</a:br>
            <a:endParaRPr lang="es-ES" sz="180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9E214A83-35A5-A2B1-74E8-7C06816B4C5D}"/>
              </a:ext>
            </a:extLst>
          </p:cNvPr>
          <p:cNvSpPr txBox="1"/>
          <p:nvPr/>
        </p:nvSpPr>
        <p:spPr>
          <a:xfrm>
            <a:off x="215516" y="1196752"/>
            <a:ext cx="871296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s-ES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/>
          </a:p>
          <a:p>
            <a:endParaRPr lang="es-ES"/>
          </a:p>
          <a:p>
            <a:endParaRPr lang="es-ES"/>
          </a:p>
          <a:p>
            <a:endParaRPr lang="es-ES"/>
          </a:p>
          <a:p>
            <a:endParaRPr lang="es-ES"/>
          </a:p>
          <a:p>
            <a:endParaRPr lang="es-ES"/>
          </a:p>
          <a:p>
            <a:endParaRPr lang="es-ES"/>
          </a:p>
          <a:p>
            <a:endParaRPr lang="es-ES"/>
          </a:p>
          <a:p>
            <a:endParaRPr lang="es-ES"/>
          </a:p>
        </p:txBody>
      </p:sp>
      <p:pic>
        <p:nvPicPr>
          <p:cNvPr id="5" name="Imagen 4" descr="Interfaz de usuario gráfica, Texto, Aplicación&#10;&#10;Descripción generada automáticamente">
            <a:extLst>
              <a:ext uri="{FF2B5EF4-FFF2-40B4-BE49-F238E27FC236}">
                <a16:creationId xmlns:a16="http://schemas.microsoft.com/office/drawing/2014/main" id="{A3C22CAF-74FF-3E85-C8DB-92329BA434C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039872"/>
            <a:ext cx="5402580" cy="23774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n 5" descr="Imagen que contiene Gráfico&#10;&#10;Descripción generada automáticamente">
            <a:extLst>
              <a:ext uri="{FF2B5EF4-FFF2-40B4-BE49-F238E27FC236}">
                <a16:creationId xmlns:a16="http://schemas.microsoft.com/office/drawing/2014/main" id="{8F8F0F19-CF54-9B60-2054-D61AA82A058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7654" y="1010503"/>
            <a:ext cx="1379220" cy="2202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7" name="Picture 3">
            <a:extLst>
              <a:ext uri="{FF2B5EF4-FFF2-40B4-BE49-F238E27FC236}">
                <a16:creationId xmlns:a16="http://schemas.microsoft.com/office/drawing/2014/main" id="{FA4112B1-CA07-9F07-6420-218781A2AF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609058"/>
            <a:ext cx="3795574" cy="2908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n 6" descr="Gráfico&#10;&#10;Descripción generada automáticamente con confianza media">
            <a:extLst>
              <a:ext uri="{FF2B5EF4-FFF2-40B4-BE49-F238E27FC236}">
                <a16:creationId xmlns:a16="http://schemas.microsoft.com/office/drawing/2014/main" id="{C4688B8A-509F-9A47-6124-E3417CCFA87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4257" y="3440689"/>
            <a:ext cx="4344397" cy="26654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7337781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a070cc7-8c89-402c-b9d9-7f4589e6fda3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3A6F5C8A9CDB4A84C4E31393563AFB" ma:contentTypeVersion="14" ma:contentTypeDescription="Crea un document nou" ma:contentTypeScope="" ma:versionID="ef4b5453af12e2d8fa041ed964699da3">
  <xsd:schema xmlns:xsd="http://www.w3.org/2001/XMLSchema" xmlns:xs="http://www.w3.org/2001/XMLSchema" xmlns:p="http://schemas.microsoft.com/office/2006/metadata/properties" xmlns:ns2="fa070cc7-8c89-402c-b9d9-7f4589e6fda3" xmlns:ns3="313eb5ab-3188-4816-a8ca-65231ba059f2" targetNamespace="http://schemas.microsoft.com/office/2006/metadata/properties" ma:root="true" ma:fieldsID="9566863d078e1fab91a28178646aba8f" ns2:_="" ns3:_="">
    <xsd:import namespace="fa070cc7-8c89-402c-b9d9-7f4589e6fda3"/>
    <xsd:import namespace="313eb5ab-3188-4816-a8ca-65231ba059f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070cc7-8c89-402c-b9d9-7f4589e6fda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3" nillable="true" ma:taxonomy="true" ma:internalName="lcf76f155ced4ddcb4097134ff3c332f" ma:taxonomyFieldName="MediaServiceImageTags" ma:displayName="Etiquetes de la imatge" ma:readOnly="false" ma:fieldId="{5cf76f15-5ced-4ddc-b409-7134ff3c332f}" ma:taxonomyMulti="true" ma:sspId="34c01127-bdf0-454e-9077-a20ba63b60e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0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3eb5ab-3188-4816-a8ca-65231ba059f2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Compartit amb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'ha compartit amb detal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us de contingut"/>
        <xsd:element ref="dc:title" minOccurs="0" maxOccurs="1" ma:index="4" ma:displayName="Títo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10E8B45-39C1-444B-8A69-C5CF557B090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8F2F148-E20D-426D-828E-EC6ECDCFF3E6}">
  <ds:schemaRefs>
    <ds:schemaRef ds:uri="3e0a3d65-866f-47a6-9577-048c1224e309"/>
    <ds:schemaRef ds:uri="7e1c6bba-60bd-4d94-aaf3-a9fa94d7efb1"/>
    <ds:schemaRef ds:uri="d1f56cb3-888f-46ac-ab5e-43ad8eda9a6b"/>
    <ds:schemaRef ds:uri="f1251364-07dc-4db6-8cfa-9f1033c3d327"/>
    <ds:schemaRef ds:uri="fa070cc7-8c89-402c-b9d9-7f4589e6fda3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A71D25E2-D747-4729-AF58-273D3CF8105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a070cc7-8c89-402c-b9d9-7f4589e6fda3"/>
    <ds:schemaRef ds:uri="313eb5ab-3188-4816-a8ca-65231ba059f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1057</Words>
  <Application>Microsoft Office PowerPoint</Application>
  <PresentationFormat>Presentació en pantalla (4:3)</PresentationFormat>
  <Paragraphs>260</Paragraphs>
  <Slides>16</Slides>
  <Notes>15</Notes>
  <HiddenSlides>0</HiddenSlides>
  <MMClips>0</MMClips>
  <ScaleCrop>false</ScaleCrop>
  <HeadingPairs>
    <vt:vector size="6" baseType="variant">
      <vt:variant>
        <vt:lpstr>Tipus de lletra utilitzats</vt:lpstr>
      </vt:variant>
      <vt:variant>
        <vt:i4>6</vt:i4>
      </vt:variant>
      <vt:variant>
        <vt:lpstr>Tema</vt:lpstr>
      </vt:variant>
      <vt:variant>
        <vt:i4>2</vt:i4>
      </vt:variant>
      <vt:variant>
        <vt:lpstr>Títols de les diapositives</vt:lpstr>
      </vt:variant>
      <vt:variant>
        <vt:i4>16</vt:i4>
      </vt:variant>
    </vt:vector>
  </HeadingPairs>
  <TitlesOfParts>
    <vt:vector size="24" baseType="lpstr">
      <vt:lpstr>Aptos</vt:lpstr>
      <vt:lpstr>Arial</vt:lpstr>
      <vt:lpstr>Bliss Pro Medium</vt:lpstr>
      <vt:lpstr>Calibri</vt:lpstr>
      <vt:lpstr>Calibri Light</vt:lpstr>
      <vt:lpstr>Calibri-Light</vt:lpstr>
      <vt:lpstr>Tema de Office</vt:lpstr>
      <vt:lpstr>Tema de Office</vt:lpstr>
      <vt:lpstr>Presentació del PowerPoint</vt:lpstr>
      <vt:lpstr>XX Workshop de Proyectos Digitales  servicio de estadísticas en Recolecta   </vt:lpstr>
      <vt:lpstr>Índice  </vt:lpstr>
      <vt:lpstr>1. Adhesión FECYT-LA Referencia  </vt:lpstr>
      <vt:lpstr>2. Servicio de Estadísticas  </vt:lpstr>
      <vt:lpstr>2.1. Servicio de Estadísticas  </vt:lpstr>
      <vt:lpstr>2.1. Servicio de Estadísticas  </vt:lpstr>
      <vt:lpstr>2.2. Servicio de Estadísticas  </vt:lpstr>
      <vt:lpstr>2.2. Servicio de Estadísticas  </vt:lpstr>
      <vt:lpstr>2.3. Servicio de Estadísticas  </vt:lpstr>
      <vt:lpstr>2.3. Servicio de Estadísticas  </vt:lpstr>
      <vt:lpstr>2.4. Servicio de Estadísticas  </vt:lpstr>
      <vt:lpstr>3. Publicación de contenidos:  Recolecta – LA Referencia - OpenAire   </vt:lpstr>
      <vt:lpstr>3. Publicación de contenidos:  Recolecta – LA Referencia - OpenAire   </vt:lpstr>
      <vt:lpstr>GRACIAS  Joaquín Tribaldos Campos https://www.fecyt.es https://recolecta.fecyt.es</vt:lpstr>
      <vt:lpstr>Presentació del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Iván Carrero Tébar</dc:creator>
  <cp:lastModifiedBy>Núria Casaldaliga Rojas</cp:lastModifiedBy>
  <cp:revision>1</cp:revision>
  <dcterms:created xsi:type="dcterms:W3CDTF">2021-05-13T10:44:26Z</dcterms:created>
  <dcterms:modified xsi:type="dcterms:W3CDTF">2024-07-26T11:33:03Z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0x010100C13A6F5C8A9CDB4A84C4E31393563AFB</vt:lpwstr>
  </property>
  <property fmtid="{D5CDD505-2E9C-101B-9397-08002B2CF9AE}" pid="3" name="MediaServiceImageTags">
    <vt:lpwstr/>
  </property>
</Properties>
</file>