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4" r:id="rId5"/>
    <p:sldMasterId id="2147483679" r:id="rId6"/>
  </p:sldMasterIdLst>
  <p:notesMasterIdLst>
    <p:notesMasterId r:id="rId16"/>
  </p:notesMasterIdLst>
  <p:handoutMasterIdLst>
    <p:handoutMasterId r:id="rId17"/>
  </p:handoutMasterIdLst>
  <p:sldIdLst>
    <p:sldId id="285" r:id="rId7"/>
    <p:sldId id="283" r:id="rId8"/>
    <p:sldId id="258" r:id="rId9"/>
    <p:sldId id="259" r:id="rId10"/>
    <p:sldId id="260" r:id="rId11"/>
    <p:sldId id="261" r:id="rId12"/>
    <p:sldId id="263" r:id="rId13"/>
    <p:sldId id="276" r:id="rId14"/>
    <p:sldId id="277" r:id="rId15"/>
  </p:sldIdLst>
  <p:sldSz cx="12192000" cy="6858000"/>
  <p:notesSz cx="6797675" cy="9926638"/>
  <p:embeddedFontLst>
    <p:embeddedFont>
      <p:font typeface="Questrial" pitchFamily="2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icypDmTsAB/R1J4l+97bWdsCfG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D45469-220E-A222-2129-269C87D6E180}" v="3" dt="2026-06-23T07:57:54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55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1.fntdata"/><Relationship Id="rId3" Type="http://schemas.openxmlformats.org/officeDocument/2006/relationships/customXml" Target="../customXml/item3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32" Type="http://customschemas.google.com/relationships/presentationmetadata" Target="metadata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MANUEL LIZARRAGA ECHAIDE" userId="S::jmlizarr_ucm.es#ext#@crue.onmicrosoft.com::f2b9a15a-c846-4e06-8f12-2b3d154e7038" providerId="AD" clId="Web-{36D45469-220E-A222-2129-269C87D6E180}"/>
    <pc:docChg chg="modSld">
      <pc:chgData name="JUAN MANUEL LIZARRAGA ECHAIDE" userId="S::jmlizarr_ucm.es#ext#@crue.onmicrosoft.com::f2b9a15a-c846-4e06-8f12-2b3d154e7038" providerId="AD" clId="Web-{36D45469-220E-A222-2129-269C87D6E180}" dt="2026-06-23T07:57:54.362" v="2" actId="1076"/>
      <pc:docMkLst>
        <pc:docMk/>
      </pc:docMkLst>
      <pc:sldChg chg="modSp">
        <pc:chgData name="JUAN MANUEL LIZARRAGA ECHAIDE" userId="S::jmlizarr_ucm.es#ext#@crue.onmicrosoft.com::f2b9a15a-c846-4e06-8f12-2b3d154e7038" providerId="AD" clId="Web-{36D45469-220E-A222-2129-269C87D6E180}" dt="2026-06-23T07:57:54.362" v="2" actId="1076"/>
        <pc:sldMkLst>
          <pc:docMk/>
          <pc:sldMk cId="124622643" sldId="285"/>
        </pc:sldMkLst>
        <pc:spChg chg="mod">
          <ac:chgData name="JUAN MANUEL LIZARRAGA ECHAIDE" userId="S::jmlizarr_ucm.es#ext#@crue.onmicrosoft.com::f2b9a15a-c846-4e06-8f12-2b3d154e7038" providerId="AD" clId="Web-{36D45469-220E-A222-2129-269C87D6E180}" dt="2026-06-23T07:57:33.969" v="0" actId="1076"/>
          <ac:spMkLst>
            <pc:docMk/>
            <pc:sldMk cId="124622643" sldId="285"/>
            <ac:spMk id="3" creationId="{00000000-0000-0000-0000-000000000000}"/>
          </ac:spMkLst>
        </pc:spChg>
        <pc:spChg chg="mod">
          <ac:chgData name="JUAN MANUEL LIZARRAGA ECHAIDE" userId="S::jmlizarr_ucm.es#ext#@crue.onmicrosoft.com::f2b9a15a-c846-4e06-8f12-2b3d154e7038" providerId="AD" clId="Web-{36D45469-220E-A222-2129-269C87D6E180}" dt="2026-06-23T07:57:54.362" v="2" actId="1076"/>
          <ac:spMkLst>
            <pc:docMk/>
            <pc:sldMk cId="124622643" sldId="285"/>
            <ac:spMk id="4" creationId="{BAE3448A-3C8C-757C-F0CD-874FF97B92F5}"/>
          </ac:spMkLst>
        </pc:spChg>
        <pc:spChg chg="mod">
          <ac:chgData name="JUAN MANUEL LIZARRAGA ECHAIDE" userId="S::jmlizarr_ucm.es#ext#@crue.onmicrosoft.com::f2b9a15a-c846-4e06-8f12-2b3d154e7038" providerId="AD" clId="Web-{36D45469-220E-A222-2129-269C87D6E180}" dt="2026-06-23T07:57:50.610" v="1" actId="1076"/>
          <ac:spMkLst>
            <pc:docMk/>
            <pc:sldMk cId="124622643" sldId="285"/>
            <ac:spMk id="6" creationId="{899561A0-F1D3-C6BC-35BE-A232D128C0C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5F480-EE9F-477C-802B-9EF2FE6A6965}" type="datetimeFigureOut">
              <a:rPr lang="es-ES" smtClean="0"/>
              <a:t>23/06/2026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2B379-8E50-4BD9-82ED-24DBC3D699A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754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DFE9BBFB-1F66-77AC-D777-49BBE091E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c9d5c2e4c_0_0:notes">
            <a:extLst>
              <a:ext uri="{FF2B5EF4-FFF2-40B4-BE49-F238E27FC236}">
                <a16:creationId xmlns:a16="http://schemas.microsoft.com/office/drawing/2014/main" id="{434EF18B-AA21-E04D-C00C-010F2E73DF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cc9d5c2e4c_0_0:notes">
            <a:extLst>
              <a:ext uri="{FF2B5EF4-FFF2-40B4-BE49-F238E27FC236}">
                <a16:creationId xmlns:a16="http://schemas.microsoft.com/office/drawing/2014/main" id="{3C9EDD6E-CCEB-605A-66A3-E9BB175B4F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g3cc9d5c2e4c_0_0:notes">
            <a:extLst>
              <a:ext uri="{FF2B5EF4-FFF2-40B4-BE49-F238E27FC236}">
                <a16:creationId xmlns:a16="http://schemas.microsoft.com/office/drawing/2014/main" id="{3074A812-5771-F41F-B1F4-370D933506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789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83d5dce16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3c83d5dce16_1_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g3c83d5dce16_1_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5848a88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395848a8803_0_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9" name="Google Shape;129;g395848a8803_0_0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5848a8803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395848a8803_0_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g395848a8803_0_11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5848a880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95848a8803_0_2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g395848a8803_0_22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83d5dce16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3c83d5dce16_1_4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3" name="Google Shape;173;g3c83d5dce16_1_47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957d5c14c5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g3957d5c14c5_0_19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Azsdg agas fgae gdasgd azsdgasdg asga sdgkljahs dflkajhdf lkañjsdhflkañjsh fas afdsf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A ñsldfkjzñslkd fjañlkdsfj alñkdsf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Al a&lt;kdfñlkasjd gñlkasj flñka</a:t>
            </a:r>
            <a:endParaRPr/>
          </a:p>
        </p:txBody>
      </p:sp>
      <p:sp>
        <p:nvSpPr>
          <p:cNvPr id="327" name="Google Shape;327;g3957d5c14c5_0_193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957d5c14c5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6" name="Google Shape;336;g3957d5c14c5_0_18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" name="Google Shape;337;g3957d5c14c5_0_188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7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>
            <a:spLocks noGrp="1"/>
          </p:cNvSpPr>
          <p:nvPr>
            <p:ph type="title"/>
          </p:nvPr>
        </p:nvSpPr>
        <p:spPr>
          <a:xfrm>
            <a:off x="864784" y="446568"/>
            <a:ext cx="10490788" cy="166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864783" y="2183219"/>
            <a:ext cx="3324446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body" idx="2"/>
          </p:nvPr>
        </p:nvSpPr>
        <p:spPr>
          <a:xfrm>
            <a:off x="8031124" y="2183219"/>
            <a:ext cx="3324447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3"/>
          </p:nvPr>
        </p:nvSpPr>
        <p:spPr>
          <a:xfrm>
            <a:off x="4444411" y="2183219"/>
            <a:ext cx="3324446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4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body" idx="5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body" idx="6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n con título">
  <p:cSld name="1_Imagen con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>
            <a:spLocks noGrp="1"/>
          </p:cNvSpPr>
          <p:nvPr>
            <p:ph type="title"/>
          </p:nvPr>
        </p:nvSpPr>
        <p:spPr>
          <a:xfrm>
            <a:off x="393220" y="581247"/>
            <a:ext cx="3932237" cy="198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estrial"/>
              <a:buNone/>
              <a:defRPr sz="32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9"/>
          <p:cNvSpPr>
            <a:spLocks noGrp="1"/>
          </p:cNvSpPr>
          <p:nvPr>
            <p:ph type="pic" idx="2"/>
          </p:nvPr>
        </p:nvSpPr>
        <p:spPr>
          <a:xfrm>
            <a:off x="6301562" y="1456161"/>
            <a:ext cx="4621620" cy="428026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29"/>
          <p:cNvSpPr txBox="1">
            <a:spLocks noGrp="1"/>
          </p:cNvSpPr>
          <p:nvPr>
            <p:ph type="body" idx="1"/>
          </p:nvPr>
        </p:nvSpPr>
        <p:spPr>
          <a:xfrm>
            <a:off x="393220" y="2584655"/>
            <a:ext cx="3932237" cy="315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9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9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>
  <p:cSld name="Encabezado de secció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 txBox="1">
            <a:spLocks noGrp="1"/>
          </p:cNvSpPr>
          <p:nvPr>
            <p:ph type="title"/>
          </p:nvPr>
        </p:nvSpPr>
        <p:spPr>
          <a:xfrm>
            <a:off x="356930" y="531629"/>
            <a:ext cx="3952802" cy="4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Questrial"/>
              <a:buNone/>
              <a:defRPr sz="4800" b="1" i="0" u="none" strike="noStrike" cap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body" idx="1"/>
          </p:nvPr>
        </p:nvSpPr>
        <p:spPr>
          <a:xfrm>
            <a:off x="5613991" y="1453116"/>
            <a:ext cx="6018028" cy="425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421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1_Dos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>
            <a:spLocks noGrp="1"/>
          </p:cNvSpPr>
          <p:nvPr>
            <p:ph type="title"/>
          </p:nvPr>
        </p:nvSpPr>
        <p:spPr>
          <a:xfrm>
            <a:off x="864784" y="446568"/>
            <a:ext cx="10490788" cy="166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864783" y="2183219"/>
            <a:ext cx="3324446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body" idx="2"/>
          </p:nvPr>
        </p:nvSpPr>
        <p:spPr>
          <a:xfrm>
            <a:off x="8031124" y="2183219"/>
            <a:ext cx="3324447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3"/>
          </p:nvPr>
        </p:nvSpPr>
        <p:spPr>
          <a:xfrm>
            <a:off x="4444411" y="2183219"/>
            <a:ext cx="3324446" cy="3636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4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body" idx="5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body" idx="6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2850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356929" y="531629"/>
            <a:ext cx="4181203" cy="4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  <a:defRPr sz="4800" b="1" i="0" u="none" strike="noStrike" cap="none">
                <a:solidFill>
                  <a:srgbClr val="C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6294474" y="1360967"/>
            <a:ext cx="4657062" cy="782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294474" y="2289544"/>
            <a:ext cx="4657062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8984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6351180" y="1447956"/>
            <a:ext cx="4536560" cy="4288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▫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▫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▫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title"/>
          </p:nvPr>
        </p:nvSpPr>
        <p:spPr>
          <a:xfrm>
            <a:off x="393220" y="581247"/>
            <a:ext cx="3932237" cy="198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estrial"/>
              <a:buNone/>
              <a:defRPr sz="32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2"/>
          </p:nvPr>
        </p:nvSpPr>
        <p:spPr>
          <a:xfrm>
            <a:off x="393220" y="2584655"/>
            <a:ext cx="3932237" cy="315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1242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ctrTitle"/>
          </p:nvPr>
        </p:nvSpPr>
        <p:spPr>
          <a:xfrm>
            <a:off x="4047460" y="1505134"/>
            <a:ext cx="773341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Questrial"/>
              <a:buNone/>
              <a:defRPr sz="6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subTitle" idx="1"/>
          </p:nvPr>
        </p:nvSpPr>
        <p:spPr>
          <a:xfrm>
            <a:off x="2636874" y="398480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0259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7"/>
          <p:cNvSpPr txBox="1">
            <a:spLocks noGrp="1"/>
          </p:cNvSpPr>
          <p:nvPr>
            <p:ph type="title"/>
          </p:nvPr>
        </p:nvSpPr>
        <p:spPr>
          <a:xfrm>
            <a:off x="4855535" y="2782259"/>
            <a:ext cx="6328144" cy="166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964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3409506" y="1173199"/>
            <a:ext cx="821542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027274" y="2633699"/>
            <a:ext cx="9597655" cy="329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179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>
            <a:spLocks noGrp="1"/>
          </p:cNvSpPr>
          <p:nvPr>
            <p:ph type="title"/>
          </p:nvPr>
        </p:nvSpPr>
        <p:spPr>
          <a:xfrm>
            <a:off x="864782" y="659219"/>
            <a:ext cx="10448260" cy="166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864782" y="2442748"/>
            <a:ext cx="5025655" cy="3376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2"/>
          </p:nvPr>
        </p:nvSpPr>
        <p:spPr>
          <a:xfrm>
            <a:off x="6287386" y="2442748"/>
            <a:ext cx="5025656" cy="3376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1335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body" idx="1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2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body" idx="3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body" idx="4"/>
          </p:nvPr>
        </p:nvSpPr>
        <p:spPr>
          <a:xfrm>
            <a:off x="1939925" y="465138"/>
            <a:ext cx="8128000" cy="541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6753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356929" y="531629"/>
            <a:ext cx="4181203" cy="4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  <a:defRPr sz="4800" b="1" i="0" u="none" strike="noStrike" cap="none">
                <a:solidFill>
                  <a:srgbClr val="C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6294474" y="1360967"/>
            <a:ext cx="4657062" cy="782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294474" y="2289544"/>
            <a:ext cx="4657062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ación">
  <p:cSld name="1_Comparació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>
            <a:spLocks noGrp="1"/>
          </p:cNvSpPr>
          <p:nvPr>
            <p:ph type="body" idx="1"/>
          </p:nvPr>
        </p:nvSpPr>
        <p:spPr>
          <a:xfrm>
            <a:off x="5881577" y="620287"/>
            <a:ext cx="5183188" cy="15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body" idx="2"/>
          </p:nvPr>
        </p:nvSpPr>
        <p:spPr>
          <a:xfrm>
            <a:off x="5881577" y="2143548"/>
            <a:ext cx="5183188" cy="369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title"/>
          </p:nvPr>
        </p:nvSpPr>
        <p:spPr>
          <a:xfrm>
            <a:off x="356930" y="531629"/>
            <a:ext cx="3952802" cy="4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estrial"/>
              <a:buNone/>
              <a:defRPr sz="48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8989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n con título">
  <p:cSld name="1_Imagen con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9"/>
          <p:cNvSpPr txBox="1">
            <a:spLocks noGrp="1"/>
          </p:cNvSpPr>
          <p:nvPr>
            <p:ph type="title"/>
          </p:nvPr>
        </p:nvSpPr>
        <p:spPr>
          <a:xfrm>
            <a:off x="393220" y="581247"/>
            <a:ext cx="3932237" cy="198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estrial"/>
              <a:buNone/>
              <a:defRPr sz="32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9"/>
          <p:cNvSpPr>
            <a:spLocks noGrp="1"/>
          </p:cNvSpPr>
          <p:nvPr>
            <p:ph type="pic" idx="2"/>
          </p:nvPr>
        </p:nvSpPr>
        <p:spPr>
          <a:xfrm>
            <a:off x="6301562" y="1456161"/>
            <a:ext cx="4621620" cy="4280260"/>
          </a:xfrm>
          <a:prstGeom prst="rect">
            <a:avLst/>
          </a:prstGeom>
          <a:noFill/>
          <a:ln>
            <a:noFill/>
          </a:ln>
        </p:spPr>
      </p:sp>
      <p:sp>
        <p:nvSpPr>
          <p:cNvPr id="93" name="Google Shape;93;p29"/>
          <p:cNvSpPr txBox="1">
            <a:spLocks noGrp="1"/>
          </p:cNvSpPr>
          <p:nvPr>
            <p:ph type="body" idx="1"/>
          </p:nvPr>
        </p:nvSpPr>
        <p:spPr>
          <a:xfrm>
            <a:off x="393220" y="2584655"/>
            <a:ext cx="3932237" cy="315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9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9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2367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08579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461AE30-639B-4202-B791-6380BBBF4A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391BA776-7983-4649-B657-1C13F8725D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E41FD5A-61CB-47EC-B606-327B72DE4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B3275C3-991D-4B75-BEFF-641E17136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3469D50C-58EF-4545-8048-97F121A3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88200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B9BF0EF2-15BD-475B-B59B-0F541AE0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4A57FA89-CBED-460E-AFC7-5B2A314E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FBC47E8-145A-49F3-AFFF-E7DB2017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4330796-89A6-4659-B338-F8B48DB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B2B3E354-CDCC-492E-A746-C7AA9FD8A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1779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2D5F35-E338-4046-A40A-D55FE2A0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7D52127-DE17-4C4A-A7BA-0B384D123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1A7692A-2C87-47F0-A73C-C178EF746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8ED04A-0BCA-4CC1-AC3A-B13EE5DF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96A07836-D994-4426-9857-6C21BB35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820171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9EE3879-495B-4DB2-916A-18B8739C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1545A5-0B2F-467D-B27A-B1C2446EF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1CA9F9A6-8BDA-4593-BF3C-623828132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25F1352E-D57D-4BC7-86B8-D069E9A2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D9E8FBD0-652C-4D22-8AC3-02B3FA8CA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872F740-D081-4317-BE42-658EC2C00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276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DFABCD24-44DB-4454-A18C-CABF0361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FD098A6B-9692-49F8-AB4E-4F541D21C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279F29A7-565C-41F9-99EF-36969A054E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B289C53E-EC12-4856-B1C9-08B905D1B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139EADE5-3828-43D1-8651-0FEB160F62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E3E7E4B4-21A6-417D-A8EF-37149800D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45C9C158-539C-4EB2-9C4F-340588C46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281BD8C8-514B-4FBB-AF9A-2438AA69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11495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E77E9631-50DF-40A1-B268-DA62C9B79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7BC3132A-2B3A-4DD7-ADA8-F4A5F51A4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D6EB48FE-86FE-4E84-813C-12AB7BEBB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0280B5D3-6B58-46FD-90EF-4272C0F7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88778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62FEA1C8-E5A6-4F97-BD4A-2D3856D3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8B58650E-72D7-448C-837D-9A44FD87C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1A9F91E-ECBF-40D1-91CF-A7D21A5E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0002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6351180" y="1447956"/>
            <a:ext cx="4536560" cy="4288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▫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Char char="▫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▫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Char char="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title"/>
          </p:nvPr>
        </p:nvSpPr>
        <p:spPr>
          <a:xfrm>
            <a:off x="393220" y="581247"/>
            <a:ext cx="3932237" cy="198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Questrial"/>
              <a:buNone/>
              <a:defRPr sz="32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2"/>
          </p:nvPr>
        </p:nvSpPr>
        <p:spPr>
          <a:xfrm>
            <a:off x="393220" y="2584655"/>
            <a:ext cx="3932237" cy="3151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B53D589-3589-4FD5-9702-5612CB691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B75FEEB-6B14-446B-A74A-E6BDCF76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E74A7B0F-CB99-4E86-9D13-330C8163B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C8E1DE-7C7F-4356-9822-C630B3CC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25D9DB35-AB4E-46BC-B3F5-C68C63AF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A0B5D57F-717A-424A-BC50-5941E404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81417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DB7BA8-D06B-4A44-911E-C9CE76A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92C73FDC-A88D-4663-8DFC-1F649C7987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B304205C-BB5E-4989-AE66-AE8C54AA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D264BD7D-6FC1-493B-BEDB-DF77EDF7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5A432042-62A1-4419-B14E-A36EDB18C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6EDD8488-CCAF-410D-82E0-1634742F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63117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2827BCB-8775-4569-8EA4-E13928976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CFD1A46-7307-4035-92AF-51F9250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D1E9946-FE6F-44F3-B0E8-49730F9DB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E10C1C6-D3EA-488E-B3FB-B4CB7629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46B61099-DBB1-40C3-B0C5-B66172A63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83055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9AD066EF-E1A1-4013-9C55-7A38F0D76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E65A7164-3804-4FD8-9A4A-13EA4169A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FD94753-583E-4D26-A14F-2E11C16FE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962224C-1161-43E3-8915-9F99CED94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0620D4F-DD57-400F-B501-75312C9C3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759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ctrTitle"/>
          </p:nvPr>
        </p:nvSpPr>
        <p:spPr>
          <a:xfrm>
            <a:off x="4047460" y="1505134"/>
            <a:ext cx="773341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Questrial"/>
              <a:buNone/>
              <a:defRPr sz="6000" b="0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subTitle" idx="1"/>
          </p:nvPr>
        </p:nvSpPr>
        <p:spPr>
          <a:xfrm>
            <a:off x="2636874" y="3984809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7"/>
          <p:cNvSpPr txBox="1">
            <a:spLocks noGrp="1"/>
          </p:cNvSpPr>
          <p:nvPr>
            <p:ph type="title"/>
          </p:nvPr>
        </p:nvSpPr>
        <p:spPr>
          <a:xfrm>
            <a:off x="4855535" y="2782259"/>
            <a:ext cx="6328144" cy="166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3409506" y="1173199"/>
            <a:ext cx="821542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body" idx="1"/>
          </p:nvPr>
        </p:nvSpPr>
        <p:spPr>
          <a:xfrm>
            <a:off x="2027274" y="2633699"/>
            <a:ext cx="9597655" cy="3299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0"/>
          <p:cNvSpPr txBox="1">
            <a:spLocks noGrp="1"/>
          </p:cNvSpPr>
          <p:nvPr>
            <p:ph type="title"/>
          </p:nvPr>
        </p:nvSpPr>
        <p:spPr>
          <a:xfrm>
            <a:off x="864782" y="659219"/>
            <a:ext cx="10448260" cy="1662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  <a:defRPr sz="44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body" idx="1"/>
          </p:nvPr>
        </p:nvSpPr>
        <p:spPr>
          <a:xfrm>
            <a:off x="864782" y="2442748"/>
            <a:ext cx="5025655" cy="3376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2"/>
          </p:nvPr>
        </p:nvSpPr>
        <p:spPr>
          <a:xfrm>
            <a:off x="6287386" y="2442748"/>
            <a:ext cx="5025656" cy="3376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body" idx="1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2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body" idx="3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body" idx="4"/>
          </p:nvPr>
        </p:nvSpPr>
        <p:spPr>
          <a:xfrm>
            <a:off x="1939925" y="465138"/>
            <a:ext cx="8128000" cy="541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ación">
  <p:cSld name="1_Comparació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8"/>
          <p:cNvSpPr txBox="1">
            <a:spLocks noGrp="1"/>
          </p:cNvSpPr>
          <p:nvPr>
            <p:ph type="body" idx="1"/>
          </p:nvPr>
        </p:nvSpPr>
        <p:spPr>
          <a:xfrm>
            <a:off x="5881577" y="620287"/>
            <a:ext cx="5183188" cy="15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28"/>
          <p:cNvSpPr txBox="1">
            <a:spLocks noGrp="1"/>
          </p:cNvSpPr>
          <p:nvPr>
            <p:ph type="body" idx="2"/>
          </p:nvPr>
        </p:nvSpPr>
        <p:spPr>
          <a:xfrm>
            <a:off x="5881577" y="2143548"/>
            <a:ext cx="5183188" cy="3690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28"/>
          <p:cNvSpPr txBox="1">
            <a:spLocks noGrp="1"/>
          </p:cNvSpPr>
          <p:nvPr>
            <p:ph type="title"/>
          </p:nvPr>
        </p:nvSpPr>
        <p:spPr>
          <a:xfrm>
            <a:off x="356930" y="531629"/>
            <a:ext cx="3952802" cy="474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Questrial"/>
              <a:buNone/>
              <a:defRPr sz="4800" b="1" i="0" u="none" strike="noStrike" cap="non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28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8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754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09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5465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3FD5F531-1B5B-4E68-B001-C611185E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BDE94C4-7B3B-4F3C-8044-E13005DF6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4A2AE86A-3A1E-4F4D-AEF7-71225444E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135DD-E6A1-4221-A029-AAB7D4C2FA1E}" type="datetimeFigureOut">
              <a:rPr lang="ca-ES" smtClean="0"/>
              <a:t>23/6/2026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B1DED5E-1F4D-45F4-B01A-FC4170EF1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8BFD5C65-84B7-475B-A42E-E8DEC5C917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AAE5-9E75-4FBE-B11F-E730176954B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7169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ChangeAspect="1"/>
          </p:cNvSpPr>
          <p:nvPr/>
        </p:nvSpPr>
        <p:spPr>
          <a:xfrm>
            <a:off x="877792" y="-16011"/>
            <a:ext cx="13000494" cy="6874011"/>
          </a:xfrm>
          <a:custGeom>
            <a:avLst/>
            <a:gdLst/>
            <a:ahLst/>
            <a:cxnLst/>
            <a:rect l="l" t="t" r="r" b="b"/>
            <a:pathLst>
              <a:path w="20208940" h="10685477">
                <a:moveTo>
                  <a:pt x="0" y="0"/>
                </a:moveTo>
                <a:lnTo>
                  <a:pt x="20208940" y="0"/>
                </a:lnTo>
                <a:lnTo>
                  <a:pt x="20208940" y="10685477"/>
                </a:lnTo>
                <a:lnTo>
                  <a:pt x="0" y="106854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reeform 3"/>
          <p:cNvSpPr>
            <a:spLocks noChangeAspect="1"/>
          </p:cNvSpPr>
          <p:nvPr/>
        </p:nvSpPr>
        <p:spPr>
          <a:xfrm rot="16200000">
            <a:off x="8043251" y="-598773"/>
            <a:ext cx="5256561" cy="6591299"/>
          </a:xfrm>
          <a:custGeom>
            <a:avLst/>
            <a:gdLst/>
            <a:ahLst/>
            <a:cxnLst/>
            <a:rect l="l" t="t" r="r" b="b"/>
            <a:pathLst>
              <a:path w="9021027" h="11311632">
                <a:moveTo>
                  <a:pt x="0" y="0"/>
                </a:moveTo>
                <a:lnTo>
                  <a:pt x="9021026" y="0"/>
                </a:lnTo>
                <a:lnTo>
                  <a:pt x="9021026" y="11311632"/>
                </a:lnTo>
                <a:lnTo>
                  <a:pt x="0" y="113116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026266" y="5837178"/>
            <a:ext cx="2776237" cy="633177"/>
          </a:xfrm>
          <a:custGeom>
            <a:avLst/>
            <a:gdLst/>
            <a:ahLst/>
            <a:cxnLst/>
            <a:rect l="l" t="t" r="r" b="b"/>
            <a:pathLst>
              <a:path w="4652154" h="1061018">
                <a:moveTo>
                  <a:pt x="0" y="0"/>
                </a:moveTo>
                <a:lnTo>
                  <a:pt x="4652154" y="0"/>
                </a:lnTo>
                <a:lnTo>
                  <a:pt x="4652154" y="1061018"/>
                </a:lnTo>
                <a:lnTo>
                  <a:pt x="0" y="10610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045532" y="1318615"/>
            <a:ext cx="2295693" cy="924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26" b="1" i="0" u="none" strike="noStrike" kern="1200" cap="none" spc="0" normalizeH="0" baseline="0" noProof="0">
                <a:ln>
                  <a:noFill/>
                </a:ln>
                <a:solidFill>
                  <a:srgbClr val="8C99AB"/>
                </a:solidFill>
                <a:effectLst/>
                <a:uLnTx/>
                <a:uFillTx/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62E77985-F887-26C7-F882-C91BD639F4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785" y="6258670"/>
            <a:ext cx="809555" cy="29060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AE3448A-3C8C-757C-F0CD-874FF97B92F5}"/>
              </a:ext>
            </a:extLst>
          </p:cNvPr>
          <p:cNvSpPr txBox="1"/>
          <p:nvPr/>
        </p:nvSpPr>
        <p:spPr>
          <a:xfrm>
            <a:off x="1020816" y="833851"/>
            <a:ext cx="5522652" cy="1897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 Jornadas de Gestión del Patrimonio Bibliográfico REBIUN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133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Universidad de Barcelona, 16-17 de abril 2026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99561A0-F1D3-C6BC-35BE-A232D128C0CB}"/>
              </a:ext>
            </a:extLst>
          </p:cNvPr>
          <p:cNvSpPr txBox="1"/>
          <p:nvPr/>
        </p:nvSpPr>
        <p:spPr>
          <a:xfrm>
            <a:off x="1022555" y="3678904"/>
            <a:ext cx="799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+mn-lt"/>
              </a:rPr>
              <a:t>CRECER O MORIR. INCREMENTO PATRIMONIAL EN LA BIBLIOTECA HISTÓRICA DE LA UCM EN LOS ÚLTIMOS 25 AÑOS.</a:t>
            </a:r>
          </a:p>
          <a:p>
            <a:r>
              <a:rPr lang="es-ES" sz="2400" dirty="0">
                <a:latin typeface="+mn-lt"/>
              </a:rPr>
              <a:t>JUAN MANUEL LIZARRAGA ECHAIDE</a:t>
            </a:r>
          </a:p>
        </p:txBody>
      </p:sp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id="{2D718784-23E6-CDBB-8810-BF1B02425A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368" y="4731142"/>
            <a:ext cx="2984326" cy="1207258"/>
          </a:xfrm>
          <a:prstGeom prst="rect">
            <a:avLst/>
          </a:prstGeom>
        </p:spPr>
      </p:pic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FC729938-4359-3DAD-E8F6-2CF504BF0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225" y="5670918"/>
            <a:ext cx="2392331" cy="79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2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1BBF39B4-C55D-5BD5-EDEB-A62551A85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cc9d5c2e4c_0_0">
            <a:extLst>
              <a:ext uri="{FF2B5EF4-FFF2-40B4-BE49-F238E27FC236}">
                <a16:creationId xmlns:a16="http://schemas.microsoft.com/office/drawing/2014/main" id="{24F45A3C-8018-91EA-D070-1E2A8D70FC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6929" y="695325"/>
            <a:ext cx="4386521" cy="49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Questrial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Questrial"/>
              <a:buNone/>
            </a:pPr>
            <a:b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Incremento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Patrimonial  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Questrial"/>
              <a:buNone/>
            </a:pP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 Histórica 2001-2026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Google Shape;110;g3cc9d5c2e4c_0_0">
            <a:extLst>
              <a:ext uri="{FF2B5EF4-FFF2-40B4-BE49-F238E27FC236}">
                <a16:creationId xmlns:a16="http://schemas.microsoft.com/office/drawing/2014/main" id="{E5F5FE9C-DA58-7ECD-CCE3-82133056AE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34375" y="1075225"/>
            <a:ext cx="5736900" cy="49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</a:pPr>
            <a:r>
              <a:rPr lang="es-ES" sz="2800" b="1" dirty="0">
                <a:solidFill>
                  <a:srgbClr val="99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Incorporaciones institucionales</a:t>
            </a:r>
            <a:endParaRPr sz="2800" dirty="0">
              <a:solidFill>
                <a:srgbClr val="99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bibliográficos del siglo XIX </a:t>
            </a:r>
            <a:r>
              <a:rPr lang="es-ES" sz="2800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sz="2800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Nuevos tipos documentales</a:t>
            </a:r>
            <a:endParaRPr b="1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de investigación</a:t>
            </a: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</a:pPr>
            <a:endParaRPr lang="es-ES" sz="2800" b="1" dirty="0">
              <a:solidFill>
                <a:srgbClr val="99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</a:pPr>
            <a:r>
              <a:rPr lang="es-ES" sz="2800" b="1" dirty="0">
                <a:solidFill>
                  <a:srgbClr val="99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Adquisiciones y donaciones </a:t>
            </a:r>
            <a:endParaRPr sz="2800" b="1" dirty="0">
              <a:solidFill>
                <a:srgbClr val="99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Bibliotecas personales</a:t>
            </a:r>
            <a:endParaRPr b="1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personales</a:t>
            </a:r>
            <a:endParaRPr b="1" dirty="0">
              <a:solidFill>
                <a:srgbClr val="6666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Char char="○"/>
            </a:pPr>
            <a:r>
              <a:rPr lang="es-ES" b="1" dirty="0">
                <a:solidFill>
                  <a:srgbClr val="6666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Colecciones gráficas</a:t>
            </a:r>
            <a:endParaRPr dirty="0">
              <a:solidFill>
                <a:srgbClr val="99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1" name="Google Shape;111;g3cc9d5c2e4c_0_0">
            <a:extLst>
              <a:ext uri="{FF2B5EF4-FFF2-40B4-BE49-F238E27FC236}">
                <a16:creationId xmlns:a16="http://schemas.microsoft.com/office/drawing/2014/main" id="{21ED0A3A-E908-1546-A224-3719FB3605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12" name="Google Shape;112;g3cc9d5c2e4c_0_0">
            <a:extLst>
              <a:ext uri="{FF2B5EF4-FFF2-40B4-BE49-F238E27FC236}">
                <a16:creationId xmlns:a16="http://schemas.microsoft.com/office/drawing/2014/main" id="{D8CC9375-1935-5564-81B2-0C95F7D726D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2</a:t>
            </a:fld>
            <a:endParaRPr/>
          </a:p>
        </p:txBody>
      </p:sp>
      <p:sp>
        <p:nvSpPr>
          <p:cNvPr id="113" name="Google Shape;113;g3cc9d5c2e4c_0_0">
            <a:extLst>
              <a:ext uri="{FF2B5EF4-FFF2-40B4-BE49-F238E27FC236}">
                <a16:creationId xmlns:a16="http://schemas.microsoft.com/office/drawing/2014/main" id="{DAE5687E-C93E-FB4F-30BD-2869F44ED8C8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t="41571" r="13429" b="13410"/>
          <a:stretch/>
        </p:blipFill>
        <p:spPr>
          <a:xfrm>
            <a:off x="471229" y="485775"/>
            <a:ext cx="343872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07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c83d5dce16_1_2"/>
          <p:cNvSpPr txBox="1">
            <a:spLocks noGrp="1"/>
          </p:cNvSpPr>
          <p:nvPr>
            <p:ph type="title"/>
          </p:nvPr>
        </p:nvSpPr>
        <p:spPr>
          <a:xfrm>
            <a:off x="864775" y="446574"/>
            <a:ext cx="10490700" cy="1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</a:pPr>
            <a:r>
              <a:rPr lang="es-ES" dirty="0">
                <a:solidFill>
                  <a:srgbClr val="99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Biblioteca Histórica, </a:t>
            </a:r>
            <a:endParaRPr dirty="0">
              <a:solidFill>
                <a:srgbClr val="99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</a:pPr>
            <a:r>
              <a:rPr lang="es-ES" dirty="0">
                <a:solidFill>
                  <a:srgbClr val="99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colección fundacional, en cifras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Google Shape;120;g3c83d5dce16_1_2"/>
          <p:cNvSpPr txBox="1">
            <a:spLocks noGrp="1"/>
          </p:cNvSpPr>
          <p:nvPr>
            <p:ph type="body" idx="1"/>
          </p:nvPr>
        </p:nvSpPr>
        <p:spPr>
          <a:xfrm>
            <a:off x="864900" y="2183225"/>
            <a:ext cx="3324300" cy="3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2800"/>
              <a:buNone/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Manuscritos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03200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Códices: 165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Manuscritos 3.000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800"/>
              <a:buNone/>
            </a:pPr>
            <a:r>
              <a:rPr lang="es-E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Impresos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03200" algn="l" rtl="0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740 Incunables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100.000 impresos</a:t>
            </a: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S.XVI: 14.505; 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 XVII: 24.657; </a:t>
            </a:r>
            <a:endParaRPr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S. XVIII: 56.563;   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1" name="Google Shape;121;g3c83d5dce16_1_2"/>
          <p:cNvSpPr txBox="1">
            <a:spLocks noGrp="1"/>
          </p:cNvSpPr>
          <p:nvPr>
            <p:ph type="body" idx="2"/>
          </p:nvPr>
        </p:nvSpPr>
        <p:spPr>
          <a:xfrm>
            <a:off x="8031050" y="2183225"/>
            <a:ext cx="3523200" cy="3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0" tIns="144000" rIns="180000" bIns="1800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ES" sz="2400" b="1" dirty="0">
                <a:solidFill>
                  <a:srgbClr val="990033"/>
                </a:solidFill>
                <a:latin typeface="+mn-lt"/>
              </a:rPr>
              <a:t>Colecciones especiales: </a:t>
            </a:r>
            <a:endParaRPr sz="2400" b="1" dirty="0">
              <a:solidFill>
                <a:srgbClr val="990033"/>
              </a:solidFill>
              <a:latin typeface="+mn-lt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solidFill>
                  <a:srgbClr val="666666"/>
                </a:solidFill>
                <a:latin typeface="+mn-lt"/>
              </a:rPr>
              <a:t>Mapas</a:t>
            </a: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solidFill>
                  <a:srgbClr val="666666"/>
                </a:solidFill>
                <a:latin typeface="+mn-lt"/>
              </a:rPr>
              <a:t>Dibujos</a:t>
            </a:r>
            <a:endParaRPr sz="2400" dirty="0">
              <a:solidFill>
                <a:srgbClr val="666666"/>
              </a:solidFill>
              <a:latin typeface="+mn-lt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solidFill>
                  <a:srgbClr val="666666"/>
                </a:solidFill>
                <a:latin typeface="+mn-lt"/>
              </a:rPr>
              <a:t>Grabados</a:t>
            </a: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solidFill>
                  <a:srgbClr val="666666"/>
                </a:solidFill>
                <a:latin typeface="+mn-lt"/>
              </a:rPr>
              <a:t>Pergaminos</a:t>
            </a:r>
            <a:endParaRPr sz="2400" dirty="0">
              <a:solidFill>
                <a:srgbClr val="666666"/>
              </a:solidFill>
              <a:latin typeface="+mn-lt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s-ES" sz="2400" dirty="0">
                <a:solidFill>
                  <a:srgbClr val="666666"/>
                </a:solidFill>
                <a:latin typeface="+mn-lt"/>
              </a:rPr>
              <a:t>Fondos personales</a:t>
            </a:r>
            <a:endParaRPr sz="2400" dirty="0">
              <a:latin typeface="+mn-lt"/>
            </a:endParaRPr>
          </a:p>
          <a:p>
            <a:pPr marL="6858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</a:pPr>
            <a:r>
              <a:rPr lang="es-ES" dirty="0"/>
              <a:t> </a:t>
            </a:r>
            <a:endParaRPr dirty="0"/>
          </a:p>
        </p:txBody>
      </p:sp>
      <p:sp>
        <p:nvSpPr>
          <p:cNvPr id="122" name="Google Shape;122;g3c83d5dce16_1_2"/>
          <p:cNvSpPr txBox="1">
            <a:spLocks noGrp="1"/>
          </p:cNvSpPr>
          <p:nvPr>
            <p:ph type="body" idx="4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23" name="Google Shape;123;g3c83d5dce16_1_2"/>
          <p:cNvSpPr txBox="1"/>
          <p:nvPr/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s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Diapositiva </a:t>
            </a:r>
            <a:fld id="{00000000-1234-1234-1234-123412341234}" type="slidenum">
              <a:rPr lang="es-ES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3c83d5dce16_1_2"/>
          <p:cNvSpPr txBox="1"/>
          <p:nvPr/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s-ES"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 Jornadas de gestión del Patrimonio Bibliográfico REBIUN</a:t>
            </a:r>
            <a:r>
              <a:rPr lang="es-ES"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Barcelona 2026</a:t>
            </a:r>
            <a:endParaRPr sz="1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g3c83d5dce16_1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48200" y="2183225"/>
            <a:ext cx="3723848" cy="363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5848a8803_0_0"/>
          <p:cNvSpPr txBox="1">
            <a:spLocks noGrp="1"/>
          </p:cNvSpPr>
          <p:nvPr>
            <p:ph type="title"/>
          </p:nvPr>
        </p:nvSpPr>
        <p:spPr>
          <a:xfrm>
            <a:off x="356925" y="3242925"/>
            <a:ext cx="4181100" cy="30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endParaRPr sz="40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Incorporaciones 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institucionales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2001-2026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2" name="Google Shape;132;g395848a8803_0_0"/>
          <p:cNvSpPr txBox="1">
            <a:spLocks noGrp="1"/>
          </p:cNvSpPr>
          <p:nvPr>
            <p:ph type="body" idx="2"/>
          </p:nvPr>
        </p:nvSpPr>
        <p:spPr>
          <a:xfrm>
            <a:off x="6294475" y="1397427"/>
            <a:ext cx="4657200" cy="42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bibliográficos antiguos:</a:t>
            </a:r>
            <a:endParaRPr sz="27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S. XVIII Departamentos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S.XIX Bibliotecas Farmacia, Ciencias y Filosofía y Letras</a:t>
            </a:r>
            <a:endParaRPr sz="27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S. XX Colegios Mayores (Residencia de Estudiantes y Señoritas)</a:t>
            </a:r>
            <a:endParaRPr sz="27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800" dirty="0"/>
          </a:p>
        </p:txBody>
      </p:sp>
      <p:sp>
        <p:nvSpPr>
          <p:cNvPr id="133" name="Google Shape;133;g395848a8803_0_0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34" name="Google Shape;134;g395848a8803_0_0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4</a:t>
            </a:fld>
            <a:endParaRPr/>
          </a:p>
        </p:txBody>
      </p:sp>
      <p:sp>
        <p:nvSpPr>
          <p:cNvPr id="135" name="Google Shape;135;g395848a8803_0_0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30" y="2522015"/>
            <a:ext cx="1358916" cy="1751221"/>
          </a:xfrm>
          <a:prstGeom prst="rect">
            <a:avLst/>
          </a:prstGeom>
        </p:spPr>
      </p:pic>
      <p:sp>
        <p:nvSpPr>
          <p:cNvPr id="3" name="AutoShape 2" descr="data:image/png;base64,iVBORw0KGgoAAAANSUhEUgAAAV4AAAIHCAYAAADXQjS4AAAQAElEQVR4AeS9BYBcx5H//6n3ZpZXzMzMYFuGmJkdM4XsMN9dLrnEjoN3SRyOE8dsx8zMzCTZFlnMvNLuanl3Zt77f+vNjrSS5djJL8nl8n95NV1dXV1dXV1dDW/lBPG/0BNFURxF0S49iqIooUVRtAu9kImiKM7lcnFbW1vc2toat7S0JHj8T/BE0a46R1GU9OUvVS2Kol2qRFEUb9++Pa6rq9tBz2Qyu8iOoijJR1G0g8eRKNo177T/bYiif6xOUfTn24uiP1/+t7ZXFOXbi6Jd0791Oy4viqIdfhFFedzpBYiiqIAm8yqKoh38hYIoigrojtTnYBRFO3g93xGy2WwyL32e7g4+b53mqUNzc3Myl71+S1tr3NTUlID7eEGO87RlMwlfoa7ze3kCbZk409oWtza3xE0NjXFLU3Oca26N41bNE5V5GmeycU48UWNLHDdl4rhN3RFELdk4bha05mLHI6VxxsuiONYb6wn4F3rMDDPbpUdmltDMLKFnMhlyuRzqe5I3M4IgIJVKkU6nEwjDkH+Gxyyvc0EXM0v6Ush/mNT7a2YJa8c+d+rUiYqKChR8aWxsTPpvludzZjMjiqIECvWc/s8IZrZjPP+cfoX+/Dme3fvqvlKo52UOZvn2HP9zsvZU9mHqOE9H8PYL+YJMz7tunprlx81s17TA+/dMzfJtuo7ejlneNp73eWVmic+amRcnYLYTTwj62Z3XzJJ6Tncws2SeOr47+Hx1WiFFj+eVUKB5voA73e1GFO8oNzMn72iTwBLciWnFA6/rNAdTPg4DYq+j2BGLF4vFGssPlbS/3oaJ7qkXJOOF88G/VOBt7+8uSdLpXSjsMCh7eMzsz5bvocqHInXU4/3wDyVoNyaX5bAbOcl2pDvuQVgrfVLmP2ZGa2srTvf87mBmu5P+KfPeN7P8hP9zCppZMnnZw+MynGy2s88+URy8bHfYndfzHwZcngclB+ffXa7nzSzxQbN86nwOXlZIzczRfziY2S66FXQys2RDo90i3rcC/a9RsGPdgiynme3attmu+UBB0AOkg2+kkrwFyWbKN1Vmhj9e5uB4wqNA6uWB6jvN2/I0SIUUFRWR1QakQENPpOBplve3QKlZXq4HVyPCFNAT3NNcRKDgS5wjKYtJ7PMvH3jN2o0ig/nrBndjm+2ku1EdfJAdnO8fBWY79fhr2jQzzOw9Vb0/TnSH8tTMkl1tcXGxZ+UX8gBhlZWVCb1jQC7UdTu5E5vtlG+2E1f1f4rXzJL+mOV1K+i/u3Jm719uZsmEKNRxGd53n3ieui3MjEJqlpfFh3xcnoPXd/BqnjezZPzMdqZe1hGc3yxf7nQz8yTZrZnl8YTwv/RTCLaup4OZJX36MOq4DXzOeVpYlBz3ugW6pw5mebmFNgqpmSXjgh6zPI/Q5DUzAnbSzITL9Z2GHpdbaE9ZzFTeAWLLB8ps1H5KVhkKqLpHkVyvQeJ7+sHpKNDGCWRFUkPO25bdUeY1Agt21PX8/3lwAzrs3pGONDNZcjcGM8MH0cHsveX8H3u8vw67q+39c3C6Wb6fJSUlyQSur6+npaXFixLn21P9pHAPP3vi3RNtD1X/n0mFdszy/fG8meORZGtvEvvxzydNLslrBqh/eZoImhxOd4zEB/IY4jGVaeKQf8wsoeVz7Cjz9gq0QmpmBXRHamZJ/Y72N7Md5R8GMXsvv7fv0LH+7vmOZX9r3MwSu/niZGY7+mhmyQ64ENgKKbs9ZrYbJZ/1PnidfI5ELnp885gEOOHOY5av77hIyeu4g2cKMpJ6TmgHL/cyT83yMtqLdoztjryKk3HzHbH8ycxIrhuE57IKqoGBdsdJkBZqYYCl0nmdHRcUyrw9ed+/VuAtGKpjmnRUBupIez/czBInMpP1+N97XGd3isIOwHGnOeyuldMcOtI971CgFXYkhbyXNTQ04OC4T5qqqqrk2sHbKvB56uWevh94eQEKPIW8pwXa3ys1y49VQW8zQx9LksnjtEymFU/NDLeDX63s1CUfmNHxMIo0gXYW7IJ5Pxx8PPxaxuW4TIddGN8n43Wd1+t3ZHF6x/yfw3fnLeTNLJngnne9vA0Hb89pf07m36rMzHaIMsvjZpbMJdfBLI+b5cvY7QkU0Mws2QAUcE/9dAokj5nhwdPlOcFxT9GOUiVJmdN8txlltdBq16kbgcQ2bgu3iee9juNuK8cL8hx38LzzO+7gskuKipPrCtdJncIDqwTjwTbUVYTTIkP0kEDfipxOIEIYEIdKi4twWkqp1/UgHPAv/piZbGQf2Es3uMMHMv6VDGY7dTDbie9JnJlpLHUcCYJE96A9NXtvPTNLeOjwmOVpZpZQPbC6jEL/zIzy8vIEzCxpq2vXrsldr74A445nlt/xmeVl0P64jI5gZkn7ZtbOwY682U4a7/O4rPcp2iPZ+TuCTyJn9P5t3rw5Cbh+PbBw4cKkX37V4n2aN29eMrH9qsXzhYlnZslO3+t7AG5paUo+NrpMs502MLOkvsvzgOD8Zh/cP/SYWaKLjwMdHrMPV9+rmO3Ka/bevMt3+Ev1c/l/LRR8xes77qmDj5EvUk5z3GkOHXHPOzjN+Rx8PD11upklNvc+ub2dDz2eOqCgqywadHbU0Vzx/js98o/oHoCVMdNY+l2t8i7Lx9HTAq9YJCZ/wjGzRF4uo+sC1XGd3F+SNp1REDvdyzNRMrZBGOLtRTntZ32jJxnEmr9hSrJi1Qjy5apnGAH/Qo+ZuiTYvUtmtjtph5ELBWaGmRWySXlhMHcQ/8GIme2i0wc1X3AMs13rmVnSH69f6JPZTh53Pv8LBw9YhXLnNTNPEthdtpnt0M3MdvB05EuIH+KnUOeDWDvyOe7gk6dQr3fv3jt0Gj9+fBJQzUIqKzszatQo/DrF65SWlmoH43fdQbLYdJThNmhubiyIxCzftx2EDojZ+5cV2Ly9At4xNfvguh35HX8/WV7mYPaXy/R6fy24Pg7uM54W7OiBqmPecQdvx2zPOhZkdOQp1Eloil2eN7NkTMyUKsh6mYO37eUeEB03U7nAyzpCwqPAaGZJwPS861to3/P4o6DudD89eTbA8sFSdfEdtYJuSjT0xL6FlX5mRiAw9MQitCcmWf7XDXkZKlVZoLJ/yLujQ2rNO6nkQ78d6+5eaU9le6J5Pad72w67425kX6EdvNzMMDOtVn5X6LX3DAX+PZUW2vB0T+UfjubtO+S5d5fVMW9meSb9mu3ElU36YmaJs9HhKdT3HbAHJL/zNdu1rvOY7UrrIGIHamZJOzsIQryukvd9zd5b5/2YzSwpcplmeTwh6MfHLO/qsL22WhRIBzka67bhR8yi4tL8pFA9IxQpb9PWtmZ9udaupK01WZwsSFFRqqOhhHk7StjTY5Zv3yyfOk/Cr0nleEdweiHfES/QPmxqtrOtD1tnT3x/qQ574E/EOj1Q8DOzZNw97wW+QzWzxNe83MHM6PgUeAup8xTKzSw/FkoLtCggGb9C3lPtLfGYpwuj9/B7uYOZJbrtkB+YkxPwut7+jrKESsJvZkmKHudT46hDyuXfQHe6ETlMinm5D7tph5uUqq4q4/R80M33x8sSmsrVHc/+/cA7VpDuuIOZFUgfKjXL83tdh46VzPJlH0TrWN4RN7MdwbXgMIU2zEz2s2RQO9bpiDuvWZ7H8Y5lZtYx+/+Av/8wmeXb3pPw3fXZE49ZXkfvux+/fMdnlqc5f0FGIXXanwPnc9idpyPNcQ+Uu/P8JXmX4fyRe7L/qY6byL2fiE5dutGwfSthupISBdy6qo3ErfVUaOdbtXUzmZYGTZgsbU2NlKcVZEkRFJUiS4qvkZKyciLTpHI7JDK9pQ8GM8NMUjrUMcvTCrXNrID+r6Vmf5kOZnvmD9qDbqEjZjv5zPJ4qCN4obyQdhx7H0eznTYzy+Nm+fpe7pDUlV0dL0BC858oTuao0z1rlq+b4PpJ6KrrVNNKambJODmu4qSuWZ7meb9WKOjofQwtwHl9cyZmvbE+HGbwMoKsZMVYoJrmi3mUlCuX0D3tCGaWZJ09Qf5eP2b5hsxMiuwEby8xiCMfEszy9Z39w9btyGdmuLE6gpnhzuHgdD92O86HfIqKfOKyo2/s9rhMM9uNuudsR113cnzwEHk9h5118pjZh2s3z/3+v2b5yfD+HDtLzCyxhevjYGZJoVk+TTJ7+HFed3YHx/fAskeSBZp0FuLSLdfGFt3zbtu8jrLOPXFibU0127fXkW3NkYta6NmjN6nSMmpqa2nwnXFxmXbEGSAi0o5lm/ghTaBdsYjJW9CnkCbEP/Nj5trsyuB1HXal/t/K/aX6m73XDt5jnxOe+jHeT4yOm+V5vY1I96BOczDL+14S9JzQDmZ5ugZtx5w2Mx9yDWWkQKlg2M4beBrHKCLqjfNlyhfa8TZdfiFf0M/zXtfjgZkRCtBT4PVU2fwreS7HM2bmidrKp+S1wp8Cj8v1/P8KmBUU+8ubN8vXLXSko4SONLOdfB3pBf490bysI70jvqcys51tePlfC2Z5OV5/9zad5mC2k8fzzueOYrYr3cv+UnBZBfC6jpvl5ZrlU6c7eJmD43sCM8PM9lSU0M12LTOzHXQz22O9PRFNHzNQ0MQ/K6fS9OrZh+69e0Frk8gx3fsMoIfy2dh3KCUKvhlMYbVLly4Ul5VhUZt422hQwG1t2k7PPn0ghjUrltNQvx0zo+MOiPbH++6wy+RrLyskXt4RCvS/V7onud7+nuh/Dc1sz+Ni9pfR3WYe1DrqYLZThlk+qBZ099TB+T1N6io4m+XrOM1lxvqYpmjnbGjgSHAFRDo8gddxaKclsoT7HFKiKhp8IWYmEZb84wmXLdKO1wOx8ztEOnGZAExvKNcJJEO4+yOFJy+zkPP0Hxp43UAO3nABds873WkOBdzTPYHzmKmTKnTcwQ3pqUi7vGaGmSU0L3c+N6hPKl95HXear8CeJoz6cV4HoTtes7wcJ5jlcedxKMhx3MsdHHdw/IOgwGeWl/tB/GYfjs/lFmBPMr3PZrbDRp7vyGdmSbYgw1OzPC0p+At/zPKTq1DN5XWEAv39UudNygLXQW6snW9TXSP4vW7Ndr745S/wwnPPEUVZNm5ez7PPv4BlW/ndr37F0489THXVVtavXcXtt97KS6+8ziXf+xEPP/qYJk6aTRvWctftN7FxS1XShI+p+4nbpADevoOZJTwdf5y+OxTKC/RC/p8p9b65fn+JTs7v9Qp1PF/AO6ZOd3Bet6eDBzCzvP3M8v7g5V7PeR087+C4BifxT402QjDFMzMTavhjlk8dV/TTKwYipbkd4P+CLJZPxLqeinU14HIjBXHXx9NCvoC7LDOTH0WSpJxw/RKGaYjiHW3nC71kJ7SzJgSzDrqJkvRB6d/19U55cHPwwObgNO+kN+yd9NTB8Y5053XoyO98Ds7n/A5mu3bM+Z3ufA6e98njsgrQUZ8CzXlcrllegMRvUwAAEABJREFUnq9qZqaBi13MHsFlO3g9b9NxTx28gpntHCAnvA94/UJdx9+HLSF3LO+IJ4V/4Y/r6e26HAfPuz3cFnsSZWY7yM7vsIOwB+T9ys12yjGzXY6MtD+uSzu6S2KWr5tMvqRErqxbn9bWRtZu3kRjbQN333Ubb7zyMpXlnQVl3HzTTbz22mts27aNdFFAxgI2bdpEkI6YP28Oq7TLdamBJmRZUQm+f3HdzexDjV+ihn7MTL+7vmY7aS5z19K/X85sZ7sf1IqZ/UX9dJ8pyCz0ySw/V7zMaQ4deZxulm/Hx7ZjuZkVWHfoYbaT5oWes0BjrZ1sob6nyTWAeF2e5+OcXzeohoKjfpPXyxySjH7MbEc7yu7xjeUj/q/WdhR6Hd1b5+UEWKiSONKPvgko+poc0gH5kIjv+wbvW/I3LvAA5venDoWVzmxnx/MdyTdqlqc7zesV+POlO38L5WaWED3v4Bkz28WoZkZBlqdop+QnhBiZQNaLlPG6ZrvW0/jpeApZHWl9QNntyel44/IcvMj75x+pPO/gtL8EXAeHD6rjusj3EjYzS9KOPy7DeQo0s/fydCxzXc1sh81i2QO3TYGpPTWzBDPbmZpZsjB5m0nhHn68zGEPRX+WtOc6GrNEt0Curt2M/2aylBVVUFzUmS5l5Vx/253EluHt19/Q9cEADjj4KG654U+cdcbpnHb2OXTq2ofxE8ZywQUXMGv/QznnnLMY3Lc3vovp2X8wn/n6vzNo4BDaMi4/kI55MLPERmb5dM/6iR3TTwDS022pTVViIzPDzFT2z/e6nq6V98nB8feDwrzo6GMFXq/r88Is30/ncVoBnM8sX2aWT72sQDfL0zxfqOu4DOgb1gSInCdQfLMEYs/nxKVUsU8IYvfNUiA8wHR/75DUE4/31cdEhXt83f0LOmlzjOtBYBTAFHwtDBJdYhckmS4oqROr3aQPSp2IJb8uM0H0Ewj+7q8HTg9IngZarQpQaNjzZnnlCrh3wPGOYJbnKdRzeY6b5enO6zRPHczy9AJPQlP7YSpFUbqIIn0Y2wWKSxKa83kdB7FjlpeTBGkndgAzS8q9jrdtZkmpWT71fjgkxPf5KZSbGS7DwWxnfXZ7nD8Z6yjOO0R7udPb0Xanc+fbCeAyTXXyNNofM0sWJdofl21mpFJhO8X5C06Ux81c1o5izCyBnZQ85jo5uOM65Kk7f53m5TspecxpXhYR639qU2THI3lvTgo6ZLXoxaSSSRWmU7RkGti6ZRV9Bw1LKlRtq2PpqmXEmjBxto1FSxYzfuIkSYJsw3bWLF9DeaeuifwhQ4Yx790l/OmGq6jbtiWxX1iUhjClMUkTaTK5PrHaN7NEhpntYjf0xDJTTot01v/W0zOieb38CSLCcZH+V1+3bUEBqUskC3gg9T566uA0LyvwdUwjFbiMIAiTTUkkm2jwJQUilUXK+1wRKpqJZsnGJZONCMI0FqQSmvNhoXgk3UxpsIOeL/Pw1A5JYAvUjCWgGijnSQKW/OZ/TDJRaSw9yJEPjo6L5nSLVVOAZCZ6qszbc5z2ui7DNPa+c85ms/IHS4TvsIt8Sp1JZEc56a125GjiCfIg2XJTkjZikfQaIWZ5OeKKiKRdRCPNLZtwSTFZENX5Y9rINteTrdsMLdtFziUlXiYrkaQ5KdbcQGvdVsg1idwKsT5aONBCFDVIcd2/JfkIophci2gt1dBaQ5ypVbPbE54obpZM1bWslMwRRKoXNSOmvE5x0qJwkWLvbST+jDKqo7Zpq4PmWhJdXd+M6ksHs5z4IizXImjARA9yzYRxA2lrIQxEV2pBm/haJL+FOKu62XqCqF7TuzHh9f4hfWLpGUVN6m9DAkkf1U5MRv3I6xUV+ptYTHQvkz3jhE92olFtNamfzUl7UppA/UZ8CXh97driqBWyTdBar6a3q6iRdNgm3jbVVZnk4WCtkteW2MKCLDhobNVZ8bUIJENtBu199TpxrD7m1Ies5Kqv3q9Uqo0iyY/aCuNSr7qtO3RM6kmnWH2RMkl/Yx8L11fjFUlP95m4rYGoTXJ9XGRv83aE5/ThK26TLuJ1XWjXO1a/40SmdI3VZk51W7ZpHGrUJ+U1VqF0T6dypFORAEK3j0kWTZS0ZvUhbQjuXw/cegtX/+q3RI1t/Oq/fwTpIi774x/56le/SvWWzYTlnRg4cABVa1bKZhkOOOQwmmrquUg7XRrVlmmSNNfSUL1M7TRoQU6RSocE0rGteRPbq1eSbdxGXnf5iuuK7Ggal9BIhTFhkCGwOtyeJSUpqZAiv5BrnGRrDSbIZpF8CemfjDMiuY+LHssGaFzcns4Xq+1IELuNVI7PO/84KP9CEMm3HeKEx/2tjTjTIonZpI+x82qczGLRwIOKBg+LI+mKdM7Jnm2kXG+ascTP64m9b9Ij0SVTRyCfScXqV7aGoHULQcMW2mo3EzUKz1QThhmdPAKNfaP635LkU7rOKU7HxK3biZtrNJeaKBatKG2qVycXbSQVthJqTkaNtXL3WtGaCKMW0upvkWyUy9YSZasFteTUfi6nvFKzZnl5szrQjKUbicM6KGrBimWD0pigRN0tzqmsDUvJ9sUqS7dRVBxTFGYpSmVIWxMp+Zepn5arhagWi7fLHvUUWz1F1GFNtXlQzKK1FjI1WEkjYVEDVloHapt0PfX1q6lvWkdQ7G1FajPHlq1rqWvYiIZJYxER5HL1BJiMmaOkKIU7UtRWA63VmCaGqclUaSVhZZk6A278oGUrUYOcTkHOojoifdCIS0spruxMW0MdNKq+BiimFXKtMmCzDN5I1FpL7HR10ookq7gY9CXawgALQ0xOEShAilkaZcTQBtqpoI8isYJcLOMjI7uTRgrmFreAnC2OZGA5GwpaETk8CMQ5OZ2DBs4dlGQxaSFKnC8mll6B6gW+mrVqwJpbJboFa1HaprotwlWGZAS6jDfXQ3TaWmTwFvWplSDTikZLAx1J10g6O+TUjxaQcwYKMrFSB1zXBDQYcSt5PbK4fNcV6YP0iLXIoUWJ1gZiBVuT/uZ2VP8i9S9II1tJfE72Seq0SrTac90y0rutGdxera0aU+ljMcgmUTskttHox+2AAihmEJYKSoSmBKZ+pQmLK7CwGKNYMkI5TECsldzMiC0SDUkRzQIQTUVEwk3jmpI/kC4lKC4nSJcRlkhWUZnKiyS3DNLFxOpMrHE1mjAaiTWJUPCKlY8UUNFETZelCDSRDfVLdlNnwQNBrlr2kQ82baW1qYrm+nVSxoi21PP200/z3FNPU9y9NwccdAC1NXW88ezTjBs5lmEjRnPDTTfy0nPPs/DdRTTXNRPVqm3NgmOOOY5DDjyKzt0H4cv5vLdms3j5QsmVraUT2c1Ub1uO+07nbn1JlVVK7yy+oOS0SDc31co9tgK1WNAs163VJKwm01JDTB2R9G5rq9XeoEZ4Rv2P1eeYQGPbqo1Lm4JSS5Mmp2wgJ1I7OdoUYON0ToGmSW21itymtA200Eaau6ahiuSjxFnJEUQ58WjM40B8KSyIcB+LWppp1YKS0x048ntaGiVC0NQAvghIRhxVE2VrQScHU9BVhJQsWUIyolBpKsYULGMF5lh4rMCVqtC4Vhqpihh0b07K1K5sqkUj1OKINlmmIoukh3QLVR6GzqO8/DlWUPVxJlSX9AaBfuRbvmkxn7MeW2SfrOxgKYilRzbOEKkPsfrs/htrjoTaNCX9Eq2lqZlsi+wlnqQfuUY8luUyTUSaH5HmcC7TLD2NSB9lo0D6pEsI5K8p+Wu6tIJ0SWeKSnpQVNaVdEU3KO0E+lZgykfFXYh1pUVxVykrXw46SZZoQYhZJRXdB1PZtZ/KijCNSmxQXFKCpYvQsMi3kE9rYkVSllhOFPTQAKcI0z2JU2kx5eQwGTkHeirAOhOndTQr7kZY0R2kHEEFgRUTJJZLU1TZW6Q+CR9oooWdoLgnVtxLK08vYuXNSgmCMilVjgSBFI8oJZYsr2NSnqhUVi4jLu4mWZ2xUKB6FhfjPIF448Drl0hWCS4TyQnSXbHS7lh5TxBYcVcIK9SHkny9lPRJVUofGdPLSrtAqdook+Ec9z4VdcJKRBduxd2JiySjpHvC57x4vSLxC4JYeiF+6RzHpWqjBKRX7Hm15XqalUs/B7UremCdCYMueEooOWFncJBcK1M7JV3xNiwtHajE+0WqMyY9YqXeH0tXaCDVrxKVFwukc5yuFI/GKKUy0WKTLqQwighk3wDXQaBxQbqaUgtlh6AUC9JIIKCUkqROHIfKFyGhsl8qoVlQDCoPfCwk13xSOaiFQPkCHbWLharj8gLVtwQPgpTqa2gtUD7A+xbF5fKzcgL11WLpTheVdcdi6Ybsj/zReoi3B5HK4lB4KH9K9SJb3oOSssGUVAyHLl0kroSsFslPX/Apb56Tzv04X/7SFzAz+o8Yyq9+9Sv2mTKZ6prN9B/QhwHjxsm0XSAXcdDxR3DNnTcRlaWli9G7T0+GDhyhdrti6puFXenaqTvF5YNx28aExMgeYTfC4n6Ulg3QBOtHHGlc4jLRelHZaQhFpb3UlzKCsIx0ujNFnXoTFGmcNCZx4PbtlPA4X0lZX0w+guQGYReKUj1xPwnl20SyU2KrCiL3qSLNRekQhCXKp0F+Tro8wU22J5bd1SaCsLgTJZXdCUo6KdiozZJyTAsHDmnRrAgL8jaN092I1Nc47CYR8jvZPMBt0AUTvgOirqAxQ/XCsI/ihvitE0SdMFP/gkqQb0Um3eQ3lirF+x2Udk1Sn/PEJYRuC9Nc19w23dN7oCut7EUsvbxPXidd2kN1uhBIt6KyXqQUFB0CpT7H41R30HxDNvN+pkuVV6yJAungcytQm8Wd8P5bUSVBseiY/hdqgxJofNBY5vQj0AKhyE3km8RYi247mBYKaMJ8Z6xFNNIGNNuwmWadfpqrlrN92xpqNi+nestStletZMWyt3j5+cfING+jc0UlFRWd1V5EoCY0MoEaNvSD7yiNRjUue0pZywWoFmZqXKTIYuGmhkWPRfA3Eq40jnNEaMdlEUReGIg3RNwCBGpNHQgCD+TNIN5IKxW0iF9tttXhR5BMXRUtNRuor15LvTrSVLWe5q0baNq2jsat62moWkez8Ez1BnI1G7Ux30Kmbhtx03ZBDZF24rn6rcR1W7D6KrKSl9m+iVztBh2HNqruhkR+VvnWretUt4q4Qbt736U31RDL2PgOoFXH3KZaokbJatpGm2S01m5M0jalLtPT5i2rad2yVrps0M5pI7GOXIW2rV47svoarFGyHNQODgm9CqRf3FhN0KzyZu00/GpEELse4vPrnZbtG/G2vM9tsotDq9Kc+tmqtnLbq4iE5+q3QMNWTLqa6no7GQWX6qo1bJN+VZtXsnnjcrZsWqF70BVsk2Ns3riUrVvXsHLlu8yf/zpLl77FmlXzWblsHqtXLGDF0rksW/I2Sxa9yXKVLV88h3FEu5sAABAASURBVGWL3mLpu3NYNP8NlihdtuidhLZ44WwWznud+XNfZt7brzD/nddZMP9NFi58k0XzZrNs8VzefXd2UmfB3DeY986rkjmPLauXsWnlEjavWcaW9SvYunEVtZtW0li1Sg69lvqtq/BTlvkOTGMTtFVrnKtwp490rE3pBJOL2zBNihj5aVGKGbNmMnKfveRjYPLK7gMHMXXySMxMhJC9Dz6CE046nc7d+hEEENdvJtbkQIGKMEUQN5PTtVmvnn3p060HsXwAP1mpDSsuBR01A/ex7Vto3rweD9r4Iz28jCb5U6ZeE7lNVM2HbBvZBo1vnMXIadPeoHHSkb2pnqBFdO3AyDZD1Cp+vZonPhcjy+FzDuntM0qKJfoakaNowqooVAWw2LOaY16mlvHHu+upz8dYDMJFUl39iuayJRojSOTi+mtemjUpODSTHKWbq3HfyrkfVq+npXodtRuWUbt2Cc1VqwXLadyyiu3rl7F1zVK2rVvO1nWLqRZPXe1W6mrXKQitpmbLSgUmzWFdWTbJdnU1m0RbQ/VGjbnGu1bzvL56k65wNuI+u3XzKmo0P7cp3SiZ61Yvolq+ulVtbd20nC0blrJp3SLWr13MujWL2LDu3R346uVLWLd6CRukY8K3Qbh416xcxNpVS1V3Det09//qiy/x2osv8/KLz/PMU4/x+CMPc/9993Dn7bdy2603c/NNN3DbDTdy3+13cu9tt3Hnzddz63VXc8MVf+SK3/yG3//i1/zi0l/xk//5BT/75W+49ppb+d53L+Hzn/ksZ51zPqeechrnf+wTPPHEk7RlM7JzGjQ+ZkYQ+coYpDWGxub1a3jyocdoadhATdUS5uuo9cxzT/Pog3dx9e9/wZW/+imX/fSHXPqDi/nhd77BN7/8Rb72uU/z+fPP5/Mf+xifPfc8PnrMoZxy3EGcedLhnHH8oZx23MGccsyBnHjkQRx32IEcdcgBHHnQQew/fRoHzJzKR2bO4CN7781B++/PfvvOYr/992XWPnuz7977sPeMmUwZN5ZJgvHamSQwYQLjhI8ZP47xkyYwY9oUpk+exORJ4xOYMnUi06ZPYcq0GUycPFW0qUydOoXJkycz0euOH8PYsWMZM2Ys/h9SGTdqFKNHDmP82NFMHDuGyaNGM37YcAYP6M/AQf0ZPGgQ/fv1S1LHB/Tvr7vBgfRXOnjAQAaNGMbAYUMYOGQ4gwWDhgxliD7UDBkyhKFDhzJs2DCGCh8iOYMG9teX8v4MHjxQMFh8g1U2iCHKDx0yiJFDBjNq6BBGCoYMHaT2BQMHMmDAAAZ5/f4DGKIv7X37DKZSO4Ju3QbQuWtfOmkHlYdelJX3oLJLTyq0u+neq1/SzqBBQxg6aATDBo9SW6MYpF3cwAHDE3z4gCGMHj6ByRP3Zcyo6YwYOpGxoyYzQrQRo6cwcvR0Ro+dySilI8c4Pp2x42cybuJejBk3XTCD0eNnMHbCTCZM3kc2349JU/dl4pRZTJy4t2w8k3GTZjBq7BTGiW+M6kyYvBdTpu7LyFHT6DNkIv2HT2Lw0PFqcywjh41lsHTt1WcoXXoMonOvoXTr3I0xQ/szqG93BrbbYojSEbL1eNlp2tgBTJk4nBlDh3HsrKl8+uMXcMz+e3HKgfsxc9woJo8cwDGHncAJ8s2Rg3pw7qnHcMEnTuWog/fik6ecypHHnsgxhx7G+cccyxmHHcSMQUPZd/wUDjvsUA4+6CNMmzKRWdMnctyhB3HWKSdw2kdP4tCjD+ao44/kws99iv2mjWTSyD5MGz+cieNHybfGMHrESGZNGskhe01g/xnjGDdhJEfIt48++AD232tG4qPTpk5m+qTJzJw2kYO0WBy5394cOHMCnz7/LL755S/xrS9+ju99/Ut8/9+/zHe++kUu/vcvcZHg+//xFX70n1/nRxf9Fz/6/kX8WPPR00uUv/jb3+T73/0OPxB8V/hF//UffPM/v8aXvvhpzj/vTD560rEcd/jBml/TGDtiCIP69aZvr87079WdWdOk65QJ7D1uPFM15yaOld6jRzBaMGjoEPn4YNynR6hvI8aMo8/AofTqM5LevYfSd+BIBg8ey+BBoxmlK52xo8fRtWtPunQbQvfeI+jRe5jGcyAVnfvpxN5Hi15f0YbQo/9wevYbRrfeg+ncYwBdug9I6D01/t17DaSH0n7y10FDx9G951B69x1Jz76j6DNgLP0GTWDAoHEMHDw+SQv40BGTGTRUZYPH0W/AGPr2H03/gWMZMmwSg+XXfQeMVPk49v3Iocw64CD2P/AIDjn8BI469nROPOUcTjvrAs4+/3Oc/8mvctbHP83JZ32cU866kNPP/TxnfeLLfPyz/8Fn/u27fPk7P+Kb3/853//Z7/nu/1zG1//zu/zmihu5496nefqFV3ln/kqWr9qMP0VFFZ7Q0tpI5IE32eFGGZobN3DlHy/n6OPPZdQYKdtnNBNnHsRhR5wq2jlc+KX/5LNf/zZf/M+L+Mb3fsRFP/4ZP/ntZfzqiiv5w5/+xOV/uomrb72Tex59jnseeZ7b73+KOx56hnseyufvf+JFHnrmFR575g2eeuFN3p6/mPkLF/HWggXMffddFixczOIly1mydBVLl6/T1+iNrFy3hfXbGli/tZ71VfWsrWpk7dZG1mxpYM2m7axaV83StZtZsXYTawTr1m9i46YqNm/ZqsvsKqq2VbO1tpYt22rYuLma7XUNlJaWkk4XQ6oYS6fIWEAmNuoamqipb2Bj1VYadF/af8Ag+vTpR88+fendrz+9+vbbBfoq6Hbt2Ytu2gF1TpVQpq1TkI1oa2xlu+4Mt1U3qf1G6V7Hhm31bKlulC6tCVTVtLClppkt1S3acYpe1UCNYOOWelZtrmVlVR3rtjVSvb2NxsZYuuVo0eapVXq2RFkqu5YzcvRgBg7uwyDB4GH9GDK8P4OH9Weo0iHDB8ix+jJkxEBNmrH4f5lrxKiRjBg1gpEjhzN8+FBGaMEYpfyQEUMZp4Axdswgxo8bwoRJoxVER4o2jPFjBjNutOhKx44ayFQFkqlTRolvGBPGDc+XjXO+ocKHMGbkEEYqEI4eMZiJ44YyecJwZkwdx8zpE/Lp1PFMkfxJ40co2A9kxpRxHLrfXhy2/ywOP/ggDj/sSA4/4igOO/xIDjzkQPY/YBYzp05k5t6zmDBlPyZO3Z9Jk/Zi/ISpjB43iUHDRtC3/yh8cvftM4pW7UrXrFzB2/Nn88JLs1m/cS1rVi5n4bL1vPLOOzz4yLPaFVVzy92PcPUNd/Hkc3O4/t57mDP7NRYvXsxLrz6j3c8LLFq/hZXr1/PCG/N44/UlbNpQw+pFG3n+6Td44p4XWPjOElq3ZtiyajtPP/Q8S+avoWZdPds3NOpE1kbdljqldWxbt50ta7dTtb6Rus2tvPX6O7z18mxWLVrOplXr2bh+PVvWb2bDqlUsnr+IOa++wzuzF3L1TXfx08uu5jeXXcmlv7yMS39+Gb/49R+49Be/187qd/zk0t/xs0t/y0U/+ikXffeHXHzJD/juJT/m+z+6lB9oXn7vB/8t/Mf88L9/wo//51KuvuoabrnpFh64935efukV5i9apKuWWkrkuwP6DWTypGnMnDmTrlrEu/ToQ69+g+g/YChDB4+Rz0yRD01l+vT9mDFjf6ZN21e8+zN92t7sNXMWM/aexsy9pjJ95mSmz5jEAVpc9tv/YPbf90BOPek4zjr9eM4/62Q+fu6ZfOL8szjnzJM567TjOPO0ExI446MnceEnzuMzF5zD5z59Hl/90gV87cuf4d+++gX+7Stf5Otf+Sxf/sIFfOnzn+IHl/wnl1z073z3O19L4OLvfFnpvyW0i7/9jaT8+9/9hnadX+US8fzoe9/gx9//Fj/83n9pMfqm4BtccpH4Lv4mP/7Bd7RofZv//v7F/OSHF/Pzn/6AX//iR/z+t5dy1R9+zdWX/4brrvwtN113Bffc9ifuu+sG7r/zGh6770aeeewuXnzqAV576XHmzX6GhW88xZrFb9Kqa4c1qxbQWLdRJ8ZF/Nd/fF7BNkKHnHwqtERxJzAIYm2ACUJK9ZU3p+NcJK5+vftzmFbm0085krNPP4pPnnsC3/7aZ7n4P77K//zoEn77m19w3VV/5NY/XZf8C58H7r2Dhx+4m0cfuEc75jw8cvdtPHjHzdx39y08cv+dPP7QPTzzyP289PSjvPj0Y9x3z13cd9/9PPLAwzwouP/Bh3nsyScEj/Hks4/z9DOP8uxzT/DaG8/x8iuaEMJfePJBnn/kPp597D6eevQ+Hnv0Xp546AEdER7kscce4bEnHt8BTz75JE9L3pOPPspTTzzNE089mS97/HEeffRh0R7nycef4pknnuKpp57i6eef5ZnnnuW5F57n8Ucf4/bbb+fO2+/grjvuTODuO+/inrvu5v5770tSL3vsscd4+a35vDz7HV5+fTavvPoqr772Iq+/9DwvP/0Uzz36CC9K35cfe4CXn3yIV598mJcff5iXHnuIlx97mFeeeISX1c9XnnlMdnmMF2QbhxefewynvSz6Cy88xeuS+crLz/PKKy/x5ptv8vzzz/PQAw/yxGOPCh5PwHV+9OFHEtzTJx9/gkcfepi777oDPz49eP8DPCB733fPvUnq+fvVlwdU54EHHtIYPJDA/RrHBO67j4fE/8D99yf0hx9+mLvuvIfbb72Lu5Xeeftd3HPHfdymxfbOO+/krrvu4u677+Te++7i/vvv1djep/y9u8A99xRodyc63Cr7Xn3DdVx53TX88aoruezyy/j1736dpFdfexXX3XCt2ridqxQ4fvKzn/Kb3/2Wn//ql1yqY91PL/01l+qId4n88bvfvYQvff1L/Om6G7jn9hv5zc9/yo1X/obf/ea33Hrbrdz2pz/oxPZrrv7Nj7n1xiu487rLePiWa3ni3qu59rc/4/prr+CXv/w5v/zJz7ni6t9r3O7k0Yfv5N7r/8Tdt97Og3fezx233K5613HD9ddw/ZVXc/U113O1Nh1//P0fVP86zYXrue3G67hD7blv3HrTzdxwzZ+44eo/cu3VV6n8Bk3g27j3rju5Uza9774HeOCue5S/l3tlz3vlX3ffdgt3/el67rr2au6VTe6Xbe656Ubu/NN13H7dVdzic+7KK7lZMm+65sokOFylzdK1V17BTddeqbYu5+brr+auW26Qvjdx9x23ccfNtyjwXsUVV1zBlX/4A7/77W/4za9/xc8v/VkCP/zvi/nuxYLvXMQlF32Hi/7ruwrmF/PDH/6U/9bp9oc/+RG/uezX/OKXl/Lr3/yS32p8fvGLX0jOb7lcfb/2quu4/vrrueG667nu2hs0Vldx+eWXq87vuPSnP+bSS3/Kr37za36pNi+99NIk/9///d/8z//8VDb/NZf9/nd897++w39981v813cu5pvf/C/+S/lvfOsbfP0bX+PrX/86//Fv/87jAKFpAAAQAElEQVQ3/v0/+OxnPsPnP/c5vvCFL+Xh81/hS1/6UgJf+/oX+OIXv8yXv/xl8XyNL37pK3xB+c+J/0tfUtkXVPfzn+fzgi99+XN87ouf4cILL+SCCz/NJz71Sc4//1zOOOMMTtX1wAknnMRxxxzDMUcdoY3AoeytE/nUKdOZMnGaToXjGNR/EH206epSXklJKkVZSSmZ1gzLlyyjfnsDpZVd6N13pE6GE0BRtlPXLrpRCIktJpPL4X9SqH1aWtE4ELGYyk49hcOXv/ZVOeAfuOXGm/jj7y/np7/4OT/8+W+45CeX8o1vfUcd+iofk7JnnHsOJ330dI494WSOPu5EDj/mBB3BTkrgqJNP5aiPfpTjTj6No47/KIcdfSIHHXk8+x58JPsceDiHHnNSkt//0KPZX7T9DjqCmbMOYe/9DmOf/Q/XMeDIBJ8w/QCm7H0gMw44jFmHiFcyDjjieBwOOvJEDjjqOPY9/Fj2PvBIZu5/GNNmHczkvT7C+Bn7MXbGPkzcZ38m7rUf0/dz+v70HzKGoWMnMljHqMHjpjBkwjSGT5jOyAkzEhg3dRajp+zNgJET8PKh46Ym5c7jMGz8NEZMFO+kmQwaPYnuOsb30NVE71Fj6TdhCkOnzWLUrAOYePAhTD/yKGYcdQLTjjiOKernpEOPYsrhRzH1iKMTmKwd3iQdcyaq7+MPOpypgr0/cgSz9jucvUSfdtBhTN//wET/CTP3Z+yUfRg+bhqDR02SfuMYOGq8YKI+Go1PYOCoifTVUb3/iHze8UHDxjNgyFgGDB3NoOFjGTpqHEN0FBw8YgyDR4xj0KAROkKOxo9gCW/70c3xwaMmMUzXDkNGTEzKh4wczxAdIYeNmcCo8RMZOXECYyZM1u5zMqPGTmKMbDPObTNmIkNGjGLoyJGSPVxHwqFJ2n/gEMkZzjBd54zQVY+XDx42UtcMw+g/YKCctR99+vUXDKTfwGGqM5p+w8cwaNgwBg8cwLAhQxk1fARjRggke6ROZmPGjWWK6zJ4BFMPOZJhBx3PPsedwokXfImZhx/OQSecxilnf4bTP/lZPv6lf+eEs8/nxPPO5+jTP87BJ36M87/wdY467RxOOvNMjj7tNI48/RyN20lMk58dde5ZHHnGKUw/6CPsd/SRHP6x8zn6/POYcfQxjJ61D9OPPoITPnUBx5x7Lvt/9FRmHHccM448gv1POpkDTvkos046immawPueIN8/7fSEttfxx7PPUccy88gjmXHgQUw/8CPMPOJQ9j72GPY//TQOPudsTjz/Ywkcft45HHH2GRx+1mkcd86ZnCgdTzz9dE489QyOPeUUzpE+n/j0JznvEx/jzI9/jPM+eSFnnv9JTjrjHE469XRO1Nw8WcHkuI+exslnnMmp557HR6Xn8dLhcOm5t/owedIMRo8fy/DRo5g4fTrTZ05n5oy9mTJjChN0upg0bS9GjJ8qn5/GsPGTEhgzdTLDJ01i+GSN87gJDNJ4Dx03mWETJjFg9Gj6jRhJf8GAYSPp038YXbr309VCb7r19PEdqGuBIQwcOlRlg0Tro7SfTi796NGrO927d6dH9x707NaT7l2606lTFzp37UZl5y60ZXJkc3Hy31DO6ANYq+5NM6Il0GbkFNSy2UgxzIGET2xKY8RKNo50zIdYH379D5bEqIBoIoRKBfpeFesu3L9XmRmBfwjOSU5bTjJyuqdtpTXTiv+H9BubWnQSbaS2rp6qmmq2VFWxYv1Gfdt4m7fnvE5D3XpqaraD7tJ79uyJKejqwEpO8hV0CaAEaULcVMf26loQqWcXdba8gqYGHZXXb9aHkVWsXraExfPe5qVnn9YqegOX/erX/PRHP+K/f/g9fqfdwg1XX5ms+Lf86RpuvO5K/nTNVdx0zbVKr9Zqfx133nJjUu+WG67h3jtu4fWXnuMN7eJee/Fp3nzlhQTmvP4Kc2e/nsC7c+fojvkN7QIf58VnnuDZpx7lycce5LEH70121o/ffw+P3HMnD917Jw/cfTv33nlLgnv+kfvvxuGxBx/gYV2WO+3RB+/hLl2Y//hH3+cXP/0Zv/nFL/mDdu5/1Ap+5e9/y/V//APXXXk511z5e+0Q/sDt2jXcftO13HrTdUm/7r75T9x7603cf9dtSXsPetvaTd6hHcg9117L7dqx3SK8ALfKHndefy13CTy9Q+nt113LHVdfLd6ruFXltwhulZ1uE9xy1RXa1VyjXdFN3HHrn7j5+iu5Wbsct6Pvmq7542VcoZ3HH3/3qyS94rLfKv2tjkW/5crf/yZJr778dzifw1V/UJ+u+AN/uuFqbrrxWn0ouE5wvfLXcZ12VA7Xa5x8B3ePTiePaxf+kGx7n+x5t/p4p04rt992I7ffcRP33Hs7D9x/l+Bu7rv7Du34b+XOO27ldu3u7pDd75Yt7rn3Lu6+53buve9O1bmVm/50I7dqt3XLrTdy843XSweBPlb8SbujG7Wg33CD7HnHXTx6z4M8dNeDsumD3H/Pw5L/AA/e9yAP33s/jz3wAE8/9CiP3/8YTzzyLI8+8hSPPfUcjz/5HM89+zKvvPAar740h9den8O8eXN58dHHefP5Z5n98sssXbqQF55/mad16pj95sssWvIuK1as4NlnX+D+O9XWA7frqPgsc17TKeX5V3jxzXd4Ud80nnz8aV7USekW6f+4TmEPaZd+0403cu9d9zLnhVdYrNPNHJf70EO89MwzbFi2nGW6LntTH2lefPp5nn3iGd546SXmzZ7Nu7PnMU8nobdfeZW5r72u086TOgE9ylP338vdknmTbHCjdtW333Arj919P0/f/6DgAe69+WZukZ/ceMVVXHfZH7jh8ivln9doB30918l+f1TZVVddy+06Mdx+253coR3zXdo933nXrdyjMXjwIdnOT3aPP8LDDz/ISzrFvfjCC/jJ7qnnX+AZ6frCy6/x8mtv8trsObz+xhzemPMW78xdwFvzFjD7rbm8Kdpsna7efOU13pQ9X1edV557Ce/ji8+8xKvPvyj6q+rfW7zz+pu89cbrzHn9Nd5+Rbhkv6k+z57zjmS/qvF5iVc1x1/RfH9Zsl6TLV7V6fCVV19i9puvs2jFchYuWaoxXMC7uvJZuHgRC3T9OO/dhcyTbRcuWszSlStZtW7DTli9jtVr1rN85WpWrFrDslWrWLx8ZQIr1qxjlWDl6rUsW7OW5atXs3T1GvFvZIX4l65cxdp1G9m4ZRubt23VVeRWqmtrFdhbiRQow7CIkopK7Vwr6KxFwBeJYaPGMGzsdG029mH8jAOYtPdHmLbvIczQJnH6AUezz0HHcOyxJ3PKqWcyQgtOUaoTmWQRgOKi8iSumj4EF6fzG90AIhTuCbVdLikpSSJzdXU1K1esYpU61NSwnZ7aKpOL6NatG9NnzuC0s8/m81/5Kt/49nf5r4u+zxe/9h+c/6nPcMa5H+fM8z7BuZ/4lFbfC7QSe6pV+LyPq855nHrWOZx1/sc56bQz2Gu/A5i57/5KD2b6PvszQ7vEqTP3YeK0mQmMnTSN8VNm8JFDj+SAQ47gIO0WDz/qeI487iSOOv5kjjzxFI7WrvrYk07l+FNOl8yzOPqEUzhG+aOUOn7EsSdwzIkfxXm8zqlnnce3L/kh//bN7/Dlf/sPPvflr/KZL3yZT332C3zsM5/h4zp2fPLCz/OpCz7H6Wedz+nnfIIzz/m40o9xiuqedOY5HP/RM7TbOI1jve2PnsZpF36KUz75SU6/4ELO/vSnOevCCxM481MXcqq+aH5UcFo7nK5dyWmf+pR4L8DLz/Idyicv4AzBWRd8mtM//klOPutcTjv7fNnpAs7+2IWy46cT237yM1/g01/4Cp/54le58PNfTnBPL/jcl5K8p5/67BdxPgfHP/Hpz3Pe+Z/i3PM+ydnqx9nnfEz5T/LxT1yYwMc+LvkqP/mUMzhSJ4dj9JHpBNnrZNnz1NPO5vQzzuV07QZPPul0jjv+FI6XXU86+XRO+eiZ7Cw/m1Oc1g4nnXiq6pytNj/BWerHGWeexznnfiJp31PX5zzlz//YpzhZTnrUSSdw3EdP5vjTP8qJpzmcxnHazR1z0kkcqZ3ZQcceyREnHsdRJ2ssxXvUccdy7EkncuRJx3PEycdzrODIU07gFO3y9j/qKGZ85CNMmzpDH3jG6CR1GIfquDh18lTGjB3PsGGD2W/fKZx82pmccMLp7DNrb6buvQ/7HXSo7pMP4RCdvI444gj2PfAA2f98jjjO5Z/IORqzk846nRkH7MuoieOYtt8+HCI99jv4QHr16qXd4DhmTJ/BmMHDGDd4OBN0qpg4fSrjpk5l4owZTNHOctLee7HvYYfzEel42AkncfK553POpz/LuZ/9rMb9ExylHfKhx59AUnbOeZwl/zlX5ed/4Yt87POCL3yJ87/4JT6h9DNf+zqf/OrXpeMnOeOMszhN8+mj8sVTNS4nn3Qaxx17EkceeTRH6WR17LHHc8ABB7L//h/h0EMPT+CQQ2QX4UcccRRHH3Ocxv4YDj3sCPbxOTlrX2bsm4fp+8zage+1/77M0s5//0MO4oBDD2bWgQcmZRP3msqUGdOZqqP4tGne172YKvtMl11nzpzJ3jptOuyj+T1r34+w734H5mHWR5i1zwHMmLk348ZOYJw+6E2aNJnxEycybvyEJJ0+dTrTfRfuMG0m+87aX/JmMWvWLPbZZx/2U7qvdPWrgL3V1j76KO8wU/zTpk1L6jrusJfGYdqUKczUOM2cMZOpk6cwZvRoxo4ZlXwDGaZT1QB9sO3dtzddu3eloqKMkvISUqmA1pZGorYm4myzwmCLYmROITOHKXbm4gbICTJ1NNdVs2rZUlrbshSVlTN+/HgFXCgvL0/STCajenECuuPNgv8JmPbBbargW+3Kykr8/3G2e/eeTJ6+j46MYxioL+49evWgtKIzvivWj94IM0tAmUQgUsZx4pySiFhRPk9zXm3n1Y6ZqQOZpNzMkjQmQxS3JfwJro9IZiqLVeygZM+v2kjaQkeDABOTSYdY9QNt7yOltOf9vGE6bsRtzWTq68k2NBBlmgisXVcdA1pbmsi1tkiK5EonYuHZVuJMs6AFizMEEZhWRilM/hFBbSTtJLrk85Huy10X/A/BBbHy3jfny4PatYwOHG0SpTbUXlKuNkz8DlFOdNkwsaPonprKEpnKJ6nyXq8jYBpX0fP65X99bB3yuYj8kSpO0qw+TEVxK0gfB1P9vLy8brmoRXpmMPeV9r6ix+U5CN3xmvkoILnvHTgNv+QgOaZU5c6qezD0KJenaxyUTeqbjpKOmxlZHe+sJQNRlPBpeDFCPHVd0dOaMZpSpTS1xbRJTlsuTVBcBv6nYnExqaLu4kI9yBFnSzUigT7KRbRFkLOQjBXRqlNgk46uSEMIaGhT36Wj97NFZ9Y4DBIZGzZtJlVRIa6AXGmK7sMH0XP0UIp7dklkel+ROo6J/wAAEABJREFU3t4v/3MiNNvyyuYwaSCHkhw1LLwwFgV/VUHymjhNAizJ7fyROoTqH6q7E8Bsd04SO7KHx8ww0R2UoKlBnCitOk4oFDgu6Jg1y+d8GiRVUiGEoWwhRr3m52mlH/TG5IhyGdJhSjvDYgJLSUZKCqQwjUVxcbHEhglPVsd8fH55o/IBHw+zgEDfqJIU4QIw9UO/FiiV8UABNCVIS5bkq773M45M1w/iiUKCXEptGO5uycxRmYlmFGHSSc1JiroomcQRRk565giyRZANhacp7dSFoKhMgbuXeAOWLVuhFEq0qXXEVDdQP81MruB6CYlNlbWrRU8qVZT0L6WLY5MgkyMHxUUEyqtYb4C5N+Sy0qEtAXci00Q3d4Q4SyQHzbU2k2vLELW1EuXaIAmsrUqzhN6mX8AoeJg64ZMpTIyaIVCwTGhkpEczaNITqZ6DZCCIhechI9kOKlf7seqoElkF11xrI+bOLrnu0M2iRdKtTStPc7aVJunX1pwlzuYkI6shy6GKCrxq0/vm9lAZtKnPKpPBxQixyhNopaG1gTYFrZzajdU+CuKeOkgwHsyy0tchJ5mR+hypz86fs2z7vVQW//fgXibhxHFMpJH2NNCQmqH5GuFtm+vgIDkJrr7oAgqdkxKwTFZxMw8SqtoaH+kfC1QgQa2iKZAo77Sc/xNN2TewiCDQuKLGEgj1mxaIJgXMRHeH1VjFBZBdUR8cIvXRIU7skFEbGUy2CITF4jP5haeeR3nHzX2IDo/6jdooQOz293x7miophuI0sWzT2thEtqVVu5GWJI3qW3F7laQDyopToEDQ1pqlTbZqU9sZNdMWGdubfMyyZKOAVvlGi8qiUFpJl1i6hin1U7ucrPg9oLjMphaNt/JmRuy84nN6zvUNRPO8yky6qjZtGhsvN1NOr6qqFcjJ9yL1HS1uUdyqfEZd3QniANkslh/FsqMGHDz1v7iXz/iim9G45WTrhO62d3mSHksXt2m+jnxFtAJuFmssYsnaSd/BK52lBOpCUu68QmhXO7Gpy3ZaATzv4D4aeLu5SCIiiVAbmiZyJXUlkluqbwqqPt500CfBpXeseY7GJNJ4ujwf10g2yvctGTHND+TGeVk+f2KNZx6Qbqg8qzTCTS2KVJQO0kQILtfTnaAR3lE/r6hMo/pGpOAdKwaamWJTIHkhhPIjJNvnhcY9ovAYsfi8JTGr2QiTP6EIIpciCFWXiMb6xqSC3CFJg8DlBe245TMWhKSCtIgBuayRShWpcTUgAyFpWU3oQkdiCY1jA9MkiJPmhYuXgFgAIWqdMFVMSncapkkQ6N4ErWAOscq9mqlDMV5H/KIRpzGtMLH4LNEllHOqXxZIfiDZBuIoQCIjAsWBZHByulOxWLySGQYpzELcsLiRxFyiq5QgDEmXFFOkVahIabpM/Uz0S4GlCItLMemcU79VjSiVhlS51K4QlBCHIZH0S0D6h+oj6ltMilh96AhIXk42CqwYhzAoSVIJIlJfc0h2KFqqTKylWFAM6r8FRcLzgMqdP0kdd3A+B8fTpcSpElBqRZIjcDwB0S2WnAJIR3P5Dmo/UBpaGQGlCVgkfUQ310sUKSOnTOF1XHdTv6293HnM7StexwOVOTheANReLLubC7Lk1zFM9UjkB0m+8GNmEFiS9Xrub7GyPiE9H6vM/dvCkLTGKIHSNOniYuq1AGUNjAgUrEotprQkTZkCqY9MEIPHryBn3muKoryWxXEgHIrVdkqT0gSqQioVSlaMt18SuA0kNZclFJ9E40+XTp08IRCnczRl27TTzZJWpeJUOgmfGmg5cEwqCMQbECP/kc1iijXZi6RpQFb2yKmNjCTlHBdPTrbLSq5qqo7XC4gsSPCc0pzKctkYxSyNkWFmiXwkYyd407HoO1+3qYOZ5YmyKQ7KxgLH3db5QpL54/3dQXNxCtZOCzC1HWNmOO60fODO0zyemPoSy9YFPT3N6QOZByMvI/aaaXIa2CgOiXIBkU4t2YyWHvVPMV1l6odaSBUVEautBJSPBciuuVi8+rDmaYR4ncfLZMtY7TuP14nay0z+Y2Gg+JTSuIQ4nocUocrCMI2nKsDkB0nfVTmUzBjpaAGmNBAgLJYOyNci4cg2sTabxDli8k/Gt9FCs5lI+7qcMCTJ3wSFoiTCKy0qJiXhvuNNiiQklQox0TxvSZ2A2IBAxidwBDPnCYk9r4ATkRIuYykVYzJIgZR0vjihpbH2OliKhF/1LCmTfJfjQS1QgBc99lRlSV3lTQEqVuCLNQlzGrRYNE8z6nxWRslKdiQnz0UpNV8i+UWyi3APhGExFrTT1DaJ3IAwXQzpMuldLH2LCawIkxx1UG+AkSbQJDHRTFM4lpys6mYJtRfZFVoJNLFSCZ1EP8iZKe+gMjldhJGT5NgC6YfazQ+XmYmKaPEukJXHtu8tErozmRlm5uh7wckFkD4kIDbnF8QWiaQ2A8PHU5gKC6/KcIqnAhPdQcmHfU12wkHtJrhSd2SzPyNIupgZZob2M2TiCAsDrL3RWOVBURoC0eKAWPkunStpUwfqswHNmTStWcMnYiCauAgsJiyK9ZU8RVqRNRdGBGGOIINOOOhLdaTrCaNZ9TQ/0KY3ac/bV+XE1g2+81WbmCGxhMVFtGk8YunlY5JSmf+/IOQMjWl+3Fpl3xZFm1ZFkBYCWmWLFkKlQeIbkaUkOw9ZlWdV5gE4owYcWjBa4oAWC1QnlNxQNgkTHPm7mm5/1Uvp1Z5pTwL5sJSRXPYAsdrwsWhnxswS1CyfekYsRAFJf72fhXxO9nQ6geXLVMXLOoKXRRjmYyf9k4AbQRCEooUaHzDZLEynlKaUEV1zKReFalDzUPM01BxPawOR1uYkoFjS8hAqLgSBfCBOiZYm8HmquRmrrgOkMEvhqecdTOWI33GHUAE2UFwLw5AwCKRXABaS9BPh+JMWvYhA8xzpYhZqMcqXxRoN1H8rkg2Exxhtkp+jRPqnaW5scwFE6rMjOS0OnrrNdVLIOZ4MUBgEqhpRIocq1s4vVMdMDSXKmGEKOBAk/GamNCJQ5wLVU0YyYk8wM5zmnfIV0HH0mHkd6RTHSblIeqMEvCjPq2zSdTB3ySAkEOY1k1SMZoZZOwAp8YQBOPhKE1pAIJ1CS6mxCJfjE8/LzMDES2CkSorQxoRA7bkxzEy8JHJSmnkSy+5P4YjmuqIjY6E8loxErAihzJBSmpIXOi1U4NBoiRLJRlGSBnJcB2V2vKbWHQoEcSfVAlVxMO0U/PitqjvoBV5PvQ+efjC4VnkwCzFBoU4sXTO6S8v69UmUIVIfYgGyUoEHjctO2En9W2BxHGP6n8vyMSzSAOVa26irrkn+yibb0oYpiEXaVbgjO7/vMPxKK27L6QoBBeqYxNmlt18SuP9nkrGNZf+AyCA0NGIhmVREJoSM/KU1FyTlGnr1NpYKbiMINR8i6eQ7ReQ3vpfJqgHTpG3V/XviVyqP1UYcBkgMofImyMqesfR1CFTuNFPLDi7d89JKFG+PpJ7Xdf20PpDwmFTR6331spTkKpv85mt5bk8QEahfHUs87+A0M0v8yHEH9ysp4mgeYtRGO08kLb3PIB0D3S+bdDPMjORRapbHzSxPVxqqI653TjYwy9MjyUqsrzIMzIxQHXUINHlS6VjzMhYtIvTFURCmINIGMPCJoKXHzGeHfEF1Y/mM+0I2myWSjoH6bOpM5Iui6pA84hdfgu7247zqjGyFEsN2Kc+BFmlLqf/epmSYOFysyRKmRRH1x9RuSERKAdh0rZrTt6OcroTMTHLVOS9LpdSfEPXE24kSBAvxo5sZSerKowZcqHfKfLUQu1ei8KhOLEUKsEtZgSeQwALenpp1pAWiOkAssoNMJJq/ebpjhYCHOpAHp+6EIh1DPBeGYdJR360HmhhmEqoCHxAv85xDUSAjqLFAxkP9MjNxoYmXU31H2+3iaAcw9RnxO8Q6mpeqLA9GkXCHtKEBAE+19ikNVMMEoeimoyg69uY0nhGa96QRryAUmAaRWIheQ/9zvdyGAgsDvF9mPm3FJBodHjPrkPtwqI9tgdPM1PdAbRSRCksIdZ2hJjFrlyuTuMPhW50dID2ks/sAe3j2RDdsD5x5kpnK9BZ8wCdTSWUFld26kuyMvFxKBdrxet4DcKM+hmY10SrSAV01QTppZ1tSHFOsbwvh1lqa1q+lYelq2jZsxVpaCLNqq1VBVnqXaJKWB9A5laNLcURZiK4eYo2T+iW2IgLKdapKCe9aWkGJ6iZjFoSUygZpbY+lbtKjIqdpFyXLJfm0fsstoExpiaJ9iRbOIgXiYskqEa1IA10ivFR4AdKaT+5DDmmVlUhH5/PyMskq0D31uBUEKcxCcb73jVHH3kvehaIpkOSTcQrUE73ecwcSPMEwswQSZtOv8yrxN5ANZX48Vph5IZpHMXkMzGwHBKrnYGbs8qifMofqOT1IFgT9SlAoPBQdQs1t1CczzxuBuRXAzPAynxuuC3q8P2aWlJHEDBGTN0h+Cz9JszJCnI2JHDBx5+ULIYrUPsVEvpqiupKpYcRC+Y/GKta4xn7EiYq1/gZaEtK0Ok2xIdeWlt4ahUD11KDHKLO8TkHyUUZEf1MKAZJFOghJa/ssG+FHUe8E0iIf/PJCnN9VNJNiHcDpHwR5ee/lCqSgmeEp7U/cnno7eMd3AHhZAdrZkqQg38ySjnvezJKywo9PbNm7kN2R7qmdHYW7IVJXOrgGHQo6ZL2NDiUJamaYGaHALemrrQEO+ONGb8+0J0kfvKhjP8zypb6gON3Bef5SCBNn3rWWWV72rlTlXOEgJtYsc/ChcBs6qHSXt6CPmeX1l11yyYeTiKSz8nhtEpJBjLRLYMejcsctwMzwhcHEm2gkh27RTldZJA6EhLqnr6yopLikLFkPVAmkkDU30dLURFXtVjat38CKTWtZu2E9NZurqF27mpoNawhr6/DJptMhsRZpZHvTjirSXa3/ZUtrc4tkSRlvXGq5X2Yx2tr8N4vzo4/ImRadDIjxsUTzxFQlFrh+aG5oFcPtHIdGpH6hnVg2jlAPxR7LPskeWimSYZKEHjWoF+mU8InicpXgqcItcRBj5jmnvhe8pDAO7y3NU8yci0ROgdcpDp43cwzpFuOP0zx9DzibdC3QzZxQyKH+Gz5fnOzA7o/qyhLSgwRyGmuHSKEs8bV2q9DhcV1MaoUBqhMnUJgP6DEz/SJ6PkaBgqU+SJpkynT6jVUo8Dc2krq6x4/kV/jjEdYDIhFBiOQYBnh7SjALtSjEyDjgJ58gpzwU5ZSV/rFacL6itC+viZKeFQTSxFKqZ+pWrFQgsjtFrIo5zQwzw8xEZUfKjkfCduB/HySKo7xeiQHe20ZOTpzXmkS/ZDDa9UWP2Z51N8vTnV9sf/XrA5+X1C6iQyYgn9m9DacH8kIHszxPe+09JmZ5HjONk+zQUZ7ZzrI9Vv4LiC430ph3BKe5CLEEL60AABAASURBVE8dHHcwy7dbwM3yea/rfGb5vJcnoGwgX0N+JVcFlXugihSMA8JkjJHDR4WjW3swLtJHi0y2lZqaGtZtWJv8dw1WLFvMtqqN2mFkSB5zH4FAQbmlajPbFFi3rFzLFgXa+qpNNNXX0ri1itqNG6neuIH1q5ZRtXolVQq+Ocmxxu3aCbdiDQ201lRTv20rTbXbWb98Kc119UTSZcvadWrAqF63lpr164jqmqjbsonm7W2sW7ma7Zu3SBVNbE3gpB/NzUQK4pqCxOYRNEugiayequshaROvJMcKOOYTWHtsmUQySCYv/iT1hSQGcxkO+Xwcx5jQv+drlvc3b8PMMMuD5/+W4Iur9yfvO5HakdXiHDKR/MJ1sOTjubeZ5zGhDsi2gcxtqhMi18V3vSpU3uvFQgNyZrK05CkQmlbZWLaOZD8w/ImJCVLCtAmJ4hCTH6IakRZKUTETXxw4+h6IpWfW/zpDkdw0jqFCaphSe7qm8z55hRgtrLHrIqmupIgBYkSCA4ys/+lHAH68y2YjPDCIJ0kLQjz/zwJuMDOT5rZDJR/EHZl2xMwwMw1inFA69iXWROmYTxj+kp9kkPIV8tLzeMdfM+uYTfAAk+V36kT747rknWunNM87eN88dZ529iQxe6/8pOAv+CnI9DHvCGZ52WaGme2QWOD3hQfZoKCX1zXbyafoiP/nB3dU9DJ1LR+MRFVwifSZKQnCPgFU1QOWmameAqucecOGdSxcMI+qLRtYvmE5b8+dwxtz3mHNho2Qi0CTolZBc/uGldRtWML6xW+zZdUiqte/S6a6ipLmeoqa68ht28SmhXOhtlrXEA3kqjfTrJ1wbs1a6pbPp3rVuzSuX0W2eh1Fma0sn/8OS+fMxTbXsHbxEtjewIoli9mwYgU1VVvZvHQl27UYbFy2lO1rNkJTNrFRvLWWaFs9cXNWPUK0EOrUlzYj8KsJpbFskFwGa+K6/XwCOykmQnsNyMgQmcDNl+RjHXWTOavuJkK1gCEP4gMeM/sADpkvUUbtShfXA9dBtPwYe4OR+rC7nEhyHZR0ePN18oSCT+Rzu/46n0POFyMFPC8Nlbr/OJ5Oh2ozVuzxFKUBSf9VGAT6kRHMTDwIEkLCY2Ygu7hsIepKjkBXCGEh4HoQVDlBqPCbVU8hDGOFZLmSBiCleIDKM8KD9jY8FrqeiTz97JAt3IfB83FSD/yvwWIRg0CRXH7pslBqZrS2ZMlIsPMHps4mresnwqQotLVm8MJYjUOAmamJv937l0gKLd++2Xt1UAmBl0tgXt+4Xe98KnKSN7OkD2aW5At0Tx1iGc3rO+7guA9ynPTfKe8PZrajcCe2g7Qr4vIK0F5ilq/lbTrJzHDnM8vT0eN5h1Bj5eC4yElfzHbyOe0vhY7tmv1lsryug4yrdw91FZAxTRw5MI5LOQ/CJla9mGyhjQIePGNNCAvEkLyBvFETJgLfLKbTxZSXl9KtZy9KK7qS0f1Zva4S2mIFs8DQ8NHY1kJjJkt1UyPVzW1Uy4ertrdQqw+FzaHRrLa2bK/D/+loXFJC91798T/Da9JEqNGVwpbq7Wzauo1t9Y005Yzi8i4sX7+Rd5cuY3nNNpavW6e4W8+GLZsTvrr6ZtZs3crG6mrWKbhXKZija4eImO1tzdTlWnWHnyUJroBp164McRAqo2kme8g0mHZYTjBEl8MZHZ72TGIv4bbDQDFmcQfG/zfUzBJf8rF0cGlmpjZ2gtM6gvM5dKQ5bmaeJPJ8o+CwJz6neVk+OJO0xR4eF+fgwTanjaHXK0CePVZdBPl20eP8Zvl85DbT+KMF3mWk2u2skRFnSsHXFHS1K3Zfk/1zqZggrSIC9K0WjwOWcAXJIuglZnnZsXa6kYMWD++LqkuPCNO1Vai5mvNNgTw5lm97vba2NgXejHiMILYGTErFcTNV27Vqg+7LUtQ3V9Pc0qDc3/bd1Wj/77LzJiDpjJnhRw0zS/Lo8SBlZsJInME77zt6J5gZQUACZkbhMbN2Gh/8BDvrdWSOlYmIycWRfpXx11kL4HmB20PJDn0dL9Ac/3Ng5sL+HMcHl5n9ZTLMLNHVrD0NZUAjoaFnh+4yQCaTAQWYljr5kexkcsJGXRm0trYS5XJsU+DcqOgThMUKQGmaNtTQumYr1hoRKLhmNGHWblmNX331GTSALp1K+Uhpd6K332GArgKGl3RKJkPV1hVsq1lFt+YGxnQbxODWHFd+7d8Z2xYws7QT9S/PZs1jTzNAwbu3AnJm+zbCIEuPrhVsrqvhngfvA32o6dajP9VV2q3WBCx4fQ1Hjp7OaWPGU7JIO+IFiyneVEPjsnUsePV15j7/gnTdQKOuM/pmUpQryFe9tZDNL82nc69+zH/5HZ68/wlytbVuAqp0LxyXahcUAkWQ0Rf4eg/GMl/cHkSjVpVplyvTEqciEDtBLKK/sWwsX7IcmDZGtMmfhfPnn9ijQTuL4w7t2V2SODbJt4TmeIK0/3g+UgTy4OKpyzALMcvzt7PtkpgZ/rG+MB+90Os6OB5o4nmZ//UQO2eIFyVQ4Msp2Hq73qbze0BzfVBglEoJr5cV+OMYGpuakXKCgFRotLQ2s3njVp2YNgmvS+a2PmERN62H1o2EmVqKZeciXRGEioWqQbG+wHo+F9cSFjUTpN3mLcR+lyufRsNjCuLpVBklxZ1IFZWoyYjG5q1Y2Kpbg3pycT3+tLRux3Wt7FRMUbFTXHuzhGhmtGmimAxaXFyMBSFhkIR+cQYCmcd7lWAf/seNsifu96PvifeDaB1lmRkd8x3rmhk+4GEYYmb8LZ64oxDPOLTTcrJXRJCsd774OcQqc9AU0tg5lrerO05Bb7O8boW8qvxdX2+nAH9tQ17f65pJd++W+u55GZqs7l5RbzUwuG8VFaWScYjDgLo4ZKvK4q1NlCtIFg3qBkXyt7o21m3fwoA+A+nSvQsr1q5i+bKVBAqWU4aPZuu6jax+7hl0IUuvHv0YPmIU11xzDUufeJZhBx3M6tXruO+uu2isqmZAj55s31TFkw89zIwZMzRJ0vh/jGXJiuUsW7mGdHkZZb17EqWL2FJdw9wly1mlHWybrhaCsh70nziVfSfPoKS1jf7imzp+HDPHT2Rgn35ce9mVlBdX0LfvQDZu2kKlgjurNzNpxhS87++8uYBA2/aeg3vSqn7639J7uAyKQypTxXSMOYkNZT4CkS1wc0mECMqjhYvCI3kW5PJlBdr7pInM9jL3Md90FAJZO1ntxAkEQQqHAj2fBkk7ZqayIAEz6YQ/rmO+ruc+CMwskdWRzyxP66in40EQJGyeFuarWfvcln/ldH3gAE6zRC8Pbj7H/ITkR/oWffSsbWjWwh3Su08vevbqQ1o+Vl2zhVVrVxKX9YHmLKZxN8uyev7LvPD4XSyZO5uqjWu0OaihyP+mX1cHsYSbBZiF5J98v+Nk0TRw3TTTs7k2/ElsHeUcVXxVG84nHjPxiqo4H+Odi7M5cto2e6dFx//DDt5hxws0x/9SMMs31LGemUlP60j6f8LNPlhWoQ/eJ+9vocECvZD/S9NdWvaMg4R4EkovHyYZOXFsb0vDhZdpCHEwM8wsGQMzo+Nj5k4lL2snen2fND6ojreT/58TM0t0MMu395fILvCa2Q49vI+eSRcVoY0Uke7Q/M++5GmEZeWoMdAi3z2Xorsccs2yFQp6RtQljUtpXricBn30GtK5l/IBJY0thJpAsT5YNW7eSHMRLFm9ildnv03D8pWKUm1U0ImKyk48+fpLLHv2SSZMGMemulrmr15OqqSYMdMmMGBAP1asWErjtmoyzU1UrV5D9ZoNjBowiG4+R6rrCZpaaF6/lkEanUxxQHNqO7F2LJuieuL+3Rm31wz2Pvhg+u4zlYlTJjNm4gS26aqhTYG6V8+uidzH77lPi8QShqu9wYN6UxjBIG4jML+CiEkTABGtzTkybXHCY74NS4msNxDFbSH0fV6v7/A+xe1ksz8vxdl8DAvgebP31jEzzMyLdwGzPK1j/V0YOmTMbI8yvK6Z7eA0y+NmJn6fQSg1nA89QZ6U0JRN3sI6H+vYX5QKCORXvpsuk4lKU5bn0W8om5drd9qlU2cCMkSde6CdAZtWLObNN+dw/Z9u5eLvfofbbruFpsZWjYJqKOiqavLumHvSLU+Q7CjBQHe5jrXJtxNd5fxmpsBLoquu0AksP8DSL49EvqXXHRlSzBUvDosoKy3FHxdiZjs67rS/FswMM/trq3+oemZ5+a53oYJZnma2My2UF9IC7+75An2PqR879lgAphkXqDmHUA6QCo0AEbyOyjSqfNBjJv52poJegXYDZjvp7cV/k8TMMLMdsrzNAuwgdkDMdvIWyGaieaeVmPypvKRUvp1DmwrdeyK7xEQ6ahNCd+0iu7W0EZaXqF1Y/+Zc3nhrNtt11xrLWo3r15NKFTF56HAC3ePOfXcxm7dtw6+MttQ2sVbBs2bOYmLduZ7/8U9S0qcTF33/Eo4+9kh6DelNU30DFZ0qOfLQwznz5JO54083s2rBu/QqKqOLpRnYuYKipgZKqpsTKKtrYVRldwY3peg6ojfruofct+BFHn79GXK9y6htVdDWhLXyMtAkv+jS/6Z5aw3v6mNfedaY9+YbbFi8gBefeJge3TrTY+wIWurrBNspUrhNBWlZxHSN1wzqX31zg46lWeFgslmkXZPbG5/EhuZcjvwTJYmZiMISHqUf9Jrl+Z3P/SaVShHuduIr0M1M7bljOre3vRPPU3b9/SAdPEjtWuO9OZeRlS84OP5ejp16mMXykVj2ighkK+f1gCty4lNoXimg4T1OqbwobaTLSkmnQ5pqqli7dB5bVi+jpLwzXbp0Y5N2tkFDPSsWLuTxJ57kxZdfYPGSRaxftYaysgrS8luzEHN7+e5JDQYKnBb6shijuCqKxsUEUsTEmxPRApE1jp56nzL6zuAUk4wozo91YHI+J6I9ehwaZoIwTao4RRBIoAqDKAPabpuZcnpjZVHDaky5f9rXrF3fDhqa5WmxdC9Ah+IENcvzJJkP+tmFN28vNDGRE5jJkdvru3O0oxAY6E0AEmd3XYT+2TcIAnzS/Fmmv0FhR13MDDP1Q/YqiC6Ue+pQoL8nlZ/EBHJgOXFZCnSqUgQmtpCgrIwGfexC11pDJowiqq9lybMv09DQwJBho9hWtZnnH3yM1Zs2E3TpSkn/wby7ULtV3RFPmzSZfr37UCyH71zZmXT3Mq6/8rfkMi3sM20GZeXljBkzhgVvvMPAgYPpe9zxRAN6U7W1mgZ9ANtcW8uGbVsJK8sZN30a1bqfzZUGNBZlqdYk6TVkIOtaaghSaQZ06UHfzr1JhWUaVtNO6D7mz5tHpIm1YO5c6NaVAUMGS14VTzz9JEuXrGD05ClM1U64fMAA/GlQ4C2Rnt5vz2ezLTS1tDia/J1yUFSEKSczE+UCBRH5hPomEkRhkridHTzjNsX5nmChAAAQAElEQVScHnn2Q4OZYWZ/lt9sZ7nZTnxPlczy5WaWyDWzXdjcXws6e0FH3PMOZqY4EyTg5bsHa/8rCzPD6V4eK7DJQnhLoqJPKESeUVCLowDCQP6Vo07fFarWV8l+WWL5YGm3ngwaNhor60zGv13pQj1nKV54+gnmaSF++P77+fVVt6PjDY8//Qyf/PRXyGpTsElXDqlQ5DjGzMDbcTw2jVOQ0KLA20RMGSK1FmUjZVRJv/k3SJJYv6EWPiXSCI/AYpewSBPDO+erYioskjGK8Lzfb6idpBGvhKHXMDPe70nqSeb7lTvdeTz9R4G31xH+Fu3G5kaWzSUsQvaIhBASK7gmTuNZDYcPWILqJ69DTrZ1iJXG+Iqvov+113UqNG6mfhQy7anZTppZHjczzKydA0z/k9+BFh0U4HLaoRqIFJML0mRydbpTa8MX+UiBq6JTudcgemcRtVu3MHraWPoM68vWxk1U1W2lp3a6bN5MtGy5bASf+PRnCXt34a31azjw6KP4zI8vpt/o0bx+3aPUv7GCR26/k9ZME58/93zqt26lpnortNZD9UZs5Qq66wg4feAAat9dyiv3PUTTstUMHDCEimp9QOneh8rmiOYFi+jRmKX2jbn02KqPgrpXrn7tFcaXFxOWdGKArk3SdfWYrjhuu/5qYt09N0rXt+e8yPLVC5hxwBRKK0KmHHkIQacSdb6esn59tBRnsYx2uW0RRUGaHiUK5PKLstI0JenEaYiUZOQ3LZrcGUWTWOVZtZfx6CI7+44vMYSuaEwfH/Hpyz/3Y2YfqKBZnidQAHNwX/RAm9MHWLdJixap5EOtJJmJVzaK5GPOF8pWyuL+lipqw5rq2LBsAZVdKunZvycov3T2i2xbswjfWPbo2ZOmzWu49eo/8vIbb/LIg09w/nkXsGDxYl568l5eeH0J1TV1snw95ZU96dN3ALEH9DgQzUMn+DjEipuxRhXFOKmgIAwqwGOoq2iKAakgH3w7zm0z6Q8eDjwa5yGwPGMYGqm0aGIys0SomYn9/d9I02tHqYxiZtLDpFde2R1lHRAz65D7+6NmtkMnH7SOEEXqgYzotL9EE2t3fgNh6q/FSZ9NeUvs6XI9F4guol4fODOnhZpsURJ0vX0HFSevO12C/JP8mLm+e1JG0aJAFkvsfuAzIRWSVcBwexpGqCC8adMm1uqOdsPyJaxctJhNby0g1h1roN1hVkFxyZtv0llHwOkHH0JZZREvv/g0W3QfW1u9DWtsIqqs4JCDD2Pm5ImU6xpMXkowuD8HHLg/26u28fRzz9OWhukHH87ipUsUqD/JHO1Kb7/ku1RLRnjOOWxt2M6qNatZuOhd5i5aqInZTHVdLTr7U7NpI2/Nm0/j9losDKhPx1z1xIP8+JrL2Z5Oo8th9jniMNKdi3nonnuZ8/YcTAFy5ZqVZHU3PG3qTCZJ96nadVeKP45bwSop1yXDO6sX8e68uck/uiDM4Tt95DGVFZWa0Ib/mV1LkKVU0yWWvbKB0aw01FxKm+ai73xinRrMsDAiEm/M/63HzHYoHLfPNffzoD3gFgrNjI40s3w903zyej5PzEzzSXSZMicbEaZ04mklKCumz8hJoB1tRh9nrbyCkVP3p8egASx640VuvepyHnnmWS3K1Xzrm99MxvCi736Le+64g70PPRrURr9hE2hryVFXv0nenCMXqxGNR2AaB1C7MWaWgDL+CmKVBPi9cihdivRdoVinOfSkg1By8vWUTfC8JOXCMMQ7K5QwTBP5QCvjHZVUMUdKJFyvMExlhVekBC2kSUY/njfLc7ocB5H/11/vp/e3AJ53MDPM7C/Wzx1BBpJlczvrF+KRVko3Zd4WLrpQgHjBdUhrkhYGyW3k8jx14H/x+XDtB4mGzuvgnXL/iDCK5HhGJLvEVK3fQNW6zdTUbk3+pddzL7/Kk3ffxYZXXwddaXXr152atnpWr1sv/iw9+vSlU2kl8+a+zdtz58GWzZJo0Lc/ZV07Ud/cwmb/12S6X03pOmDkiLHUrtlI28YaGDqMFl0r7DdhKo3rN/Lm089SvWGL9AzIbW+gSLvOyqKA5rptbH7jde1SMuQWzGXFvLfINTVRXbOZfkMHkJ27jOwDLzN8W8w+nfqw6b7HaVm1hc2LV7N2wQK69+7K4ldfpkuvHhx2yvGMmTQKq6+FKeMIuncCXePF6v/62lV0UqBsqKpl0/JV1K9dTdWaVSx69VUi7YK1VhPo7i+tII5sUSJnMp0I/L/bYGaad+5XOcmTLRWsEQRuDTlVYnP2/HhZAXbneD/67nx/63yhXTPDzBL/R4/TlSRvATfL8/gJ3OeIF5q5PWRVbZR8zsZRGynZLJdr0/eDQGMZEcrmNNeTdsNapHbQuNewdWMVi5cs5O7bb+fxRx5lxsx9OOWsU/jqF7/IiKn7IENjXtcXBW1j8/9wIqu46EU5jUoslhizUISAWOPlkDRjgWg5pBaxCGG6mB06axNiUj4IUpjqJrihCoDvwop014Qe77h3KkiZ6CYK+K/zoEdy9Zt/ndexyH92A6m5g2JmmNmO/D8acT0d/tbtRpEGxo3ugmVUovzAKN6KEhFrAmmISGwWa2ySAre5g+dzO+ziNjcz5WPc2f4e+kqpPb5m9h662U7aB+liZoneyGkDrTQOpimQ00db4gxNCngBxuCefSgvKmfF/HdZt2IFras2Ei9ZS0rBs/+IoazesIjn33iWXKkxdcQYVs1fyJsvvsjqBfOJqxVUDVoU0Ez3s/OWL9BO5Vaa5yzUx7ehWF0zC596Htat5KDRE8hsqqKztsADKnrQ+O5q4t/+llH9+tKrsoQhFT0Z1XsAC994i17lZbz4+ONsXLGaqWOGa+e7iaBYO94HX2DvRdv55tSDmdpaROaRObx0083MufMuMhvXMXnmdBZo1zvzoEkc88WPkepdziMvP0pUu544aEWjq6PvFjYuXUxbUyO9tWMvamhj4auzee7Rh7jhj5cpAK/EzOQnga4gTNPehMeEHoiTuRmp3Ce6SVxO5s1JLvgEJwkqoieU9/6YvX/Ze7n//pSCD5m9Vy+znTSzPO78Znm8oJ0f2y0GbZITW5gWNK1eKPaCtWG5erYuegsrLdIJqS/UbmbOk3dy3713s2zVIjoXh7JvPZ16lHHFVdfw6a9fQqBvAnUb14LufmN9z9q0eSlk07q+70dKm9BY/mw+tyk8kWTkCDQs5ook5Fi0QIrFBM4bxKSLi5KSUJtaR7w/njo4pzogVIUFhiARJuEKKiohDkwDHZEwGpjpRwEGPWbClYqBKBaP4+L3RtxIfjfjxwnPO/huzsFxZ/17g7dTgL9HWzEpkAnc7LEcQlYnefx4ohXRfBBEiJNjZwajDbQ6J3/5L7q/rl8ykTwjMJNApflxEPJP8JrldfogVcxisrksmTb1U8zeh0h3db749O/dh05DhzJ01DBSutsMi0tIdyrB5NgRTZSEJXTp3BOT3Za9u5hly5ZQoY9Snbp1Ys6cd3jiT9cRt9TSvf8g+vbuxYK33uKlZ15gu3Y363RNUNvSyP3PPc0zV17PsBNPoTnK0ZTKktVke3vlYm544H4GDBpEo+S3pXL4/8fW5oZa+g0ZpEm5mhaN37Qpk6mu3cYWBe2XVi9hWZBls3ifX7eU9IBuVOu+8aX57/DOkqWU6Tg5c++96FzZB0oq6d1T99Obt/H58z7GG7r2IFtNQ66VVLfuXHf3vWSLQip7dmGZ7of9/3TygUefYt0W34lHWCwLyYF8vrQq/AZWjJwFs3a7y48i2cl9Jafg4F/IUT/4gMfMdsrowGu2Z3oHlr8p6nr7vHdwvCDccf8LFe93oczTQszwGOK4l3udIEgpDOXQ1paUohda3MnJdrJFrG9UWBHdxkwiU1PL1nffYNXKddRqQX7wwQf5zFcu4beX/56L/vO7XH/n01ggOUQERZ2p7DOAxsZW/K64b5+hZLJNNGfq1aRkx0raXzNT+3lCoqfHPAVZMBLfz0YEaUVkAgrx1CKPDuKwGCmuFmOCrBowixQL2vD/EAmqUFxcSpXuzKq31YkRLJ3ST5Q06FXp8LjhTPlUEBJaIIyEz8wo0lfhdDqdKGBmUswIgiABM+Mf8ZjZjnbN7G/eZKildsu2DWAaNN3KxQogxG20NtUALXg+21AlR6giam0BSxGFaaUaQDI7bLWraj7Yu1uaD/X4eDh8KGYxuVMX+D31SdCk43aLAozjThPbjtfzBdhBbEcijKycLEgZ6eIUWERmay1BUSmLFr7L979/CfdeeRUvPPAIl3zlvyhKB/z8qt9BYw2BdaZH315U6cPH4/fdr6PgA9Rs3sT+06fx2Qu/yEknf5RUW44bb7hedmyiVHe8Rx12OJOnTOE/v/VNFqxdyDHjprO39WXFs68Tr91Ev3QvTpl+AD1aUqx7dS7TdE2x7q1FbNiwjp5lnZgwYTJjhvanVHpv2bCW2W+8zMu6Z85EWaadeSwfnXQAxVvmUffKWxw060CyS9dQvXYZU8eP5cxTTmDomBEMPOV07rn7Vh7V3SHd+3L0oJHMHDSEvYJ+8OIa1v72Diqveoyf9dmHH55/ITde+XtSDQ28dMedfPuT5zO8vBMQgBbmqGaLbFJEiSjZzet468Xneejee3jp2Sdp1gc8eQVmoeZPWhyhJrAp/V9+P6B59xVnMTPC9s2d2U69zeQr6XRyLA8UG8xM/QsSXs/7ya+oKIVfxXlMClTVfSvWKaqhbju01NPQVEWQ0twq7wElXQjiFh554Hauu+V6rtCp4me//B/uue9Jfvm9r7O8KsOkg45j2ZtPUdF7CMj2sVvSMpT36Inux/CNQnlFBR6//B9EBGrU++GB1kGVsCBFEKalpyX8kRZ53zx1rqygvrYumdfDhw93Vn2n2IoJcxk+3wLlAs0RDbpP8oAgCFTsATaHtq/JrsWZxSf1DDNTIBGvXmWEo8RIHk24JP3/2U/19q306tYPi0uSvy2Ns22yXRFNDa364FKHUUaqrBdFXQcQFJeTa2kit60K/5hjpNttDv7H2o2q4+Zzm5u129UJf0cINOZm+bbMjFQqlUwCTx3M8mUFFcwMszzkaVE+0W+A6gdh4istDfVsWb+Wol69oLmNQ486jJNOPpW77r2V+QsWcuXVf6CytIxRPQfw8x99j//5ybe4/c476NyzO/0njMIX/SYtVDMO3BtGDiGqrub111/nyZdeZNHid6BHd0YfdBjTp01izPhxDOo7mLZsTF1rA9XVtdS8NgcrLiadKqEt00IQ5vC72C5dOuljSUB9Qw1kWmlRMMdyZGSHnK6FKjRG3br2xEqLSTVnKDboHpaD7nEbNmxSGxHpohKKwhK69eoJG5aSKill3F4ziLeu5Ye/+zVlPTqzaeNqtmxewebGBt5csYjHX32e0ZPH8fKrb3D9dTdz8DFHM27oCDpPngY6Hb31zNM89PijrFrwBrn6et5dB7Zd6QAAEABJREFUvYalm1bSrU93ho0YztJFS1k45y3a6moxTfJYVzhSmcLjASGjD5QOjhfo/9upmX2gCmaKK9rt74nRbGdZD42588SZrHakbfhfxcQVPSjv0h8NAnUr3uLJW//IfdddQ2trzLrl63n++SepLCnnlhuu4HOf+5yq1wlyjJh+qIJjK1rFIW4m1o452bhq0xQEIUGQIvQrLTPMBIp5JijMTQ+gEpS8gSKhSf9AAxKKN9J4mhlFRUVJeawyR8x29iWIQxWK4M7nhQ4+cB69HTczJWmwUOJTBCivN1ZOCYWnTauCQk6SNetYkpDwxjtCnvp//7fNrw3UXf8qXZzuhIVpyGyja69OpHSPOO+lR3ns9uu1Ca4maqslLKkg3V0rs04VkWyIgoUn5RVpyiuK8ccUCDxFK3E+/fO/btcCh5lhZoXsB6Y+1h2Z3HnS2oGkUik5X7CjyNtw2MkfqSzpQZK6qvJLkNPJ6/Edc6du3USOtSNoga7dOfTgw5g6ZgrbdZR/+rHH8f9bnEnHHsrAsRPI1tWTa2whrm5hv6Hj+I/PfIYTjjyarv2Ggk5OOQXE5q21bHj1bZ664XZ0H5C0O27qVD51/pl06t0F/6iRjkLq6xp54cVnQGlZWUlyJVASVtKrcx+GDh5MqU4pW7dtp153xlFzM0WaYOWh0amoEz17dGPY4H6wuZpX1yxgDaJPHY5pZ7WseRtt6l+X7p3pM3wg/So6cd8V1zBOgXpQcWfefeB5tr06l6o359NVH/nit1fROGcxXTY38dwVV7NMu+2WthYOmjqJH3/zG0y84AJa35nLghtvIrtmPUMrujFYctbrw92q116nc0vAzJHj6DtgMLU1Vcyb/RarV6+WjdNYGNDxyWaz+NiYWZI67uPVkedvhf8t5LoMh4JOZu/js3IqU+zx/mgFVd9j4jBL3NAiP6rB9L+4bTsv3HcXV193A88+9yLPv/CcTkz3s756PYcefTI//MEPOPKMC7EeQ7DWNtDirGrELfJfXQ1YNlR8kmi/qohTsp82noliOc2BGPMrHsKEYkl0RtXb/V9l6DEzYgL5u8ZFm1BJJo5UoNfM9Jt/fZwcE5cTA8wMXy2d6AYxk6D2SO00B7PYk/eF4H1LSOSb2Y6Uf5Gnj3a7zVEzQes2fAzMyqnZuAasErSKPvrgA/zHv3+V73ztazx++12wdbP2VXlLBRi1tdXkNGnQoOGPjlCekJg6SNC/54+Z/Vnx7gvOYGaYCVwvORYF3/BOJwxIZTm1eBrl2J26dqO4tISgqoq4rFi9M9AHsX/76r+x16QJnHzwYXTWbq7r2MGcdvE3+cwZH2P4wIG888rLlG5rYNLhJ9H7kKPY/NJLUN9CauQYxvXuT7hlM7PvvZ91jz+pVmWfnn3ofcRBUBoxoE9fRg8aDpqUm5etZ7U+4IUK+KMGjCbMZnQEhb49+9NVwTnUbrqperv0CinV5iPIGWHURpeyCnr37EXj6lU8Ofdl7Y7LGX7gDH14e5d1YRPVLc0MHj6CUbP2Jq2d9IvPPU52fRUL7nuY+fc9xFkjZ9FrTYbiDRmKFHhbn3yDTq+tYSLNNK/awJmfOJ9v/P4yyidMRRbhgdtvYd3b85h+6FGMP+4EVr/yGvP1gTDaso0+mm+tm7eQXbxY342MLjoNVJSVEYea0QoQPhRZ7X7R47urYu3wfcEMw1ABI8DMW1DhP/GbBNQ/o19MexDUxs6CNvxPas1KKZV/WSZH1LiFe/50LVddcyXLlyxi6KC+bNF9/+J5C5g4bjKX/Pj7GqvDwerIttVCqgcUV7B6xbuE6SJizdGMDOn7nygI5cNpDNFJk9WCbPqGE8vHI5UErkNi0kg84hUdfwp2jmMFbZUpb+IIlHpxIdg6bmaeyO+SRJNGlQqTLAjATE3mb6/xJykTj+MOZnkB0hkvC1wxgZf9/wliGb9UjlCtSdzWsjnpeqchk7G4hftvvpwjjziCL33lC1x6+Q388fpruOSnP9NX1kfwP+x323Xp1oMwnaK5EVqac0icZKQgb14+zGP2FzDvJjDwwe5A87HskE3QXByR0QczLzNTWzoOxZFSlZo6oSyx/he0O2l5ZTeCMFQXtHh3riBsbJY9QJdmxAP7cuzHP8Hp55zBIQccQq/y7tiG9WQkd878+bw6Zw6vaVIYOgZmW/nZZb9jwdVXY7Vb6DFoCJ369mWD7vYeeu4Jcgtma23LoNlGjx59mDRhEuMmTaRzjy60hRneeWs2BKWMnzKB8i4VrFqxigrp06tXL6JUQG1TA2Fpmlj+ng0iWqVD1nEFs3cXrmB1roGpQ8ZRNmVvlry1gPLWNEEuZvAg7cJ1TbBkzWo2bN3GG4vmcddTj/PKonfpMXoEh519GosXvcO8Dcup0se9Z1reYr8Rx3HjbX/irG9+GwYOIF66lCe+/S36lnfiyAs/gQ0emNjr0I+fzzOvvUrX/n3Ylm3m/sce4U+33Ey1dB09ejTdtZBktjeBFr9MSwaf1BoCGZdkHjpiZp6IkE/+GX/N5BuxvEbwZ/WTn+X8WkX+RVjGysVLybU24ddInXRn/+uf/FJXVHfj/1Kth65+GlpaWbBwHqd97Hwu/u63xNcbOQlaQck21lJTu4rt9dvope8JaJOTi7NakCPZPsJPa7molUjBPtbJBi3WycImXc2MSLpkFaVjsZp2vmax/DpHnG0j1vxI8hqXKIokD3wR9L75vElS0TVIju4MvAmzhDvVTAMnwUEq9GweZKBEgCuUp+z4VfuJIEuak/47Sv71kZa2GjxYduszhDZ9yW9r2ERoaJxL2LhuJfMWzKNzpwoOnDmKlO6SVr07l1dfe4nlixcm1vK6yUCrTmumTTQFgthtmCGx99/ZhN6Gj32hGTMpUsh0SDvyxeIxMzliXk8LcmBZkBeYO4OOhjkFzerqLaB70qiyEsSfU9AyOW5QUQ6detB3772pHDaQ2YuX06/HKMKVm+mzOUP3F9fScstD0L2SC445jdl33s/dX/uGPpitZ8rWHIfFXQlnr6D6riexd9cQhTGTD/wIg2dMpnTMULqPGkdV1liwbTP1gtIhwxg5bV/m+N8D9xjIgN4KnPVZtm/YQte2IoozIV0bAro3ZCmvyZBbVkXti2+R0QwrOXQijBvGtm3bWL59O1M12Sfovp61DXR6eTVDF7VQ9toGSl5cLt2bGVLelR5Wxrub1vH0u/NY2LqJxs4DGPSTrxEdeyQogEZr1mIlFVSt3UyfohKo0cL0yNM8fObHObpTNw7oM5D+ta3UzV7MohdeZ8u8hZTmoF+3LhR16Y51LlGfoag4IB2mMP66x8f0r6v5/17L23a/89ThfSV6HCLUfIqgtZ5howYSlJSJPUv9ltX06FXOQfsfQO22rfjp0v9EsVm71fPPPJug8zDxZdiyUvf9QQWl3YayuTGkJd1dH2e7k83ltOkpRwIhThHrJBTFIR5s/fTvkNVVhITgOnowDgPPgdZmIt8mu7/nSQmP3/2agq+TvE7H1PvreYd2MSSVCoyhdmB+bEnrrs+ZdgFNoF3yHTLmuIJGkjr+NwDXyeFvIOrvIqKoOK0VVAFGwaayU3+K0sXkalfjwZdUEd+96CJuv/FWrrjst3z+C5/ly1/9KqeddArDhuhILI0UvhSuQkrKcgrQquvBSQY0OQ/I2cTz937N1OD7NGJm6kuAT/DAd8eBYaHcxlMTrn4boSZ/Gtc39u2jsFBOXKF72ZrNCmKr1vDAHy7nrv/5H1izTr5m0LUTNDSy6N3FzJ//JtVvv8HYyeP1zbGFK++7ibsffhTmLmXkmacQVVTyyBNPsGrzGhoi7XB1HbB0wxpuvv8h1t9zHzb3LaJBg7FhIxjTsx8TJvrHuS2UplK8+crr6AsaHznsEFavWQHaFfXq2ZX6+gbWrlylAJbCF7w29SVlKapbG1myegUrly+nOyXaKWuSK4jmSlLM3bSU6bP2Id29i9qcTZ3uBDPdi1hfuym5fjhVHw97DuzH/b/7PWvnLiTKbmW/AdP5weXXEw+eQJAy4rqtutO9gWt+9COGjhhJHwXySDv4x++7m+u0Iz5bO14rLuL2px/hyeeeJCdHOvDQwxg7bjjpyp6YTJ+WbQN5DYSEOlkU5oeZaTGMkg2AT/IYTUaNxfu9ZvZ+Rf8QuplhZn+2LTMjVqdDUlDciS0btxBkauVDKVqaWnn55Zfp1qcXBx96MNu21vLAI49yha5yOukkmfij5lH33n3YIrujneyoQQPoUZSmNtOo8SgjUOC0UCrIn2OLCAIwzTsH3T0RGe1PlNjWA6vbW2yiB9rpZpRGWBArVYtRns8zztcxxQzzBkTM1xfib9BO9Enm22Qzc3IehJt5fpcqOCXPoEZR4x0JhQKlrkRHEOlDvWaGmX0o3v8NppBKyopL1HQWPOgUV1KzvZrbrv0prz77FEcfezTfu/giBs08nINPOIVphxxD7/HToEtPiGKa9fW/pTEi0EorIYTuADFyLHSM2dXWfIinYGOfeB+CPWExy9u3UDchdvhxulmep0DeSYs06tqOEYG81OS88ka9bWQyrXTTsfq2m27gpltv47HHHuOaq/9IpJ0j+qhFly50GzacFWuq+O33fsyMEZM5dNp+9CTN1sUrefTiHxFurefwmTOYOHgY2a0NDAnL6NqUw3TXu2j2y9x7/Y28fu+9WFstUWma1ORx9J0whuLuXSkd0JvZC+eydPkSbNAwBgwarQ+czXTp3Fn2jVizdgNd9TG0OAfdFKQ7FVeSbmhm04IlNG+pYdaUmVizseaeB+mZKaIzxoHj9sW2Kjjf+Qj9W1OMjLpQtr2Z4w44iOFHH8dr899m7vplPNO6lmEfOZTTrrwEO+NAGCTLxWAr1vD2wiWs03F46+ZNlJeV8OLdd/PArXcyc/w4epV1Yu2y5ax9aTZl+viz35Qp7HPo4QwcKt2jFvw/jdliraxetpgW2dDH2czUHwkHzAwPxkEQJDh7eHzsHPZQ9A8jmdmHaismIDAd592viOndtTOku8q/ann5lRfppEWZTDM1tbWUlBqHHXE4Bxx9NnTvKZ46jCxhRSdKKrqovbQANutkumH9VpKF0Cmac26vQAtZbKFaSWFBEWFQokAcQNK2EgtBO2Mz6W4xpqsKC1TOzsfHo0UnV6eYiU+IWT71cfG4KhJqcicxnc4r5qmpkY6DYyY+B6+1O0hKFiMS7F5UyJsZZjuhQP8/n2oHFhSVa0LXgR+3o0befXsOP/nvn+o4U8xvrvoN4w4/lQADDSS0ge6RDD1BrJ1kEbm2nAIwulIKcDaZCcgJPvzrY7U7fNjaXs95zQwzc3QXMNtJS3hjdvKpLNYODH+EZ2UPFWpNyVJdu524NKRn9z7sf/B++pjWk5tuvp03H3iYaHu912BQ/+H6CDKczrrffvPx5ylraOPA/pMoWt/AK8++xNM//R39ew3gvBNOpKQpy7QuQyjdWnUazVUAABAASURBVEf/0k4Mo4w1y+byyOyXePfSn2ElRvyRvans2YPR+87C/1sLK3TdMXfpIiLteI458hBYs0afTsrpqTFrrqmlV7c+0qOY3iXdGCO8W1uapiXrqKCJw2Z8BNMJ5qknnqWivpWZlf0p69pPu92NrH3mLSpXbKG8aiP7DphIec+hMH8h9z/zGJXFpQw8aBYH/eCrcITatDayPbvBsnk8esM9rNyylv322pdVa5bx4l138fS991ARRJxz4PG8+ciTZFZu4PB99uHz51zA4YcdRVTWBUrLCRUMWrbXsnDpClZv3cSjTz7Kiy+/xOq1a7SONasfyPSWDxbkn2S88ug/1W8URRTgg3TMB0MjtibiEtkigo1Ll/H6K68mG5vtdXU88tAjyX+M/lfyg5hYdijVYgy1VZt1J5yhMiwmKwusrW2gsdHoNmQwsf8/oWjKZaWLA4GR9byfIkwBWGCkyam9yJBdJSDUIpBct0aYB904FpFk4TOTjpLhBKdmdUec4O08jnuA9/6qGb2ihFrxTWmAqYGA0ALw1iAR6swgmvJ7eiMRHZTseL3xHZm/EvF7Fh+gQvW8HoXc/35aW7eZTOt2gqISDXcLzzz+EJf94feUFqf5/VVXYUV9iaoXy4YasNYGaNiONTWCPhDQ7M4XUFqWpqQCUlr3/ENCTIRp0LUN/lAddJvsDh+qopi0cIN23m7jAvhxyj+oOSRyxRcLzEyrvBDdjXkdYXpTBHJA54toI9J9b047s2wmIiOPfVW7xY9+9kK+cPH3GTlyNNk0fO5LCkj+f8+ifjZWb+Sjn/kcX7nsci79xc/4/d1Xsam+hrWij5wyjj/cdTlrl6ykqyZKJoy0Q+6F/wuwAQMGMnTqZCorurO9qo7Lrr2G+rpa2RsqtMPZb8JErXERxbq62bRuLRuXLaCLPuatXL6CSJOnrHNPcjkjrtS46cRS1rWCoKKMTMrY1lZPi0X0nDSaHt06J3/CVd/cxNi9ZqjbrbqbXcq71et09bCKZVQz+SP7wvJlXHvpz6FZ07s14lff+2+GHnAUVr2VBSve0PRN8fyTT/OzP/6GV+bOp2uvbnTp1J3v3XwjDW0ZTj39dJZtWMsSyZkxZRqn/fePGXLxlwn3moxtryFScIilX05+UacTQ88uvZg9+y2efv45Fi1ZQq2uK3wMNCCYmScJ+FgW6AlBP2a2C49I//DXzAgV4Nx30JP0r0OAEil5Dc0FBbogNmLK2bZhJQQtBPr+1KlTJRNHjWLDho1srMowccp40n3Hk6leTm7rMpqb6inTx8swXU695Gyvr9e9eIqB3dP0krSWXCs57U5jbXIsiBObBJoLRdKtKAzk10jHIKG7DeXOxIqJZoZPhIgsTneg/XHcbd6eTRKPYQnS/mNmHknb8Cduy8oRs1IvprG1mWY5X1vU5EVJw8gRUWlC2JHmc/5bop8iQcdX6nXM/lV4WrvwIAh21DX7W0jdIS5B3Fi79i0i8otzGXb9stU0btbuLEZDJXal1MtmTRG6nadzaYbiYkWTOK3JvZBrr7hOO5JaHn7yVeg8Aqyc7VEP2TCE4r5oOwYV2v0Ul2kXk6KoooSgWGzt3QrDNObDgj87++259wMzk5MECbgzFwA9ri5yJk+9n5F6kRE9I4J6gf81QUtotLmNTTLUuoVgZoS6OjF3eNlCPgpbq6BpHcjpqdrGW5f+lsvO/jh/OP9CHv/eT3nkvnspoozQ1Le4le6VpVz5+a9hC1ZQfdWtDHxlEb885mTeymyH559BwljVPYUR6n62N/duW8sVl/6RvrqH7awPcnUKQl877jwu/93PuPInP+bCb1/M0L2n8bF//zTZmlo2vPUG40oryL06h48PnMLqiy+l+Z77sUP2ZczoUXzsmBOJevXiXgWm19ZXw5F7s7ZSAbZ3N1J9OvNqy2buvuZK6JViMw3cMedxbn/hcZaWlTE/rpReUFmnydm8neb67Rx89umsuOFWFr36GgePnEzTlk1ctN8FzFm3mFtfe4r1vcpYvv9gTrntJzB9AslTXsmE1lFUX3ELG755FbfP+hiPnPJ1XvjlzSy9+Q7+88Sz+fQFX+LJN97m8/ffzL7//gX2v+kymDmFqGUrVrOFaGwvAp2Kqh55mFcv/z2T31zFuAFj+f4l3+PrRx3Dmqef5Zn778K088vpKz20KBAtZ0vjNvxoa9buXIlCu/3IDwoU948C/n6p85j9GXkdKrbpSB9pwXDwegVwFjMjkM+5r3rqYJaXW+DzNMrlaJX/ai0Dq6VH13KQlxVZEeWdS3noxVe494mH2fvg6Zx67ufwQUt17kHYYxClXXuR1lUOQUgnoJsWrt6lJfJryCnIF+lqyeTsQc6IW3JktQC6naOWNu2LmombNFP0cTirKx9rM1Ly0yJLY7puiONiLFDUC0ux0kooKiXWaa+xrp5YsdSkc1FgalVeru8JuvcgjpVXmRMD75wjhdRxN0Ko1cgHzfP/yuCOGmOKTYFCkvdUqQJOoGAUi9Jv+GBKO1fqy+gWGldtJm7Mko3FVxrgAciKS7UxVaDJbOP3l/2RLTWb+d3vrqBzubawreLT27W7Aq1SMxle6T/0jXOgRdP74uPuDpdRvzIW04acQrip/4HwrEEkHYMoUOhXRsdfrcYEmRwpdTruVEHsd2q1G2h67lUGq19nnnYqx596EuUKaNfcfx+/u+lqcrqDLO7cl5ffmq8rgtO45dJf0VRfzXEnHcuapas5qiLNxRd9k3kL3mSo9WSLB4u126BzBZ179uKMyXvz7x89lxrtZFa/PZ9RQ4aprIwXb72J1XPfYqM+fJ122ul88RMXandbibrC62+/yXNvvsjsex/AFIjtoENozWU5/KBDGaT73YcfeoD4mdfxPyUbNWoMXSu6oJsJunXpgm1tob92wH2KO1OkCTNmxBgOmLUf0foNlGpy7TdxBitXa8Hp0omamnqattVSEqSotGY2z17IoJIuFG9uJLO5muNPOp6BU2ZAme4iZXr/K4Y1d93GawvfYcpeM4mKQx5+8AFWNyxjWpcx9FTdec+8SNXSVZx35mkcfvQJEGrXTAYr6UWuW19alF/y0uO8ol17uksP3WWWUf/AfZiCwrJlq9i4fj0NdTW01TcqqIQa0YCKLl0pKSnRqBbeSIiDko6vdcx8MG5mCiDxLowdY0dHPFQMMTPMbAe/2U58B3E3xKwDj6XxwJmWDwcK5ChwRm3bqdFCWFJcobRBV7xZenXpRu/evRNJHr+iKEsc+AAge0QddI5IynIZ8UaJbr4woCDp88PBcZdBGGg+kPCgJ+lbrL4LErydllfXZQVqK4ep3woKGCH+mDYqquUoiXxhAWZKINDqk0oFiEBKSnjQDbX7Sgrf8xO8h/J/lRCr/1kZ0vX3pGCghoYWTAdEEzHS2M9++xXmvDMHk51CayWu8dNApFHtRu26hVx3zZ9YungZxxx6DPsfrXu9yu5s3rQCD3hmeWctDJa39feAXeR7RxRENLJgIYF645C2gJLYKFO+TDxlZpSIrwgw5aWwquT1da9L/vsSCryIL9Kqjnb2a7ZspOSQGZTsM5nFm9dx390P8Mobr7N/eXfeuepGVimQqAlG6wg/9NCZPLLgde586ileW7GA+VvWc/6Mw3hXH8fe/MkNlNVspOfGGtCuLq6twg6egn39JBZP68Fxn/k4zzduoE6TqHxbG08+8iANm2tZ8vZiGDgEdCSPwxTjeg1hW101rSXlrNm6ngXXXwcKjP332YvjzjiTKRPGsqhqNU/ecQtlZaWU9e1BWZcKSry/nUup27KGsm6VlHTuTHWmiXIdYffZay82ZRp4Zd18qmjDd0u5l94mTkXU6qPhutqNFE2dRWbaYB6uWswLneqZesLBnH3aGTBqrK77A+J1q6l75Dk2vzlHC8Y8Qtn+xZeel8x3mLzXcfSfNZnrZz/NNW8/x6QTD+ObN91KPGMKNMdEbfK/9euovuc+XvzB71n/5Bz6VsX0yIY6WssmOok9fvVVPPbss1pgIsoqK8nmWtRvA+0IK1OVlIU+qsoS+U87dMTbSe2Jmddtz/yVidlOGR54O4ox21lWoO/iswWiUrMCb0RKzhQEIuqsH1kJdds2s3HTWspLi6neVIW3M3TYQPoO7COmLFEQYhp/NH9FSF4Prn4F4Km36RBgBBLs4PHOLN+mmdLAMDOQ7WKL2nFld7yiKTaYOY8TA/3IoeJAvCjQiy4ZIuKyPTUzTO05HviPK+NpaCoQhIrYrozT8qBGsDz6L/YbEmqhAXUbt1Oso5HJ0GVlJWxYX4UTN69ayvI1q9harXxZgOlOlpwCb3MdZLZx+z238+zjT3LMUUfw+c98AdP//G/+evcbqNU1ovCYWQH9m6XuQC5s91Qjn287UptZcUgN3/w66JgDCraeplUUq+NeP860kMtq8srZUB/IqK6OVYQBcWmOQAFodsNKVhRFBN16U6/j+obGOt15rmLZkuWM1k65ePk2Xr1Nx/3N6xk2c2/S/Xoy/ah9Wa27zhvvvZfGlmbKl7ZybDyEJTc+zM2HfwZ76BXo1EmBo5F4YH827TOKd8dVMOH0k+h5+F6aPkVUbovoRReydVmaN22j+tXZ2OYtDB01jpnDJjCagfTu1YMGC3hl0XwWXvVH6NufaPxQho4cwYDOvXhBi0OLgngYB0TFKdKpUupbW8iWBBR1606oK4ZmjX1O/RwybKhuhrrz8Fuv8NK8ORwx60BeePRpahvq6aLvIc3pNDZrBKlJw7hy/otsG92Zk372XazfKJk+hneXsPLau3j9iefpHnajadE6XnvxVS0im5jQfRRjjpjGWyuXsrSklclfPoMzL/0uPibmtq+pY/sTL/GsPiw+ddEfWH7bUzS+tohw3kpaXpnHktffZNkrb+rj2lNs0XXHgCFDGTd+MmU9eqp2TE6rZ5uwkPd7ol0KkrHfhfLnM2a2C4PZrvmOhWaGWR460j8MbmYg3/R+xLkgqWJxEZs3bGbdunV0ruzEBi1uaVKMHTNRi+kAcH/NFWE5Z9c4eIJhJstqbud0569EY2SCOAFncRt4WoBC3szwcXG6meoo62VmwuMYv1LwfzwhQaDJFcr/REzaC9qDrNfdHdSbCGfw1SCb2TkgZmphd+5/wbz3MkC/MqJ3z0y4EL9s76wdUJ0+3KxYs1anv5jkw5GOd/hOokdXfPW9667bWbhwUfLh6NxPXkjYcwBVq1aByV00OX0Ra2xsxCw/UPyNH7N2fdtTF++O4eC4g4+qd08bB3ZAoHoCpztPJo7w3XCaQHeLbVhTq/wtS1BUTJSShSR/2dKVrJy7kH7lXdg0dzb16zZy6r99g4sffISTTz2eS6+7Xh/GtvLsGy/x+N13E5eX02/v6Xzlwi9w3tmnMmbwKNqyrWxo3EjfiaNZHW/j57Mf4Jrbb2HtsjdJlXYmqllDT9nulH1PZePrb/OZU8/i+OOPZcCVX0F8AAAQAElEQVSoofQf3I/X579OtRa8N995k8at1Yw84jD6DRvMPofsR1Njg3avVZg69Yerr2XFXXcQbNjK6LETGD92PGvXrKe0tJRWHcmzTS1UllbQqaiEbl360qNHL90fdqNnZTf6DegLffrROV2O/7PiFEV0mzKN+csXsWLDcoaNGcPeU6ez5o0FzNaC2z9I88XjTiMeOQaTMW3dMtY//zQvL57L+uoqtjVvYXtbM5ub1zO513Rm6MrhuYef4s3Fr/CDr3ydH//ieop6DWXx4/ez4LnHeUN6f/en3+e3t17LljBDn1GDeW3VQm587EGeWTSXlboCufyRG2mpa1DAGcNB++/H9H32Rfc9BBrgtkwjWbWXbf8TRan0Z19VIdb/9sTkfuSwp7IPon2YemZusfeXFMuiURCT1XULQSTGmPqaarbrI3VJZSkb1m/Smt2JESNGaMEJiKPtimcxcgL8SU5xjgjMdrZlZlgYiAqup8c/M1PdADOlqFxpOgwxy+NmShVMY6UUHoswnEdtauMRSwt0Z4weuaF+wTe2Jszb8Y2dUM2y9tJsNkub7sRymoDO6IWFNCanbCDwN/KffyHI98csHxjN3EQBmzdvxIIs5T07ccDBh/DZf/sMp558HGFRmkhOalEzzzx2B08/8hJjNLE/qS/zYVERGkV66U6yYcOqxEZu7LKysgQ3y7eRZP4OP2aue16wmeWdKAT5hdSKE19MHFFf1kxAW4RuTYhbc6T1EcPSRcTeB/+HAW1NWCpDthiC4hiam+k+sDeT9zuS2lb4wS8u5c7nnmbZvfcRPP8qR+27Lx+NO/GVXiOZuK2B5rfelUMiGZGuBYYz7YwTGf+ZMxl07GGkSrqxLkoxKzWK/wwGMWLxVi74yLHw4tuEXQYRxqXU1a6k/5nHUzJpJK17jaRh1lhWDOrGm9KnbuI41vfswVKpFZR0oi5dyeCzP0GbAs3cJe9Q3qsrvQb34VeXX0adxmHEwfsxesZkMl2L6TN6GNvTGeasX8qyxirinuWs1rVBcwk0lGhS616w94Qx0KOcG597ig0a78lHHcb6d96mNQx4y+rpPnMSnU84gO8seYJvr3yVw/7n35j8jfPV2RCfwE/ccRe1zy/g2IrBjG9M88zj9zChroz0hHFsOH4Mj9Sv4L45L/GdX/2Wqad/mmj+Iqp/9QeGvbqOqsse5JUvX8opGzpz2UHnMaNLP7brmmFLaxPV6RzPVy3n5tRqup5xFNP22Yt9Jk9j7KTJkEonYxxrrjoEGnS/s2ePT7BH6p6IZoaZ7Shyf/av9B4vPI20fdwd3AZeZraz3g4BfyESaowtjkh7PQukS6yNQbM2QhGpbIaauu3JfyWuR48eKD4nZdnI9/wpUCCMhCvyEQQBfuRPp0OKtJEIw51z0csK4P1Dj5nJgqaq8l/Q3JEi6BHdLN8vM6U6OYpK5N9A1Jb32+3hctwOZuLRFYkUlwxxtvPrtOlBVTrKgM6ooiSweGqmSo7Q3miC/yv+tBtX/W1fh+jZqztlum4Ik6KsjBZAiXZ/YU6rlWmHtpQ5+vDTpDvBY446mr7DRhMHpo9vW3FzlZWUQ2Or7F2wYd5uZrvm89S/3a+Z5duULgjcAUzi3SmVqB/kyxHVV+YQOaVoqdDVJnmEB4I4DJxL/UkJAvy/Uztn/lxuu+829tYOs1Ifwu689y5u+PmlbFqygS9852Jqmpt5ffVimnQPik4LVQ1bE3+yPgM46OBDOerQg5nWfzSV1U0cNG0607qP46V1z1M0vC9f/f53uOu+q9loAZ26jsC6dqHb6AkMDLvQN5NmVr8hHDR8LKzfzKZ5S1j11jy2zl/AkE7diLVDPe644xg2ZDArFq1gn2n7M3jgEJ5//kX0WZzTP/95xg8fxW033EpDQxO9u/fQl+2A4cNGMV99irTDb2tooLa2lpETJtO2eBFPPfE4xZXljNMd8SuPPkGuqZb9uowgtXE7r95+P7V1KS4481Q++9VvKTAMorVuEQ2PPaGdbQuV/XtSta2K1996k225ZiZPGseUqRN54u57qdq0hZdee4VBZ57JYz+9hAduv4nZupv+42030lpu7Lvv/tRWb+G+O+5h2atzKW/K0VZbw+heA7j4i9/gtiuv4z+/8J+ceOKJTJo1C3RnHecgrq+nNdtMWbqM4uJySiMj/wT5JPntiCcEjXGBL5/3X/cbT3cHMyNQEPOTnAN6PO8gNHnN3isvKfgrfiJT7LFQNVOQKtbi0oz/qZ+J1lBTR512vsOHDtaJpRvebJs+wKUwzIxIk9nM8HkgAckbKJyGQZj0wQmut5k5igdMM0vKzExtxfju1kzlQcB7HslPaG582svjgFyUybevQOx2zGrh8DSWGDQnvU4QuFBhXuArBSp03IOwK6Wif/E3SAyMwoND3hyRaFn1W8bUrjeKM1o8U1DUiYAMG5bM4YYbr+Tddxdw+hnnMmj0VNCXeQu7EJR3o37zBsKuPYnKiiUDzGRUxFIYKOH/iNfHMYuR8+bTciR1R5tC4sCIQmmgLoEcW3la5CzNLVhLa7Jz8PtO091Z6HaxFjJBCz3LujO99xgqmtIcPWFvorWbGKDd67h+/XjusUeIo1aGjxxGj1QnXn/4ARb+5Af0LO4E6+ermRRxv75Udu3O0AuPY+OU/syOqtg6opThkw5h1tqI8teWs+A7l1P3m6vxRQvd4Zm8NTW5P20nzyA6bDLZ/SdwS8tyFpZkKB41jO2DutLYuwtrn32cIXvtzbFHnMCqdSvRVSAHH3UQL+s+9OWnHtXHu8GccOxxXHzNb2gJY2Yd9hFKyyvoO3ggUWk5mxprqZeNeo4cjk2fwA0P3cc+knfGkUfRqGuJFSXQ0qUHA48/mLu3vssvn7iFkw6fxRe//R1ZsEJWjqh+bRkL7ryfCcWVdKOMt157gxW1izmk374MGDSQB554kgH7zOBb3/kvWLSJNX+6Cd5YQeqNZaTeWs3goIy2d9ayprWGd2s282i8knva5tEwsi9nfv8b/Nv1v2Ta18+l/4S9GHTALHpOGkvUvzf+WGszWQWiBFdwIQ5o9XF3QgIafBySzF/14/7kFcMwxMySAOUxokB33CxPT6fT/C2eAHUiVgB0YUEbVrOeQB8eUxazessG2hrbdN0ykU7dejgHRWGZ0sC9llC7WimpvBHLj8xC4Xrl8ib7uL6uu4OZ2lGRvx6AHbzcLE83y6eKzpIVY6Z8HIPmTpzIjkULCEJQvHUx5Hynm2D5HzPDgiDJ6DcfHDwX+goZOxZQpCNnke96lLU4pV+SBmMpjHcrEqNDUvJ/+8c0IG48kDmSrgT4Pxesq6/Gg25AKSQRKyKjHdyDTzzAS68+zbChvTnqpDNBx+b6mtqkeiynb25pQcbCzJNYA6DtiOSauQPIbsL/Ri87pLUj7Uki3pRpEUeTxst9wAOwVMA0bp7G2r3HKSnp466PTHVaMKqrNhEnO/tQMkKyrXX4B7GgpAjT/0bqA87ZR59CT10HFNcV0aOonD7llQQ19bz98CP069qJWbq/XV+1lSt+8QvefWM2lFSQfBmWbSpGD6Lzsfsz9rNnsV4f7OY2bWLiEftwasVwDkz1ofuClaz/zpVwybWKdNuJtdNlwnji46fDwZMpOWA8nU7Yj73OPZkxB+/LVk3wV/WF+7HVK2TyViaMHsuUCVOpbt2uXsPg0YNZu3E9uTfnMv6Ln9bOVOp0qaTzoL5k01mWba1i6JSRLF2/hu0at6kHTCWurOTyh27g7C98mqOPOYlHHnmIxsGdGXnQTFaHLazulOOAc07nGz/8HvH4MVhTA/WzX2bT4hX0jSvpUhfx/AMPs2rDPKZ3m8RHDj6It19/jbUt9Uw48SBKxg7luetv5f5b7mIm3Ri9LgNv6+4404ktbz/Lk7Of1BpfwqmzjmKfCz/JpE+fyhHf+jrF++6HVXRnc7yJOjS4Wj0DJSC/LU6rTjmpdDEeNCBHa05cccKgsdz1jTvQ28PaLgxmtkveM2bvpe1ON9szj/P9NZDo6Y6sbsS5DPVbNhOkSiguTlO9ejVZXZEOH9gHtMt3XuvUlTgMCKxIky+1A8zyejmPiPKVWP4hoVLKzJK80B2vmZHVZqpA8HqRMg5mklWwXzbSfMpoZpC0G4YhgRZw5xd78jrNrL0NC5N2Ay9xpjhuDw4iBEGAmSUDqCYkcaeCIotDryK9eifk//7r/TfL99dx75GnbTq2BFbqLk5AG43bVzDnjbd4Z847zJg0k4996nMaMHFn66no0oVMWyOmHXEPfWVetXwhyKZmhtuT9scssWh77v892SGtHWlP8oJ9jLQaF+d8PKWOUxV0YzmGo5aJlGhs9cFr05YtrF+/kfUb1yRHVhWoLxC1ZPH/5kIYlSX57fXNjB43grhzJ44+6WCWrVrKdTffzLjpU6hpqufthYso796L6dr5btAR65vf+k+CilJs61reXTSbTt0GEmSLOfKEo/jUaR+nuLWVZXMWMOK0E9jeKUXJgGGsqsjxs8t/xoJHHsNS0o+QUdadvfuP5PhZR/DH/7qEL134WYb1145XOi944zWGdOnG8kULMGvjnE+cQ0lQxIsvvMapp5zOpFGjuEP3rhDwh9/9DtNkeeXFN2mqa+KNl56hW2kn5s5/J/loM3rIGGzdGjR6dBs1htZ0Mc+tXEb3KGTGxImsX7SMMw88ki/fcBvDph+MbZK91qzklXlvsXLjJoZOncRLs9/ktmXP0Ml6c/QJx+hqo44n1j/Pt7/x72x+dyX/87VvMe2AvRkyYhTPr5rPm+sXs1QfjF5c+gb1RFTQibOOOpFzrruN/7ziCmZ85bPE8itowbTxKbcS6htWs33FSqKqamKymvRF0LUrYS6NBSm21WylubWN3R/3awcz273onzJvFqt/pn7HWFDM5uqt5BQQU5Zic209CO/WvTd4oLWsRtiIdberSkSWkz+orhmFx/uO5oCZSSZJOXt6AiNUEEVPEPj8MWHs4I+BbBRpeTNi8bpOEkkYyP6E7XzOBfmFkDxNTIZJT1Ciyv5xJRVQosbC0PD//zXJJa+oBjaJ8AH/io+Z7TCOX457n93Ybvg4VjA1BSidXV965XWuveVmOnfryme+9GkGjpiGtcbEYQUmZ09r94elZdSYISPHa2DDxFxmlrdjkmMXvJ30d0k0alSYRAc5WuWEbWR1ZZATIaKuuY762m24Yy+dP48fXfItHtN1wXWXXcn//OA7LH3xWVC/0517UFlWCkEDbdu30NrWQDZQf0YOZsC06XzhBxdz5iX/wRvVG1kyvBPzpvbi2ZWLqa7JcNQhR9Lthfl8vnQgK39+E2NHTyd5egZYHNDni6dw1IO/Ys1HBvOzS75J349M4OMnncBhnQbT2riCr3/0XOLbn8T8L0koIVXcmdJhg3lBge6ZV54n3m8GR/z0uxy6175874ofsWbdJkqGDGH5ghW8MWc2KWJee+01c85QXwAAEABJREFU5ix5l9ZsC6xfzaGf/zTX3n0bNz10B6d99mMMmjSBJ998harmVjoP60tdmCWjXfBFp55JyzsLmXvZLUzq3Ich3/4klzx+J1+47QpGXfRl1i97R+Os3qS6sua7VzP25rkctibklu/+hKcfvp3z9j+ZT3z733h12WK+fv+v+ej5X2HgFuPQuq4cO3A0i5ct113xNq5a8hzfqZnPU9m1lH/zDA773c/5ae279Lvt5zCqVD3QKFqT7FVG5P/eevk6Su5/h7K75/OKxujBm2/lpVvuYc2CBZAEFPmjgnSQTpFWoNK6KyV3vmamMbedhL8h5vOmI3yQaOf1zY3zNevbwNatWx1NwIOV02L5SSAr5OS/WHeeePhe3nnhBdp0T1+7ZR3pohIGDhqU1MlpDCPxR1GWSNdeaIT8ytR3xZ56e2aW738U439t1KqF38sSAe0/Zqb6Ea2ZNrxuOzmpZ2Yg/zcF41QqRVgUYqHSVBFoMajRnKrsVI4/dbV1ntDS1gr6YJ1k/CeO0QwwFAk0sBCpg6YA7Armg06sxmKSQjo+QcfMvwRuZgQypoOZySQxFRUVZHWflI3qWLdhEdu1i+hUWcyggf3p37evDGayZwsWJq6R2A/AV2FZDWRa2h+3af5UEbVT/j6JOyxyKm+/TV99F7fVEVuIPrrSrJU0pXBkcs7OZRW44zTL2R994iFKKrvy5e9exCc+fyG1DfXc9+QjbFu3XEq2sG3VWuKmOtKdetKre09yctZgc6M2YDE2eQIjPv0FPn7uecwcMoIFDz9JN832Pj0ruEf3rtMmzmDG1H259vH7ufprX4Ml2iGq7VhBXZEk+ch18MEHct5BR7F9/irmPPA0/bNlnDfqJGZO3psfX/BJnnzoNoqkN2Y88dZTnHr4mbTK5g/87GdQ08zU//gG+447kKuvuJLFr77O1O9+nWMU9OtaG1mzeT01dfW88PyrnHH00RhpjjzycF1J6MqivCs126vo16snRZrYddpB+Z9orVqxghEDh2mSP05xcRFHH3wE119+Jd/5j2/SVR/xIiroP2Iy8dx5NC2dz/oW+UdDI/PXLGFL7RY+PukoZo6dyrLZ79C2dRv/dtyFDO8zkE1rl/PKk89y7513ccNNl7HwxTl8Zt8TePnrP+K2G+/h3LM/xYRZ+4I+6KHTUqw+G0XSOcOK557gV9/4PBd+7Cx+89tfMnfBfErLummxWccLCkSLli4kV1Wlvm6lvqWRrhXd8J28BjDxZU87gvtjIW9qwaGQ/39JzSRJ8GFkmGk00ulEP7/arKysTKoVdEv+5Z2heaWfbFJE4L4dFMl1cgpeIb179aKie49ERtyWJRCrJfcvMehk43PTY5mDmSV8yRyRuLTaNlMF4R1fb9+hI80szyfXTsgxkq/GYtF9fu3g19wKFICdSUWY5dv0Oek0JMbMkIoSQP6JRQyEupBIgj2vrN4I0+QV8i//ejDyTpoZqVDTvbiTjnWtbK9voE/vwRx64FHsve8BUNyFWIYnrd2gTGia0IEMpthGbD5ZJEX21G/ymhlmtgNPkH/AT0mQwse0GAXfxmbq2pqlX75h/497P/nMMzQ3NlFZkuaq//kJ9WvXcNwBB9M1a9x/xVU0zZtLr+HjsJL+YFnc4aJiSSxqVH9ymhXqfGkEsyYw+KPHcvx/f4d+B+0PXbowUXetJZtbKa+NCJZuY8nl9/DKN39AtHQx0abtEFQQdxnBuCGj6Put86meOZg3+6d4anCGVVN6ceTUGWxsrOWBi3/B3Ftvg2yKg4dPJ9VSw0gFlvqtW3j+mqv00a6UT596NqlMM3NfehMLyth31t5km9t47ZWX6aoPL8cefSSvz1vEs5f/keKyck444QSsKND97xaGjBlLj959KC4pIxtEbN62hQl7z8SPss+98ipWWcp5n/scYz96Bj7e2Vi612zEXprN/bqr7ZvqRJs+NL74/FP07j+Y/fc7kNlrFzF74wqG7zWdKcfsx+V3/4nnl8yncsQAxhx3CKOOPYEhp3+E/b91Ab2+91k44zCYOAamjodAPqX5Zro3z933BI9d9GvevPkhhjaWc8ZBhzDr8IPprLv0A/ffl5NPOYmxY8eytaqG5cuX06VzNyqLuyR7pfqoheQxSxL/8bntqdlO2k7MS/56MPvrJJkZYRjiwRc9vssMtAkys6QfAUbGYqLcanpXdqekxNhWt5m2lmaGDhxAWNkNU3mzrszItaH9hnhDAn2jkgSVmaTmX5frgdd3ud6eg895M6NA9zLHUZA321nXJZjZLvK0KmAd+MykaybrrOR01eb2TgVhEvATYvtPkKQeQARmalwEV05J+5tn8YwL8fT/D+BHIDMZOUrRtbI3/foOYPykqRxy2FFMnXGA7O0H2TYNrqxh5A2rNJC55AMiipb85n/MVJiEQDHkSfk67fjfKknGzsdSAotSafqnyigSnpNSRboycCdD2tfqyqDR/1a3vIRDDzuCQ/Y7iNfems0zDz6KaZc/deQI+sYlzH3uNWoWzoc6TeI4RZXuUIOc+tKtklymRsFtne6Bq2lLG91n7cNxn/13Djr7DPqPmsiMQw+k9xZo0Q5yZFvArFR3VjzwPFdf9AO23Xy3dmjrkCRifRyxIw5lwn+cR5djZvJmrxwv2maGFnfjk6efh727nrvO/QqZX11LqnNPYn2A61fWiU69urF4zmvYba/QtSnLXpP2ZcWyRSz7n0sJxk3kxI8cRs2mLaxbvwr/Rxg/uOQiLvreJSxYvIDB40Yp0IbU1m6ntKyI8l49KO1RQc4C7SI3EQcxld06s6W6htKKSv4/9t4CsKpj2///zN7H4kKEQLDg7lDcCi1UKHWhLtTd3d2Vektpi7RAgeLu7h4CgYS46zk55+z9X3NCetv77n33vvd77/3u7/27s2ePz6xZs+Y7a9YkMOHSm1H+AtatnM/M+bNZu2wFVfsKydtzlPxth6iV00GictC2dRoHt+wmSzaFiBap5AWr+XD6NCqFb4MmnMdZl4/nrAnnc8XLj3LBkw9Q1rUJhZGVp2XBEEA5RtGmbdSuXEPxtJ/Z/+MCatfsI76oij6xqYxo25ueHTrTNa0DtGxGQmJi6I9ClA1OpwullNam0EqBt6KCCnG2bJfIo9evUprjEvmr92+n/lWh/0BU96XdP6qilEKvNV1OKYU++mvgbahrC2F6u/eILCNyFBXuxuMwKCrOp1QuupPlBBLA1NU1ToZ8GweYztM8DSX99tHtalDVTin1h/TfIhJQwk/xfmtD12uI67BSKpSnAV+n1zsDQWEMWX+6jEQIPXKzrdRf+tJpxu87sEMFZFmKPcLgjwV14f/NTql6RuoxaqbVir1IhzGCIrZBYmMbE5/YHKcseFtu9A1LyvurMQ1LJiAIUl/bloR7gMQF3CTwf/V1oAjIBNcIFXoUcXJEizBEICW9sqQitGAH9OlBz+FDGHzpZXwxcw5NRIP48ssvOVVQyqAxw9m0cyf3nnUutQvngLTltt0ETB+B8hp8Xq+ArsJQBi4zTPhkyMh9tBw6lHPOHUtRbjHtBncTjbMl/hgByrRkUrp1ZPaSpbw95Vu+fPE19q34SahxoFdNz65ncl6vAXSMTaCVgG7ArWjTuQP9hY4TRh0Pv/Eis194FtW2NVXKT16+2AQdEaydPZ2vZv5AZHysnE7K+eSLT7BTEuj+5MMMHnkmq5etYdHSJVz5zJOMGTOGmkovedlZqKAT/UdDx2RBO+SoEhcWLRdh1eTmnWKDnARsmfvrr7+Wc88/h7ycA8wRW+pP381k79ZtcgdSxv68dBxhTr4/uZhqZXLRJdcLBJis2LGCFs2aEOF2MvfHWSxatYinXnuHzvfdi9UkFX95FRH+IIY7guMC0geXbUWVnKTy6D5eue8h3nvgfl555ilmLpF2wxWtBvUgrEkKs1bM55Fnn+DLb74kV4Ana906Pv3kU2bNmUdA7IhNEpPJLcmnpq5S5sImQfhYK2YhrcEhj1JKvoi8nkYViWlZF++//DUMQZDT/f2jxhto0L52GniVUiE66yqrcYiEaIrT9x8U4hVOTxTl5eVUlFYRHRsnG02dpMua02vSdCFdY4msKvVvx6tp0cqH0+nUQZSq70cDsU5Qqr6OUgpdzhRNvCFdqfo8Hf+La0izQkm20BAMEGpXiJIA9Y/U1X1opxMM/dFOKYWBJgJ0Z5oBSinqn/pGG8I6rz78v+urVP14lVJER0eHBmfraZd4oE5PvYCscEnbJ207CtMZJ7wVrilTOGfJhDukjgESt6WcttNx+mlg+OloyFOqvr9Q5D/5sRvqnQ6c9upT5QjkqPYS5vMTKfTLRiwL0sKo8eIrKqEsL4/qggoCRzOxDx9CpR/l7Oad6BmVwpr3PmfKtQ/SvrCW1869hrDNWbBpOzFim40olw1H5DY8PAxHXCx+t/BKgKuyysfe7Eyqi72EnzOe8U89wTJnOfv6NSZ+eGdqYxQ7c9N5sH1XjD3r2f/JF2R9thhr1lpso1xwPUiEmAR63HoB/u4tWJ+9j5+yttGrby8eufxaIr0+3nz6Oao+nUaiK4qOTeOpLMxmY9VBpp3YwMmcY7T0JJOEG7VgKSo2gtsffIgmYkJ4SerlrV/PU99+KxtBJPPnzqOkspTKmmrWrtsYumhxR0SCFZSjrIuiU0WkB300v+9q1FnD+frep5n9xifcP+Jibm7ah73fzWXp/r28t2IhVqNUBrz+IDEXDSW/Qxw1vdrx/pwpPDrjW4xYF/O/nY49bCiPX3su3+9fSKO7b8ZITuT72V+xb/UGPnv+VUa17c7b51zL3UMu44mzr+T5MdcxsU1/avefYvGrnzH95xnEJiQz6oKzKG0azUvTv+See+7n8O5DNIqKIfNkLjt376dxXBJh7nB8tTXklVaSKBqxw3Tw+0cp9VtU2b8F/8cDDTjicrlCIKuUQilFREREKK7zK321IbqUfA9s2ywbYwkKL6Yc5z3ozSUOFTKpyIpzmOjxOA0Tl6GwJN8Whzy6Le2UUrJODZRphPoIyHw3mASQRykVyjcFcBucrsdfPX9Ja2CgUV9C1oct6oeOKK2uS8Cp+S/0GLIjaGcJTaHSuhFLCjS8Oq7rqIY2NYhIplJ6+KBUvc//g4++4NLuH5GulB6jsEduIC07gMNpSRWZLLkxNewgygigtTR0McnhNI9CQfko7QSAxQu9muGhwH/xR/cTavJ04LQXSkIm2/SEgVtQ0mFQI4DrF6CxXZAsx9RmySnUBmokX4BKNIcTp7KIioun55BBuGJjWJq5g/lr1rJRbJPT5vzMl5++y7INP1NTmo8Ka4QdnoBSYZTVlpJVnEWt6aNNkzZENJbF4ICktmnc8cgLtHPGkLd+N0l1YYzrO5gDJ47TIroViS3TWLF/By+//DTXXnOhmAX2onDSqvtZXH3pBbSITaZNfDNq80rxiJY64oyhdA5L4LaH72H/xpX67+gAABAASURBVI0MHnMOQ/oMIC0skaGt2mDXBnDFRRArFy6TJt0M2w4T3rsbtz30APri5oOPPoETx3C6PaQkJZMs4JckF2snZdzOMA8JMuagXMhE6kvVYC3D+p6Bo1kL2HeIr2bN4fF3XqV57y5kyGXawdwsFh/ZxI3tBvLhD3NoctZlHF68hmmffSH703q6d+jJvNff5p1f5mEnNOKTIUN46PHHufzyG1jx3Wd88fNUjpcXU6T8tBvSl0tuvZ4WHTvwxOtPseLXJSz8TrT49z9mz5YNpMUk0bl1W/Q/k/nLnCUsWrOSEl8lPbp1JzwmhjgB5IsvvoAzxp8l/DPxyUYbFhZGSlwUVaeByxY5DgmFHfrK0q/3G746X2vG2m9I++/2lVLShQXiq9Ng43I5QsCHPJoWperLaLIPHj5CZXkFNXKR6ZOLtIjoGFq2ao0SQLODsib1GtXFdV1xxulRKqWkCyUp0pd8MWy0IhSQudanfO30+lRKlwGHo54GperjuoqmRftK/SVNx0Xf0F69EyJNMTdxul9D1p8elsZSGyOUXA+6SscIESXJmh50s7oTUxmhHYP/tY/1T41MKYWhXKjTIKqU7KTCbUu0SSTM/+VHz9W/R4JhSq5edCJsTlmQLkcEyuEmKjKOuDbtaNuiNS7RDKmsJevoYWpO5XBGuw7cetHlXNSsH56KKvLk9j2yrI6iXzay8qYnOfTGl5SvXoYqEgAWviQK8DVLaE6yO5nw0K9+CW8dul9DtMXu9HvrIYyxPVluZXKkucmkideQ1jGZpKBJapmBb28mVVPXsmLiU3h/mSmLQuo17czgJ++k06h+ZEfWsdZdQqBVLNfdcB29O3dj8pSP2LN5HX0evYvu919O4jVnU237MIuriYlOZFfhCXJmz8AvGkif88Zy7RWXcWjfXt4T+68G3EuuvYZObTuT1qoV8ZHRNE5KQdt3M48fI7+4EH9VgKF33kylmADuefZRXrnkJtrHpuHbdhRr1T56x6Vw5y238sjhtagmDiZNOpvbp0/mgntv4ctfZvPwo4/QrFkzqg4dYMPMWVSKrTV78yF+FTPO3Hc/pmjeJprk+EnLqqVZRiVxOV6MuiC+wznM27uZFZXpZEUpMpLcbHeXk1tTSjDKpH1acy4Q7fj8dj3p0bUrY8aeydizz6SdzJlwnNAidyoB3yB1kuCUI7WNLaKqJCbvHz1EuAlIvnZKqZDGaEsxS9LQMi7h/95Xm6d0j0YImMAIaaIKhWmaYuKLptof5MTJE4SLfddwKKxAHXViQgkP95DcNAFbuUFru9oX1FImUtsS8g3qH6u+TZ2hE0RxMiRLKRVK1/0oJT2edrqIdpasc72+lFI6Giqr4zqiVH0ahiKIph/5nvb1ehPeGYYpaWDKOJR0GJqH+iIYNDRg1w/YUCamYaA7VUrpPkKuoUOkSijhf8nnL+OqH5CON7j6lD9+lTJRITupA9v6Y96/H9OFf+/+/dL/bK5S6t8v6hVNQFZjsMbGDJejtMsIla/NzmPrL/P5/IuvWTN9HhX7D+OyXMhtEjk79xJMz6KzM5xezgRaBqCbM5qOfpPIg+lkfDePD159g41vvEP5qrUh4UL/U3wmGLVu/F5FhfRSZCpyZVkntO7MmNfvI2V8X/ZbRbj8tbSND2dQWluGx7ehTcDNEGcSmStW8uFtj7HxlRfE5lkFrTqQIDf4fS8aS6shPalJjSPFYTCie2/cYgLaslZAr7SQNoPPpXpQMimdWpEYdFOSl0Xb2OZ8P3cJzpVboEki4887n+jIcPLFfpt/qpDawnKxE5ZSkFskl2tRNG6cIoqH0FuUR5mYYYb16QWmg1fWzmX+jnVcfPnNFGzexcyX3sezN497b32ISz/9BHWihDH3XMvnmdvp8+A1nHXH9UQN7U5Y86akH8jgiy++5OcfZ9JZLvsWTPueKR99RtaOQ7gP5NBZxTCuy0Cu6DiA3q4YjMISOnriKA16UaKtdjizDz0vPZdOl46m/4XnceZt13LjA3dz/xW3ceXZlzBcLg/PPGscXYYMR0V6oKRWgDNI/dE2SJ3YGyOUMzQumQ6BJFt7aPmuD2iwQNIVtihahiGycVqeFEqKaCfef/LVGrTGkd/6+5vtWIjAhPDGxkZrvlXVZVRW1whdQQzDQU5BEZu37qRv/6G0bJkml7oW1XLH4PBDo6goqSWCZ5uEOUV+6yyROFvaQ9oShx6D9AFSTj7yWmJesIJ+lFRznNZuta83Kc0DTW9QNGh90dfwe/1K6Xak8ulXl1FKIRxDqfo8pRSWgK4pcmNJRvA0QOg2kUcp9VtZQ2ZBkupfXcAvu4GuXJ/S8JVWGoL/a/z6MSml/jAipVSIOUqp39J9Al61NX4CgUAoTSlTBAKUWT+h/As/QVOkyxvAFIEQxV2mO8ip/Qf5+MvPefHlF3j1+ed49a1XWbZ+FW6x2XoaJ7Jh5w6mzPuZbVmZRLZrSkpaR9K9lbgaJ9Oh7yBOOWvYtGkrH3/1FW++9w6//PA9lmjKyFKxE5QsfpsaWRgJpk287tcI0iy2K1c/9ToD2nbihynfYevj88iRJHVpBYmxtOghYBWTyvbcTF5/7RVm3nobFB7BUmEkDx7HkJtuY1zvfhyTC7W9xzO49vrrSUhO4o3b7kEJ/7t6mjJm2Fmkdm9DlddP59ZpbNy3ju3bNkuuQUSHDnTr0YfuPfuRmZnJjz/9wNxffmHn1i1UlZUKzRaOMAcxYTHEi2lg1EMPsnTGFNKXrOWWq66l4vhBNu7Zwbz0ZcT3bIW66WxIzyChVRI7V+zh8NKNvPb0u+xesYbrx1/G4pk/UlSah99fJ+acAHt27qFM6IqOjsEZG4WzWQJtenQm6eG78DxxB2lyGZnStgPxrVoydNBARg4azMjBw7n+qmuY+PZ7jHvyMbpJOPqcMagxw2D8WKLP6AAtGkGEwnC4IC6M4rJyqmsqcTk9RCqbahUQwLERRBA+KQmDUppjQIOnAUI0NPRzOk0HG/JD4f/gRwOTrtLg63CD+2OaQW2dn6DIaFDoCgQVfrmPqK0tk+5NkLTivHwOHtxLh05tSU5MAIG7KrFh+8S2qwTklJyclKxJUzlknEGpr0JlFAF0yBbFQykdkmR5DXEafJUKyjo2UEqFnKarYaOwhFOhuPhK1ecrpaQmobJKCS9tW9YToUeX1QHTNCUflP6RMkpJSNgvJQk9p/lsNFQIi4zAcDrkeKKo8daibUQaiEOFZVBKSUehyP/bHxUai/kfGEQAt8cUrciJ3hUb+KXbQQTgn2/I+F3R34d/l/xfFGyg0Zb26pw+asIdsu5qQeYwfeFiln/4GdePGskvG7eQUV7GtDff48spnzPr+6/JjFVc8f4zPJu9i0t/+ZhtzT3MTbT4umcYR2ur6LS1msF2S+53tuGyojDi5vxKxsR72XXlrVjTpwGWAJhBcmQJIkm4g9X48o7JDXQuhh3FiHuf5YzNG3g8NYWnFs8mGGZx9dsvc+GwEXRu34Fx0W05q8rFYTmeP3nGeMruexkrax+4o1Bnj2fAj58RNvVRlkf6WR/wkRUVzq8T7uCyIRNp3LIr6Y2bcP7d95IsNthkoSDz++mwfCeqVSoPPPAkX38ylaseuY3L33mETdUH6DUyilLHLk6VbyZQewRPo1rspj0gKYqvHn6H0ZkOHnn+TSavWcDzn73N27Pn0/WLN/jyxhtIbdeGr265kUK5A2jrTOCddl3xrZRN6+lXSSi2+eXDr/AdO8b5/c7gcGE6x3ZtJvJYHvddfQ13b15No5FDQcwH33/0Khe8/wRFF/Tjps2zuX35PM7+7ENa3XEzqkd3VL7QVF2F8tZAZSXeMC+yH1FQU0C57aVaNrhTVblYKoiKceE1TMqsWgLKIEJOBkrJ2jWUcAPU6YVvU/8o8RySI9YJCdW/Ok07Sa5P+E98lVKYAkLaKRVqjYZHqd/FhZ6oiEicIqMOIcohp6S4uDgxQ8kYJa7kIi0uexPB/asoPnWInRt+JevEXjwxbiLk1OQPC0eZlVj4QZ/m3G7crjqUUYclwGxRLeDoE/iUfCkTWhuGB4cZLsNzhkjy+/3ov5Lzer3osHZKKcIiwvF4PNK2jT8YCPkamAOigGlfKeGr8N4Wh4SREtFRwnHhe4jPsqGE+pNeZA8UOmyC0pdEMZSqZ4KSwg6XU6raaMA1DQfal7GDMvj/7+P4w9D1Uag+wRIvIO4/8mo+avcfqfMfL6uUCIRUs0XcwnASLsJtKAdHN25g+aJVFJ7IZteK9Uxs3IIH2/ckv6iQ+UsWkSzH7Rfff5MDO7ZBRAyxY8by4uSvGNunD6lh0ST5I2iDh8bVJnG4aBbRhKYRaZS5bRZt28bdH77Dg4P7s37RNJTZhKC+xTMjcDZOwBITQa1XLwJIa9OCH197kzvOvpSCeWvY8ManHPhlKQPjU7jovPH06zoYp+FmTc4R3p33Pfe99CyfbJuKU+y14ZhcmDaSe+96nCuuGI/PrGPBsmWse+gtYsWU0rVzF3asW0+/nv3FnJHE4j1bOTj7FxAbdW2gmmtum8Satev5RcwsXdp1I8IRTrjbI21HkpzUlF6de9Cvb092LNrKxCuvpbzKx+RLb+eskWdy0dgLyRCTzNvXXcGm9VvZ+8NUzr/nYen7Sb59+HFGXzyBVi1b8+2Lr7Jp0wbad+hEs4SWZIvZ5pkL7mD0sNG89O0n9L38Qj6+5w42rJxH/1YJ+AUwp349lRN7DrJt/Xqs0irssmo4mY+lTOzUKFREOLYnHNwRhBnh6FWb4EkiRrmwRF0qKqtA4Jl4I5JkVyRxMk+1kpIlppgAsopFO0M/hsjG6bCk6hSU/pGIpcvpFEtHbGlXfB3/b3S2UgQwQEydtb46vGJXRdJwy7iFHjtYgyMqXqxOXQjW1SuEEVFxku0g6LcxTKcAmoFCfGnHr8FW6A+IOQGJG5gowyntO34bhWRjK4naQalrozcHh8NBg9MmBx3W4KqBU8e1Mwzjt7I6LC1IvwpD6f6lC+GrUkoA30I/uq72pROkEEop0J1LotSwsKx6ANG3e0qZ6EZ1p5L/21vfSH2DUvu39P/9gYYxN4zUED7a4oSJ/GUyG3L/VXyhkLq6OqpEEIOGQo4wHK2rIG5gJ7peO56dRjWXP3UvLcYM4tMZ03nq7gc5djSDxuUG2esPYa1YBfoI2qQpfV56mpeeeYYmFwzg09ZVzGrrZ51ZxuakavyJ4aR5GuEKWiRtO0XzDcc5cO9brL3lfswpc6Gkhgg7jpjIRMLcAhJlJVBVhaVsGt97OUm/vErm5b052DmRL6NKWFecRZzYZM8eO4GnuozDmZFJ7OxdVN/+LT+MuYiiZUuQqlgoeg0bz+NjJtJpSH+efPNp0tMP0bJzWyKaNKJV9w4ktEihVo7ay+bPxpoxg7B27Rk3aDi5comYsWMXcQJQOBQJCYlEREWQlZNJuZgGhl42TLTj+zhFgr5qAAAQAElEQVSYfYjzbrmYsBaRvPbRWwwbN4LlqxfJ0biWp55/mvh+vVg7+wf2799K9y6tSevTjfTiExw8lc6GE7tZc3gjVUYVI645j7SLhnDTDfcSUxPF3s+nkbFoJdbOEzx90z1MGDCKo2s3sWrjKipOnMKIE1t8eAT+QAWGaLlKhCpYXomVX0CgooSiwizWrl7K0cN7hBc2UYTRIbYx4baDEFQKuCKgYlgOmsUl4hBeKaXQa1iva6V0i0gq9Y+OSh2jIUXCGih+i9eX+g9/dX/a/fsVg0KflJBNVWuatmiWmnaZEJRsSLWnjspFWg2t27SScRejQTJCTjlBggQEqN0NY7GhVk7qlthmA0GfbPqSIGCO2H6VBl8p1+AHhEt1GuBB+lChNjXQanB1uVzosFIKbefVjr/xNIxLs047BFCVUiFzpM6zhYe6H6UUmuehNGnHJFRaTn8S0UCrVWM7EJSYvNKILhgUAm1xkoItjGkI6/j/f5zxb4aqlEIp9W/S/28n6DlroEGhQgutxOdFTGZy/AyQ0K41KT3akTZmAGfefgXn3nEf93w0mbY9O7By9WpOFhTSMjmV7SvW8sNX35IhWljhqpWoKDfmwN4MeegGWr92G7E3nkXLMX2p651GVGoyXSKTSY2MY4jXpJcdjuPIAQ588Qkrb32ZHbc/TskbP2DsP4llODBi47Ej3aiTx8ETLXbKUaQ9fB19b7kGe1RfigQwirIKcDrCOTO6I9ckjOQCqxltt58ie+kcfrjiCQ5f+BDG0kMyPmgx8SJuve0m0e9i+WzKl5zIOsn4CRcQUH76nTGQpnFN2HJyDwtWrkBYQmyrFoQ7TJomJZLWrDGbt2wlKiqKGjGjlJRVUVlWQMb6k5TJBpHaoy1J3ZpTIpddWQXHyCw8Rfc+PbnroTtJbZPMm4/czZIVi2gnGnLbvp04mrmfzfs3s/toJvGNozlz4sWMfuAW2gzvTVl4JRSWkvfpDA7NWsHo5t3g8EnGTbgKlVPONx99iEcUoB4dO4dwx3JZOFs0E5p92DKm/JPH0P/nn/5rQ/0HEhGRBjtXbODk1u3YVRU4RDPX41NYCCJh1fqkPVtiGoAA8RCZ1Wtdy4mSJGSda09naafD/5VOKSVdqn/cpMy5jYHLdMnY/fV1nJECfD6yjp6goqSQ+BgPJWIW0ybQSAHHoLeOqqpKAbo6bOWUPuqok/FoYHaJ3dcl7RmGCUocpx9LhYZsCSgq05B+fpcnRTRfxAu9Silc0o8hWm4o4a8+SqnfUiyEexLX9TVQBwIBtHA6zL+0r9Tp8qd9w7bqQg1YVhBLSRPCBF3ZxgJ/UMhXaNA1MCVshsoiodOBP71/FQ7I3GtSZAa1h5K4y+2hcVg8DgUBvHRLaYO3uJJdqzfQPb4dpzatg2A5k558hq/fn0yXtmnk5GexZ+8elixfx9cfvs/Hdz/E2hdeIveHOVjhsYy56EauPnsC5517MRcPPoueXXqQ0jmN5DZp+ERzPEQprrhmorV2Z6l3H3fM+JgHHpnIe/fdzpHZs7Arq4Q+J6p5S6GphgI7l+4k0XzEUG69+nquvOZyIpolsnXvTnYIYLY4ZyCuni1wdWrBwH5XUBIV5ME5b/LRPZOo23ZA5Fth9OzNa2+/zsEjh5ny1efYMZGi/QTo0L8/TZIbyyHUpLq0mAM//wKt4mjWvDVpYhJo2rI5ew+Bwubw8SxSmiYR3ySVq6+7lnvvfoDL7n+AWd9N4/X3PuSTdz6iVEwy5519DnVeH48/8Ci//LyCs0ePoXlCPGsXr5H4LE4cyw2198DNd3PVtzNod/PtnNy4jWP7j7Ho26/YlL6H1G7tSOjQhvTKQt585iG++3kmrUUbH3P+eJoNHIIqLsWs9WI7PFAXIE8A2+/3yWZQxpH0AxQVVdC5ew+8AtSHM46zd88Bdh/cB2UC7nrdOtwYkREE63whORCCsEUGBNVA8pVS8rXRWpmIic5GCWhp4NBxC/1FeBuU8v/4rS8t5X4LSPgfvafLKiWECTjq/pVbSZ86wwBlYJphoVNbcUUp/oDgkSRHuA1c7vr0KrF314myqMTUgmiwYi0QWfdgCBArwyltKJCRSqP1IxLAlSZwSKrkUp8oEXmV0mUl8FevUv82PcQnMStoPxC0ZYMISlM2SpnYlvQgzFZK6omvy/g1EEu7SmOrw5YQSCl5tSdRS8YmHkoaaFCPdfxP99/Dgf/SVhUopWQmJYA8IhimeE7xnUVBTm7YixtFu+hUZn83m/c/eIsmbTuRtXIbu154j5SdBVyW0IUB2YrLna0YWOqijz+BZ659mMgqB+u/+JlXL7qa12+8jjlTppGRlU5duIeU/p1JvXIcw26+mH53XsxZ999DWYsodqtczhg3lnsvnECrjm1Yt3whT194Fd9edin+r3/ALvDjUOH4iKRG5K3CKJf23NhXnkOXhd8w/INHOdW7CW9kriU7WlEV72HRoU30bNOBS7uexYyDG7isXzdyX/0KlRpBj3uv5tq77mXR+rW898ZbND57MBly5G/SrjntmrVk987t/PThh7LYbIYNHUT1jp2snzGTO+8ahN+qFuDdDrEmae2byjKuZPh5Z3JM7N4Lfp1Ls3AHSfGx3PHRpzwhNuJWYy8hIuBn7fqVtBCQc1TVki+gv33TAXLyilm4dD4tnnuBup9/4NPhA1l28iD70vcSO7AbyecMZluwgp83LCbQLIltR9OJ79SKSY8+gP5zZgwbKylWFnMptXkZlIrpoqTyFMsXL+SlZx/kvpuv4+lbr+XOyy8kkJ5DYrVNeG4x0T5QMsOWmBuQxxJQRi53VI3e6CxJASV8tgQiLDmmG+JrIFZAQMJ+ZaOUQryQsyVdSXnx/tOvbkO7v9mAqk+1bIPyilps6dsQjRSvgL3Ybm0NmFIkzuNE+XwoUQITY2KIDnPLRhrAKXzSoGZp0LKlFyHcoX+zw7BA6FZKOtCmMnFacbRlzLYAnyXlAiAxEQWknoT1q9vRTps7tK+dTldK2tGBv+F0/w5ToVS903HZLwhq3kt547S23OAjyqsShzySZogHhmliipMQkohDjNam0xHK+/Pzr8sBLTp6whso/C0swoAIsMqphZJSOg3sz7q1KyiszOG9L9+nSgR28WefEJkQR/dhI6ioLmLXvv2Ueqto2jKF9u3bkpOdy5evvsas2dNITIihTY8uVDUKwyPgFJaaQF20i7zyEvL372e3AFnGxl3sW7mOqmPZeErqqDiRQ0FeHlZNgPDIWPwegyUbNnDV4/czJDmcS+++lG2qGpf8RDmTyLX9suj1iKDF2HM4/+Z7eeCDr2mX2IyqA5m0ikmhRi6eEhrFcd2AS2mV0IHHH3+cJ/ucDVuzufTNZ3n26SeYO+sXCjdupDKvhAsvvJgzeg9ip5gJsmtEi0SxYPpMSmVBjr/kSrbKpWDTZs0ZO/oc1i5ZzYK5i1m/YStLfl1Mm7PG0rJVa7bIMf7Q8UMYpkF400Qql8/igksv4eFrLsaTGBP6dyDeWb6GJnEO5i6fj92tM9uevo/5c2cyfNxo+vfpEfqHyYuPHGX2jM/4YeMKvHlFXDFwOJ99+RWXaVNJfCSG3NQH6sooqcrDiGhMvuXjwVdf5Zzrr+FYTQm3PPMMUxfOZ/6m9Xz+82oqq6r4dd6vlFZWEB0diR3rQgnYkluIdapQNMNwtK0UDWhigwdL+Is4A0sAD2XSgD224rdHqd9Ffkv9jwdsaVxgVHqtn9O/2YIK4pIjvUwLpmHidLoR0RS6fFLbIChpJWVl5Ofnk5SUhCs8HMPlxiWnObfbDaKpKzsgTTswDEN8nRQgIOn692iDclKo07+tIPZf2x8gaGuqbL2/SZcqVF5/NND+3um0v+eUUiilQv3p9dbQr1JKNswgOg15HE7hr/gazMULvUqpkF9PqQ5qgsTpoHa2Ztfv4jrtT/f/AAdE4LSY2yK2tkiwHRaO1S4OZKF1FuBqn5iGu8JLvGgW1YWV7N+whYWz5/Ljwl/ZeGAv8WktOVVdTVW4TXKH5mRXF5KY1Jh9eTmUbd1L97W5uObsJn/eRsoXbCRn5x65fC/EdDlx9Uuj62VjOe+hWxn56HW0vWgEXQb0pfOZQznn7LFce/Z4Lhk1mqs7nsHdLXvRfWMeObc8xtaXX2Pxe29TNnU2HDkiklcDYqOlcwJG11RafPQU1y+fyY1vPUDnwX04Vn2KAxnbCTiCRMgGcKLkGBcM6YYqKuMs0TTPnXA2Nz/9Ik3kgs1IiCQiIYq+rVoRzMtCrd/DjhWiqcZE0+Gs4fjkIqaqqFiO6vvpOKg3fUf145H77yQ9cx9fPPQwQ3r25c3rr+X7j6bw5rhzefaldzHMREoOHOPsHiN5/Y5nyBX79WsC0m889hJUW9jz1tDInUjr5h0pzffJhdx2tizbzG0rFuBr25EfvviCl379mfBHbicmIhojOgESW9IytSvm3kxid2Uy7+mXmXXn84yPasrkCTeQuC+b5kfyZSPojVXk44WzhpBfVkitbGar1i5nx97dwjIb5TaxU2IwUuMhzIU2JVpaCzQNQoAg5kSUAJWAlaL+MW3QJyOE8zQk/mfWfkPd+mZ1ayGgs35r9HTG7zxDLr8EQ0MllOCUK9KFMoJY/ppQmq+qlIqifMqLCwn3uKipKBNXistpEBMTgUNAGF0RR2hDIXTmMzFCaYqgAttUWOIHZE3I7MiXUFx3EOKJ0KN9wzBQSqF9HdeOf/AopdA/GrT/urxSKlTb4XCE/NCarE/C0CkNFXSHQhLWaVW5IV2X+f+N+39soHoeldLfesKVaYhg2WgBU6aJ/iMPVWISLKggrltHopObEyyqZlDXXgzv3o/DW3dzZPsOWsnCb94omUCll5ycbDK2HaHwZD4p0Uk0csVQKbfqEYVe2qfXYKw6RMH2w8ScrCIGN/7YMEwR7mDbpiQN60nHS86i7fhhxA7sQotuHUgb3osBQ/pKf70Z2LU75/QYxqV33MedvYbTJ91H7KZMAsdPwYFsNqxezto5P3B05WJKS45ge9OpKsnESraQBuh28VmMvvwCzrn1Bq66/zbOu2CMKHUxVAWq+eH5F7DlWHr/px+RkBjJ3GULOCaAFNkomuTGjfEWlLJ9/hzGjR5B3+698W/eQpfWrSkrKQazjoLyfA6mHyIyMpLCigI6t21PUWYRq+bO56pxF3L/vLkQk8C3Dz7BnG9+ItWMIVFFcm7vAYy5+xHCBp1J5tL1LPnhZyoKqzh2MJMvvvyMBb8spFubnlwwehAP//QFLW68kegePTBMJ3Z8LPaJTMpOnqR42Rq2rtvMoRVbSV++moq9B0isUgxP68mIZu0p37Gf7JfeYNU9j7JuyUaaN22MOyqcfYePkpObi+1Usny1A0Mhj0FQ+GGEoEGiGnQJYoszBGQQltoS00dwW4BWOykVepUKNRAK/6PP3ytpSb8a+CxpwBb3t17dv6ZP9AX8E42SJAAAEABJREFUXr8UMUAuJUyvD+xKqqpqZMMI4nSZFAv4Hss8yalTuSHNMiY2Cv17tkg/GDIqsbfW1tailMi9jMvADGnQbtGiHYLuyulCpyn+8ihVH9PgqJTCJdq3UgrTNFFKSd82/+jRLWh+KqXQ7ejympfKMHXwN6eUQpdDHiMYDIY60H7gtBFYo7cOa1/K/Pn+P8ABPdENZCoUhjJAb7ReG3X0EGZypAiynmubmC4d6DJ6OHFDB9CqcxvOvWgCE55/iGHnjBVzgItm7VpjJkVwtFBMBsnRZOfnEpnSiOSObaltFktpogtfOPjjnDhk4YcHFJWlFeRtO8TJXfs5tXUfp3YcojrzFH7RrlNc0STGJmC4wigul2NjYSZlBw7gS46h/yVj6XPRuYwcMQpHdBRb5OLv15mz2LZ6I8c372Trz0t4a/yVPD38HA5Nn4Ut4Nl26CiGP/sYZ9x/N/279KRNmza898mnbNy4lhdFO9Wy/MWP3zNl+lI2bNpIZISLsopyLKfJxjWbGXjhpTRpmsyHn31M0w6tiYqLol3Hjmxet59ly5fx4sevUpiZy6133U6FmF7mr17P0HdeFq5aLH7lVbaKvTYQ7WDNrs08+OFb9B57PurwPtS6NZwszWfD7q188OVkfpw1nerycgYPHMRjL7zAewtX0bRLfwx/Bfa27djCXxXViIwNG/ls0s188dSLLPz1F1asW0WvM/rRuW9/ps+fzdufvEdqlzR8YR6ekv5nLl3MogULUG4nubl5dO/Unv4DB4jGBxqA7KJy7PJqgVdQYVHox7bqxLPFGVLOGYIlGRBKKZThqHdKgEIXkVL/R+/pNixpxELJ9++/Sul8Q8wmNpaYAoQwglp2ZWPQzWgLicfjJjoyjNraagqLi6iu8SKjwG0qAoG/jEtvIPpXKJFHh5W0ocSGogSATXEOadcp3ZlCU/0eZNHwKKUwpDzyKKVCgKvxT+Ngw9rSvnZS5A+vpYk+naLrKKVQSoHeTU6n/7VnmKYrlKYraKcjyjRAtkzdqY7/6f51OdAgCEqp34jUIe30r9ccSzaw+7WTPIMKucrK95chEoxyeqB1MiMevI20R2/HuHwAwWuHcsGxnzjv8GwmbP2RMfPeJnjnuRT0TWV5TC0LarLYVl3CftPLip1b+Wz+PL7/djrpK7aJ+UKaXX6QmC35+JYfwjd/LymHq2hNJE1UEp7k5kR2SCO1WSty3Q5+yjvK+sk/svvOp/n1ugdZfO39VH4xm/G5Fvd7mzFwSxbR7/9K2EvTOHNvCZfkCr2vz+DLiy5lVr+B/NJvCHkfvUfc+JHc//MUPJ0jGDBmONN+nElSSnPsPt156qWH2ZWRwa8bV3PmeePo2jSNnzctYNU3n3FCgM9R68MdH46KgNkLFnPno9ewaPEiLug2hryD6dx036PcP/N76NqJiqWreen6m5m/Zzf9zr+Y93+YzU3rN1FU7WNv1gkWbd7NG9Pn8MWCDawsyuWIaGyDr7iaH3cd4snVqwmMP5ugAAWFxzEyc1BJLchavJYNl99Bzc/bOC+6N2fkmjRZepx+WQpzxibKZ66nkzeMTqWw9MMfyN+0ncuGDWdYp+7MfORJbnvrLTKDBVz/8N10GTMKFJSX52IkxaGiY6gOSkWZ81rq8BtB9GPLrbtSAj1iT0d5QwAT+o0CjXJSwBLbt8YB+680YMn6D726OQ1IhtQSstBOgv/mtQVZC4qriImy8US5JT9ITXkxVni0hMNxCo2F+VmYDmjSPJmUprE0b9WIxMYx1Fq1coeQj6jKUhbccqQ3TZO6Oi+WBUHLL5CoKdBOisiYAuJpToRMD6J06rFqJ8khXmhfb9w6TdtmNR+UqqdeKYVSShf5g1Oo3+J/wEyluQBesTH/VuB0QCiqz6ShsrShZGKQnQIkm3+F508a/j0O6BnUAvJbmVACKJm+JiiyA14Ky/KxlJOkuCRUTBQBuWwwqiuwCZNZVmCG07dvP8LLg5IWQ9PmnRjTczDXn3sBb37zI7Om/8qbL7/NbQ88y1Mff8M7v2zinQ+mcOuoc3AWlZAtl2vH9+9h8az5rFw4j02rlvOTgOBn737A1y+/zILX3mTnTzMoOXqS1PAYzu7RjQlyQTXk4hs4Z/RounTpQkSki1MFOew8spdDhzPIyDnJDrH5Eh0mdto4skuKKJDjZ6QjDn+Yg1Vr1jLz9nu569KzaT3wEnr06k+3th24buRwXrv6aoYNH0z71mlEyDG0S+f2eKSdPo3a8MG7U/j8m29okdZKNPVyysvKyD2lqCiupKi0iB37dzD5qy+448WnMQSoKPeLaWAAs76fQbIRxkVjzuTE7r082aoD7z37As++8TRTpn+JKqrkyvNG8+Wjr7H24HHunHQbWxctIf3nWeRPn8vxOTM5smsPC3+ayaNnjebJZ59kw84tLFy/hIXLf6G8tBzLYXDw0E4yTh3AKeaTsCofdTnFHN23h9lrFjJ10Wx2rllOyd4jTH3jRfQ/Wh+XmMjOTWt4/4WnKSoqYr3k79u/lWgxhdT4anCJfd+FWyTBgWEYgKBSaI2b6N9swOfDrqkJhS1DidwYKKWQD//RR4ve7+sYEpGW5CvvX2UKDiIEiUxGSKYRMh9kHcsk6/gJlL9UNHMD03ATGxVPbISctIpK8db60f9uSkVZFd6qOhyGGaIb0S6DfmlGBYRsU5o1Qk4pJYlgoEI/MnKCMn69XpQpqZJvhHgCSin0Ywp46zSlFDqMPLq8eH/ztWXF6AxdRps+HA6HRHVP4v3u1fna6SQRSUP7KMOq71iYY9tBVKgxqz4PU3wd1k6Cv71/Hf8t48/Af5IDeqf9D1VV9cKilMyYSLJMHzJ5Ioy2WBoUVTKPhhwlXWYYDq8IZRCsgIFDn3ScTpSvDspysPVlhjMWKz5ZqleJAzu5KcFUiZfIIhBhVYO7oSYNh5HtUee1h0ljiHvgSro9dx8j3nuSq958gc43j6f7VZfQ69qrSB4+kKoWKewP1DLnWDofbN7Ia8sW8vqypbyyeAnvC9jMWDODj/as5OeMXSzOy2RXTSkn5Vh8wu2lXI7Swbho0ktL2HUqE1+Ui6TElvjENJBbVk5heTH7jx/mm5kr+eG1u2kkgD5+7CUU5BShAWzKj9Po1K8Paf36s3jzJvr37kPvfr0p8CpiY6MZOngAWw/sJjwmjnPO7cDe9KP8+N0PvPPQs/Q+/yyUaWALEG3bvZ6Lxg3iqifupPWZA3jnpx+5971X2VB1ktUFh+h9xmAuu+42znnoBs5++gHaio2bGAMzLpKUHl3xxkQyWTajeb8u5OmnHuPNd9/AcLmJiopk58nDZBaW4o9xsd8oZW3wMPPUKbKioog/ewBtHruG3i/fxYDn7mLcffdy0wvPc9eCOdyatY0rJ14tGmAHKsQmv+Cnn0mQDXX3lm3k55zAJ7ZO2/YR4Y7GVC6ZTJl4WdcI7NgEJH563SuRGDuAbflCaQ6U+LZIDaGnAShCkX/iI7U53YT2pCcLw0baFBfKFP/0K+KK0mnCY91PSXExh48c5GjmcVRhIbay8Jm1BD1CT5hFsbcA02OiDD8lvgrReKvxxISD2xDpDEpfEOaJwlBO0fFByQ+6E3T3gsoCysIJImwlmjQoJSXE8VePpkU7UwBY+3pN/t7X4b+qojv4LcnpkF5sg4Bo8zrRON2HUkpHQ66e+xL8W40p1VDwt2JS8vfv30v/fZk/w/+dHFCWTcMsKdUQEjkwFLWyoMpk8UXKwouJlAVoOvFXlmPoSwyniV0bIHDsGNNm/sTzH7zOkYMbqKaMIrsWn/i6ZZMIqnylkH4Qn7R1QPbareSLPNvoxzVoMGmTLidi/Pmk3HcbPZ55hL5y6TX0ppu45MG7ueLRh7jmwfu5/N7bGXv1RAafP5a2owfSeEg/3G2aoVok0lhszp379aXPqKGcMWgAPTq1oVnT5jRyuJFlRbC2lHJvHlZ5Hd07diYs6MSoqaJVahOuu+pqPnjxLiY+/jHTf5jJoD6DaN64JVl52awXm2tsShLVovUtW7OaAWcOJS46gpGDm9CjW2dy8vOo9ZZTE6ykZbv27D94iDnzFnDxJZehKtFKFPsr8vhswU9syz1Gm8GDyfJXsqf4pABqF2555EHufv4Fnpg1k/Gfv0NHAUJEi7ajI/lh+nek+2tJPWs4qb26caCqgk17t3FcLofayKXdtTdcS6euXRg7Ygx33TaJIUNHku+tZGi30Uy8/AYufPJ+znz2UQY8eR9pd9/AyKfuZ8JbbzDsiadIHTueQGprse+eYt/cOWzcsYMu3Tty2fUTaZycRLgAugbYEunTsE2w6/DbXiwVxLIEgLTEKAFfmUCdhsuJkk3OFqDTs6okX+NxyIlMNWCD9rWTav/Ua0o7hri/X9gSORKakF6ln8qSKkqKyygvLwORz6Ay0Mf9ajFv1dRWUVPnIyYxLDS+oPDWFrNIo4RYsN0Ygu6Ck+KDNIWBEmXewd96lJIRijNOa7q/L2OfBmqllLRlYOpGqX+UkjZP59en/O4r6UqpUIIV2uAI0a4TLMnTvnZK1ZcxdOQ/6f6s9q/AAQFYEdu/UKInWcC4ISFcOYnUC0rm2ynC7HR5ZPEFsPSx+kQGew7uI/PQUQ6v2cSbz7/Fa48/Q8bW7dSVVmJUFYpQ1xGRkoYVFkuJ2NoCqpjw6lppXo6m+GXh+ETAFUq0CIqKMSKjkZsrLAFF1bsXzUafSbdrr2DEPXdzmRytr3rzVW597zWefPd1bv70Cy756DMmfPox5737NsOff44+991J/8uvpt+Zo2gzqB+NBVC6DxpB0xadOVlbQo0cxQNxDoyYGPxBg5YdO3DDY+8yvkcKP8+fxfHDh5k48VpWbTzOsFEj2bV9G1vENtqjUxcCxRWY4WH07t2fmhovq9esoUWrNApzCziwZ4eMwSJFNPyTRw6AZUJVOd9+9AG5+9L5+JV3WSSXe9Vy3H39kSf4eOZ0Ln/wUS556lFIboy+9FO7t2Efz6T86DGMsgAtYmJFv4QtS1YwplcvTJ/BTdddy4cfvEeLtmm0at6CK999l05PPUXz1i1o3aktN3/4Dhd+9DGdHr6V8H49sIXvSjYa7HBQJkpZ5O5aw9R3nmXWjz8yY/p0vMXljL/qRszIFM4YeTbegnJ2CBhDgDqx8waVH9NwIpOFwsSSdIJ1ggw2IQJFZpQ2oiolUQFCSZaCEg6IrFhSTSeAUop/6pHiuqgGFwdKfiThb1TUwKdEM6yu8BOQIo5IN1HxUcQ1agSiycpoqfP7xPxTTZGYmUwVJCEuEZfHhU9ORQEriNuj+eIQOmvFVGFLX6bQCyImKGVjS7+2jE+8f+pVSv1WTqn6sK6vVH1YKSXtqt/K6IBCgaQjTyAQQF/w2WJk9vv1JofQo6n4iy/FMPTnHzvrHxf5s8R/CQeUkkn8D7akxUtPbUhAdEDa0K24lYMUWWhmXhBVUItDxLeqPrwAABAASURBVNAK0+LspiA9k7w9GWQfOMqjl17PDz8u4vbuI/jp1Q+Yeu7dhG09BZHxsP0YSi4/DHcyTZJbkaQa0S68ObWEsSvnOOkCzn6nhyojwA53GQfL0smxfVRGhVEElIsrEvHRsq/pE3SDGkvalIyUKOjVBtW6MbRqCqIB06snTBhH3CP3kTrlfYYtm0u3Jd9Q+OLN/DKyLVPDfEzvlsLexATe/mU+Y2++G1btYvaOLM7pNZzvv/iOYFUtF114Ft37DmPm3CV4oxxMvPM2XnjrdfoPGkq6aJ2b9++nabM0jIhomnToQHFlNT36DODRWx+gmZkEsbB07s/EnjzA+N4d2PzL98SUnODZ5x6i5bnjUU4XVkIcwZMZsPBn5j/9EB+88RIZC+ZRfHAHl992Hc7oKH6+7WZevuZqbh00gP6pjRmZ1hVneDQr165l3PAzMbq1oDZvL0src+j01sMwqBOWsKUORaWqIb02i0OuXFAyhyCgaWNXge1IQO3M5OqWXTmvbS/YfRS996nSKrb+NJ/1U2ZSdvQ4QbnIM3DJQndJJSfIJZsigC/gF02/EF9dtbRZh22I4EgDpniGYYXAQimTvz5mK6VCeULKv/sqyTXFObBDUy7B0KtlQLtQRD6W9BlQBuIRHRtLs3YtadqqBYKoQhcEHLZs71XUyD1FlfDAFwZeVUd1HfiEZks6ClpefL4gohAjxGGYQRmvDadp/Ut/DXBn8fceXbbBWQKeupzWepVS0ly902n/xmkBl0SlFFrDVRLXACxJNLSjlNLRkGugJNRoKOV3H03AX6Ka2Ab3l9Q/Q/+XOWDZyDpBT6lS8jVUSIg1VaZ8JAU7Vhac0yBYbYgWKymiIcU7TBp7Ihg9YBjvvP0e18nNfZOOrZn91RTK49y89PpzkJEPfToQKCmBU3rxm5SLhnJMFsD6osN8u3Q2P61fTgEVRAqsd4hqTUxsCnUCy8WSVkEZPrsmtFDK5WhrBRR1oqXaQRsrAozycsjNRp3Kxy7KgcICKMvDDpZhW1UYcqNtU4EnPImrJ97JkuVrmPzO60x+/EmeuXMSF4tWfCL3BINH9SGAzaVXXYHLbbBu43oGDDqDmTNn8rBo0G2btOa2a6/lsgsvJ2rAGWQcPsSajQWcyjtOUXEhQbGH6l+Hq6koJq5FM9RlnbA35IY04g1FhWRV1tFOTAivfPgJdvOOAgh+SrasZclrz7N+9i/MWrOeZQf2Ui3adNPuPVgtJosasd3uWrSA6StW40+Ipi4piaSe3fl21Tw+/uBNLDneM3IABSuWM+nqa5i/ZA4dGyXJBpmLz+GjorqYkooiwsLcNPE0l9F5yLRLWbp/DQuy9nE8qpo2A3tQTJDyukqIj2Pb55/w4KTrade7O1VOB+Pk8jKsTWf0OrbtWuo1zHBs0ebdbifhjmhpPwLDGY1SYYBCCdjq8krZIGjocDjQj1I6T2TLtlFK6aR/6HQpA/2Vog2e1FWqvh1bbKA6OSrKxCnh2IgoUhsnkhSTgC2bhSmc9igXUbI5uhxuMeUahJselNBoitB7DIfMtwcMHw5RcT0uaVfa1vmInNrCG6UUSomzkfHoj/h/59UAqZ1Sqp5X4nP60TzR7nT0D57SMVl3Ic8whBYH+gnI5qb9oGjB2tdOt699Q3/+dP86HFAqNI3/PEF6wrU7XUMLhy1iG4rWCRxVSswjAidgWu3ycqz8JOmecgraJuDu2ZpDjkquvW8S9996N2dfMI5DKzfSyhHBrg2bmfLeW6FmHFEu6BQvmpZF++xK2h8vZnRxHAOPWFS/P49ZNz7Brm+n4zyWTZPaSFp6PSSVWDQv9RDjCycl6CEuYCIKCu4AKANQQpMRDVFNCcrxUUU3QUUmYnuSwQrHqHUT9DtQlof8vCxCjxWG0bY7HjEVJJ0znnteeY/bbrqb9ZI5+dpbaNF/BJeffyXT5PjdtlM79uzYTUxKE9r360lWRQnb924B0+CO2+8hJVqxeOFOrr35eipkUygr8dO3S09SO40GwbFfPvsCc/8RRlf5uaxjF656/SMQTdU4egTfj99xZOYMIvccZOvX37LqnY8I25XO+UktcEfGEJ+RyYbXPuXQ5zM4Lz6JT6+9h9LZC2meXkjyjnzUmqOYR3PZe+eLfHDPU+zfu5fSXcdZv2ETJCfLWSKceMNFc08CzewkogQAVZ5F018P0uizrfSaepALfi2hau0+2jkiic2vYfbjL7Ly9a/oEZ/KoRWbia+yePmBxwW6ZGPWvJYQsiXachoxDRe2HQbOKPGdp6XFEn4HqRP7v1KmcNRAKfHkNQRMlKqPKFXvB4NByfk7b32RP2RquQwliKIQIoXThUQoTLHVYhropGgxl8QkxKBUpchBEGeMW0wPsbg9CsPpkA3Lj9bacYMn1k1Q6hqy6TuED25JE4FBKopD2jDFKZTwzw45W7LE8cdH06ZdQ6oOa4DUriFN+0op7QnP/m0boQz56I3KMIxQGW12kCQxgQRDcWTserPRaTJa7RHK0B3Wx+q/StV3VB/78/uvyIEGEWjwlQS0+41WmWxDhE5PuuX0UNU4klMJDk5G+SgLD8NMa04g3E2EXML069ybrcu3EFXjlBv3RixetY59732G3ThJBD4cIhyw/CTW7B3Y3gQubjGINuUedn01j9Vviaa8LR3yq5FraMKdsTiUB7emxy8ffxBRlEXOhDKRKyMosiXgR5TCkKZFwcGSxYVbib3PTa3toFQ0sxrReJSA15GCXNYe2MmiRUso9dWh5Id2Tbnz6Rf48Ly7uPu7r/EfPs6gSy4mzvCwe88hUpqmsnjFIpKbJ/H2228x5df5LHr5LbqIdj/x8vMwXDaHTmUTcCgiogzcjdwYqgJmZfLdlGm0Fe3q7uuupv3o0SivXDAuXEzNd1PJWLiCgp27SN+zFWdJNvkytp4tmtKpfRrMnEWycrJnzhwOrl9Kap1FV9vJoo/foWjhRjqUBGleXEv+ut2s++RbsvYfYHBsS66bcDktmrQBOTsLt3C4I8EljBF2Vu2Tjee7eeQv3k7yiTK6yw1n6tpiIgq91GXnk7FyLUdWrCS6poqyg5mUHjjEhDMGc+Gk2zGOniCIJeAjYOCrFpNQJQE5TaB8crKwsGVScsoz2HF0Y+gPPwqqKgWeJd22T8+XjQaQBmzQgKvD+vitff7O84c8Q0k/oNM0mFkik9K81DSELiUzaVJQVidxJGzjdLugohrbqCbC7SRa7L11QW8IwPyiTHj9AdkkHEK/QZ0vgKX/5TIMIIC2FaPDoQ4spFP9gmjUISel/vrVdOlx6XFaliXlZexKoceIPDpfvN9epdRvYR3Q+do1hHVbSjYE5+nTAlJeKakjfEA7KaipFe9vv0pJ4b+d9WfqvwgHlAixBlVNTmjyZc6UUrLYJMXlQIXLFHtt/DLhsSKHXR0JNBXN0Xs0j1I5cqeKFrf451/5ed58Js/+icYtG1HgKyI+Mlo03HJeeflVCuSCyrBqELsBVkQZMzcvhMytqHZJtBrSDUdqNIVOP6Vh0oFVi2XaGBE2aA3EiZAnchRwyGIBW68MoQ+nHRJwJEvJsVAMeRoLsIVW5ffiEXNEjAsiJD9BxpF38ADP3XkPrz70AN++/w4IwEgPqGaR3DHzXcLlJvmrKV9gybFu0p0PMPX7Lzj33HEc3HeY0qxSelx1J41Mk/e/+5AVa1eIrbcb/c7ozEevfImqCZAoR/WKojpObl/LZ9PfIiB2wv6jz8K49BYMj4uTDz7BNrmwWrB1G/pX29LzSmQjOEZE4zTOSEpg4NAR+KvqeO2DD8gpLsHrclMpNK3ZvZ83p0xhR04OqytOsC9YQ7oc+w8Un6KqSRTtB/Tlgmuu4OonH6LvuWMI7tmHqignpNXlFHFy2TK+/+kb5qz4lT0nD5JlBDkeXcd+O4/yCIOfV61h1pq1hDVrQvOeA1hzeDdnnDOWsbdPAs3nxEgMHNKeAgEoS4yjDtnUlGy0tllNdvZxjh84QdGxQmItB1nC54O7d1NZVUrADkgTCqfTiV8uirTTYKSUtAWhPBoePRkN4b/hK+RH6hmiDSqlEA/xsJVNjWBuQOa9Vuy4koNHNi5L+I9QXiNAW1VbQzBgCA0+uRStEVeFpQLYDos6fy36Nx7qGxMZO02HLY3byGYjACxd8PsntE5OJ+hwA006Sccb/AYQ1mk63ADMDfna104pJd2rkDzrsjpN+z6fTwdxOIT/oRAyblmPEjYUlnhgWwa1td5Q2C2aUZ0Yq10uTyhe/9GVtauvWJ/25/e/ggP1siI7rezYVdT/BKkVwa+fD0IFdL7uTXwRJvkiiEZQNJagCJ/SWSIAJXXlpNfkoqRSqJqAIDLLTm8NMslQ7af50XJi9+VQvf8Qyz75lMvOHsHDM97j+0/eptbKoYxsKrJ30jTzMKnVJ/lhxFC+SW6K+vEdjNaVFNVsYvqvkzmVvYigq4Cw1DBciVCrbbYCLBSXgZgk7LJqEI3PoQE4GszoAIQpLLdQ5lRQWYhdfVRGLddwhdtRgSOSX4QZXiKa0CGcgVoZhZfNr77Mlkdf5PzIOAbVwoxHHufzZ58Q8D8GIrcBt5+v3n2cp+Z+wYvTv+fsJx9kze4cBgzpyRl9xrFywX4qV25l6qpfiGvdlSzvfo4HFqE82XSujSY8owL/8UYklg+m5EQ4z634iFu/u4v2Tz4iAJ/D4W9mQo9+oi3GcPhkPuu27yHjWB6NZOk46kzuu+tJUqNTWfjpdIzKAPt37aBpbEt6pQ3CCrrZWHiE5hEd2RUfz2dhPuaF2+xuE8/2VvGYA7vS9IrzUb26yJwpzB5d4VQBm9/8hI+vv5X5Dz9L+NZ9NPOYRJaXkblzI/vyduGM9fP55q38eDyTVfl+VtQZ7I2I54ZvP+XiLyZji6lFYVAZEwXCRQJ1qFIvMUUebCNS5MaJkemlcMUuknJtxgw+n279+3D0h6lMeeoxvJnHMfMy0DJmywZiCsgVlObrlkDi0igaXLSvnS3Tqf2AfKrF+UUWxZPXknJBGZswS2KILIY2lVAYlFJaJGia5MIT8OCr0jLvkI27MYpojuSXsOVUJd7YJBKbuSgSefGLLSg+3k14pHRqVaOMOhApsgnisYJompUtSUKnMhygpG8nIGuhxqihSrT9mmC1sMQvtNloUFWqfoNxuVz14CgKjSFtGEKFNg/UeX0ExFle6Us2A92+ZIfqS8shvigp65MNIS4yDFVVQmVRgc4i2nCBnEZ0eSUVNd8MnRMK6C1IR8Q1xDVBEv3z/Z/ggIApGPJj4pQf/TX0zm9Z2EoER3JsESzEl7lDyVHdEmGpra6hpKyKktoKKvBjumNwhrnIs+skHqSsUNJrywn6RMhEkqxIB+4WySS2a47tCRcctnj61Zd47MJLqK2uZPSZ47j9jvu56LILiWremMxqiz1yuZRRXMVLX33Do++9xuFaHyXhJjtzstkjwlXjcuKnY0aaAAAQAElEQVRoFINyioClJGGkxmFFR6OiwrBFruwaEe4ycRUyvjILVSsiKAtEiRasCn04ynyUh0VghadhkIgyG0NsJ2xHLEIkZwjQ3r9xBXfNm8vLb73DeX1H8OLMaXRt3ZrPbrqZqn0HuOTuR+nXpjeZBw5ixQV58/G7eP7lV8g+lYlDzBVb9u3DHHSOAHFfInBTVOCjSlSt6IQk+g3qz8izh5Cdd5Sdm7dxz803cvbld0jfcHTGTF587AlmTf6cj994Dbu8jHuvn8Trzz7HReMuYOzocVTn5nBo9y68wSAJnnjaxLTBKYpLVXY2Tupob8dRIxvYRYNH8s7jTzNN2lq4fgXT1q3lgddfp90Z/cgvPMaUqZ9z43038fAbz/Lz4U34m8XQaWAv2Sxa4TtVxqE1O8jI3I5VmIv7aCGPn30Lsx/9kF9nzGL2r0t55I03GSOad4T0rUSJKrbLZfP2y0miFtt0Y6c2g2ZxqNw83rzzXq4T+3ZRjZd2F44Aj8HqzyezWU43zVq2QTkUXjmdlMsFn1IWpphvmiY1obRSNklM9KOU0t6/cX9MNVBKpxi/lVOqvn5QTjUWtkCmZBkKmSZM6Vdi8lqSAymJScREOikrLaJWxuU0TAxlgwCjLSCoTAcOhwG2H6Rd2zSwlUSlTEM/KIXCQBlOPGLTcorzmC4Mh5O/foIyhzpNKaU9NAYqpaQPh5TXzgTTAElTIJ7+ik/9o7FTOylMqJwkG4aUN6WehNF0SF1JIVRZdxiqQP0TFBtFQBZ9fezP738XB7Q2EWpbjttKJsUhS9UICbYhMRNDGSJF2smUWeIjj9irvGUlkmfJrh9FotyGx4VFEmM5iZHsFiqK+JpComsqiBVAjIyOwgzXOSYqoFDOaJomp5HaLA23w0Nak3b06jEChwrn6P6TbF+9ndzDhbSMasWZXXsxuEU7GjdPw7f+ADFTVjFify3JqzLwf7ka9+LdJMtRvnFGCSWHDhLaG4QGw1sk3zqUW8iPAiNWYUQb0MhARZiSoCA+lkCCBz3cqONVcGgXrF0Hk7/n6CPPkPHgk+y67h7mXXETn595Lt9fcCkZ1aU8Om0Ka8UsMmj4SL6cNo3bb7uVn95+n/NGjqBri+ZsmDybCSOHU55dzBXjz6NFShSfvPwspixWK1CDP+AlOsykSbNk6hxeNokWmZ6XSUldFS27NuXh9yeLkmRjlWcx9eAmNuLnWLzi1smv8+RPU+lw5fkUN3LhSkpib/4xDmQe48iJE+SUFuCLduN3m/xauIdf/VlUtkyh7UM3MOSlR5n0/GOMmXQTiWcOBk8C9vEczC9/5chdz3PsjjfpNnM7t2Z4eCCqMw+52jOg1EX2iTwO/7qSD9NXM1dlk9OmLaU3nUfwjavo//zlJDxwDkzoAE2B5hbBsCDFnipqVRnxyk+sCkCdzINMRGhv37aDOe++ievIca7p04uhzZtRMG0+P9/1CD/JJnPptRM574LzWL9tOwt/XUxYuBNENv11NdT4fcRHJmDLJFvyBfmGGqX+sdFTiSExJWHxTr865XQQfgvYlgopzw1N2IYldZUoCXXYvlqUlGzSOIWI8FjKSsrFlOOV8i5czjA0Xvm0yQQHbrcTZVuyyUgFpSQsTnyJEVpfhpKgpsHAEHOKQ6g0xOkiSimUUmhw1PinlPQv4KsBV/8urvZ1nlPMLS7RhpUAqI08QrTWhEWpJuQkjvAlKHzRwC8dC42hkqH2MQ2dIxXrX01NKNTQqY4opbQXIiYU+PPz38YBpUzquV3fhcIilCKzaeOX+ZNFIxMqiAmGLblylJJJdEV6ZCIlSdd2SF1JRgRXzyOS5gmPRIXHYcvxSoV2XMAn5UV7xWvJUS6GFs1bM6zfUEb26U+fVh1omZhCtDMcd8AkJiKBzqmt6Nm6J50SWxLniaWT3YgRRgRdyp0E9x6n5sheAgIe4SWVlOw9yrINyylbvBwKK7DjI0K0BpQmzI9X7JonffkcyN3HxoxdLDi6k41LpnNkwVwOrFtC3pylrJ38FWuff4vVL34iF08/sO7DqcyZ8gHrp8/jl5ULeHbuT0z/aTr+zAyaXTCByT/9xFU3XINHNOel85aQnZXDEdF+l8ybQ3yLFpw5cABBryxgE8H4OE5MeYv4mFhM0aCUI0BMVKToPjaZWRUcO5qO/l81asSuaStZfIaX++6+jZ9lTJMeu42H3nuJ4TfdBc3j2Si0bzl+iCPHjuKLcFNcmEfekUOUiImnsryCiDqDlDbtGXvuWdzyzENc9PoDDHn8QZxyqWf5agis30TJW1+z650vOfXTAsL3nqRTuYMewST6xqWReNKLe0UG+Qs2s27VMgrE5KPiohl25QSuffYehr5yN93uu4aIPp1RciGoZL6r7Eqq7DLKqMXhCsfjTgYZXVDy7KgYkZUqCjcsZsFXn7N/7z5atWqFx+9g2U8z+OXb7wnm59HzjN507NKL8uIydmzZQpW/WjT1OoKiTTqcbsKdYfgtLY+gYUR/lVLSD9ILoceWnoxQ6O9/bAEpedFVLTm5aT9UWhINhyltmygBZZ0WExNDrLgarxdvIIBTANA0naKBunCKYmjV+VGix9rKIhhAwgaILVuWDyKAyAKS14ZQxEIaFgqD6LjuVykVytcAq+lSSqFUfZoGd50ekH51WDJQsvYQINdl7dMALY1JlhLPkrZ02xJUMgalQulKKTAcKPmRnNArVCKF7RDI6sZ0qu5EKYXuVMf/dP9zHJDpCnVmKy0sthxU9WTachwzZQFYGLYpImRjuj1YVT5qs7LJlmN0zt7dVJ48Ar5KlNyi26K9huZTwFZvyaK0oBxguRS2IYke6aZFY1LHDKV1355Yonl26dOb0eecy5iLL+aMIWcQlhRDib+KoMeBMyGGbiOHSvoEAnIBVxHlwEs07sQYWfwxFArAHTt8jDnTp1GwbRuqqITKw4fI3LyLvSvXsvmXX9g0ZSbLvpnNiq+msOnLacz5fCo/fjWdpdNmsHTtMuYvWcQvq1ewSWyL1VFOauOicBJDYqsmdGspGqBykpdfxK2TJnF4xs8oyb/7g4945c3XuXDiFZRUFbJl7yaOpGeQsX07ffr1ZaZoxuVyU//EE0/w6ZTvGTJqFI2TUsgrKMKSn9iEBJKTXFSJqaa8qJw6uWhTsuizd2zi+6kLSGoUx0MvfUSzDiMIZh9k6vNvsOqH2dTmFpAYFw8VtexOTyePGpISWtKqW3u6jR3JkwK0t380mXbX3UC0nYDpE56v38DxL79h8WffsGrhXI7nncDVviWpw/sS1bM1hWG15Fae5J1fvuXlQ1NZ6juEigynW9dB3HH3rTz01LOccdX1tIlvR7hKIjSvcvwOVpYQkMswj98mkVj5CUOpAHZlMVnHD6COHyd76WqW/zSHQ/v3EWUofOWlbNywio1bd9K0eRKX3nwrPbp0ZeW6pXwz5WsyszJpLacH0+EWbBCpVAqEXzU1NSG8sG0lviTpV04S2tNO2aCdyV8/liT83tkoQ7do43DakofQbGIL8CqX1HY40KmGy01kTKyEDTQeGUoRJrLvcTpwmApNj2Xr8ZpyeetHCgpddsghWrAS2rSzhXbb8uMXvliymvxamUGK27b0q0LONE00yEpyKG4YRsjXeKj7RsrqvAanlAoF6z0ZmwrikEFJLZB+db3QGlQ6L1Q09NHNGDqkVH0DOtzgdEehSg0Jf/r/vRww7FD7ChNDHAKwtvhOw8RvIMIclJjMp5JyIjy+wgLRRso4un0Dn7z5Em89dB+bPvgcDuxHVDBUVpa4TDKsKgoqqyiVXbvKBG+Ei9ooD2XShl9u69FTL2DR6vpLSTh/GObIvngGdqGoSTT7pMxOVUNhkoDT2WfSXGyhVmw4joR40jq3p/uQfnTs05027ZPp0KMZfZvE4SvLZ8f0b9n4xhtsn/wFVZ9OJjDjJ1os3MB5+05xtxDxuDOF5xt15eX2fbkstQOjaEQf0aQHmm66mFEkBf1EFJXir6mkU2IqO44fxC/g/9r77zH+juuocjm56+WnWTlvOrL+SRrYj7NvupW3XnuN286/hIqiE9w16TZKC05QW1ZErMshwNmSosLjtOjRlrjoMLlYqSYuLpxGCeF4wpQsuEpGjBzIhIvGUHFqI++9/iq9zurCc7O/RJiPtWoJo7r3J+xIEeMj2jLA2ZQRV1/Gtz9M45uyHGpH9uSsdx/holnv0O7Lh4i9/hpUs+aQlw3fLSTvwymsfv0NTv46j64xYYw9sx8T+vWk2lXF/LVzeWnq2zy94js+3PwzS40c8lKS6XHVBK7+5Bkmfv0UA+++AdqkoRe0TRmFBTLPGYewi7IwZUONjWyKwxWDqiyDjIPY8+fj/3gafDmHI/c/T+Gbk2m/P4sRtR6a7jhK6Zx5XN2kOS8/+gjjuvZn2+NP8/xrrzDtlwViR86grtKHywwjKipKRMRJZVUZmacyiYmMlbgDvz8ofpDQcVtPAvKILCmlcIhviJOU06912v+jJ0VxSGElgKXxRmOhrT8hoDKlfb/cwymZr0aEKQfhhlPiJm7TQVS4G8swKS0vBxzY4oKi8toSsp1SV0AZ6cAWzVMKCGZKjiBeyIQqgKx9na6U0t4fnMY97XSipku7hrhOa3BKKelC1uPpBMsKhPrRUVu0cUP60WGlFAgd8kUmUOogCpQQIzGCojZrX7sQ0kt7ho786f7HOCAsRwnsIo8KTZQpMYXLdqCUkjVnhOKGcoWE7uOPP+GdDz4RIYzh3MuupCbMw/W33cmHd90CjaIINm9F6/AooqJjCDgM6gS0lbRtSkdO3ZIcIf0Sx5Z2bY+EHCA2vOgePel58y1c+vTT3HPVTXRt3YqCjOOcFM0an6JtUisGd+tHn5YdSY5JJEnAcciQcYy45DK6DhxKtNiEvU2b4m7TAn/HNgTatMYrLiclgQNi382sraTMV8zPe7fx2s/f8uL0H5m7YhkZOcXEhofTNjaVDsktGdm+CxdedBWf3PUEr7z4Ok3uuJVRXbtx3lljCPe4yc8vFJpBiekEAaCwrl254dU3eOTuR0QTsvjh2x/Yd+AIhUW51BYV0bPXGUx+4XW27NgpWl4zUlOaYBoeck75KcwP0v/s0ZDQlQ1b9vPOzKVcddsNDG41nJNyk97v7LO4/ZUH6DpmEO36dxdemzxy8TUUykJ/8cxRvPLWe7S98lbM1B6osAQoyKFgzSJWfv8NU1bMZlVhJpVRsVSZLrZnnGTDpp2sX7+VjB0HyT+cT8WpUqpk09qVc4pJZ13Apw88y43XT2LgRZdAx55gRItTyIqVN56EpM7YbTqjhM9W3il2/jKNH156lk+ffJD3332RuZtWcipK0ah/Z9Zk7GH6ulXsOHIYV1wEw84Zy5kjxrF9z34+nXQPr9x1K/N2LQMxMe3avwcE2G6/7y76nj+B8rJivHLqiYiMo2XTlpTXCrDLmF0OU75GSC6V4neP9btwB2zcPwAAEABJREFUQ9BoCPwb35QsW4Db75N6IpdKHCKbiEzatheHx0OYx4Uo8zjCPQTk0lj/uqIpcmKaisLiAgwBblAYoqGibFTIgTSLMqUDSTeUKfkmpjIk3wj5yPN7QNUA63DIGpB0pRSGaWJIXaUU+tH5urxSCmUaIDzQvu4HjFBZ03TKZuKQPtRvmKqUwtYN/M4ZSkmibYcK6oZ1XoOvO9HxP91/Lwf+yOd6AdQ9Kv2RCbVl2hSmTKzkAUf37eb9V15k3FnDeezOO+ia1pys7Tso2b2XJiIojYqqKfjwW8zifJQcscLqIMkKEisXFi5vFa5AORHi69/NdVoVqKoCKM+DOh9WjCk1bOlF3sRGeJomEiWabEqjRuSGBchIqqW2exLObklUpEXg9dQS6Q4nNTmW7vHxDGybStuaMhK27CT1cBbtdx8jbW86yZu3EiGXNd5vp1H42bcsFoBofbSAJ3qPZ4IniaQOLWjWOJ7spg7mJ1UznRO8UrqNH9Qhrp31Ho9+9haWLCi69uDqm67BI/z44pMvxD68DCssiJ3QCCIUqpWTbn060WNIGlGtUxgzYSyHTh7nmpuuw2fV4AqDRjHhuAyTvNwcasvz6dElnu7tGuPNPAkntvHVay9zQY9krj3zBioWLue5dsNY8tR7NNqQT0qtkz3r9vDcB6/zGT7mffQ5Fy0V0OoxUBjmx7t9Hdt/+JqTk6eSN3M5rNxP+5XpxH+3ns5y/OyWlIizooSd+zczc85UXhRQnnFqJ4kD2vKk2LPnHd/HBb9+ifuBW7BHDsByRxN0g73rEIGfZpP17mccffFNDj33JscefpqsB54h85PpNFqzjyGVLsY7m3M2yTTaX8C+z+Yy7e5XSZaN4JJhY2mS2pJ5W7fw9pef8cP+dawuOMLCmmyWq1pqYiLp2aMrL9/7GK888yxDRoyQ8QiYmIgEKpQcz+uE/ujwWAT5Q04pJWX+8jbIcSj1tAj9JdeQYIMDpZQ4QhpiUEknGr0kW2nARR4dF0CNjY0lIiKBypIq4sMikcsCnD4H0UY4YTgpyM8HMSEokQfbsKW9ANIySP9B6UM8dFPoR/pxyGhMOU2a4uukBpobfJ1mngZcpL6OG7KmdJoOi/YT8nR53XYoXr8sQ+lK+tBORxpwVIeFshBNQqCOCgttG6VUKKJUva8r6IZ1oq0/WNT7ocifn/9iDiil+W6gv2iBUH/pwBapsfALaNTh9dWGMg6K5rJ+zXq6DBxI2+HDiI2OghovbRo3YUiPHgRqfWz+aiorn30Z/Wez+KqxlYEhtjHDE4lyREBYNIYjBsuQcGQSxDaWRW7ITfthctbP5ehP33Bi9jR2HdzFSTFVFIjWc7SylEOihdSmRGALeJU3CseZ2gSnGWDzns1snTuHg6JZNbJMOic2JTrgxZWZQ/WufVSv2gPbDhF9JI+48kK6YeE4kIX/0DE6OeLo1qM7CaJVZXrLyBAwt5tEcTwOfsnZi6N9czJLs3nrnhsQgrE7due5N19EL4Z77r9L+Oah3K6BykrkcECsmB5GjByDLTfxnbp0ps+AfsQkxdChTRv27N0l47dJSo6hsqaYjCMZFBWU4EHAW47pe7dvZPvWTGbP+QnfrF/59qHn6d+kDfHxTUgss1g+9RfmzP6MVrLYZtx6MxG334QtoHR8/S+sePdlZsz+nvUZhzm0Yx87V28gfe1WPFmZhOccZ/OylaxZKLzdsZ3CQCWtW7Vg2Ln9uejOy+h9zTlUdGpGUUQ1+7atYNPmH9m/ZT4nFv/CMZmHjHm/sHH5Mg6uWU3Zij2UbdxJ5pLVZCxcS6mEfUeycGTmEXYqn5jsIjyZ+VQfyqYy8wgqp5DC3Uc5uH4du2WDLVB+ysUu3LV3b+698UZeee5B7n3tpdC/nHb5s4/TdcJl2HJS0mve4XYhIogOa0yowwdaRrUTIA7l6Q1RUpGZ0PIqkyRBSzBG10IeYZbwKJQu866UkjSkTX/Id8jXcIjsydHcNiSvTsS5rEZaiwZ305AGmVtcSGx4tJwKKvHW1WKGuVHKpLQ4R1oslxbANBWVtTXIQU76DmDKRSANTtpGX5xKSV0vKOAbDEhHEtfjEi/06nAD/mnf4XLiFB4YhoEhdCul6suJJy9Iuqqrw9a/rokhg/JLkh4vop2Hiso4IcQihdAaRCdIWxIDlKr3kSfUiTSofYkSQvVQ4M/P/zQHbBR1Mjeh2TFs9KSlNW/K2ePHoqpFcEsENCLCSW6egul2kp1XTPqxdPYUZjF/wa988+SLrPviK4K79xEsLpM6lSB2T1sWoFWQhS8znfIj2yndsZ6jS5aw8ocZTPt8Kt9/9g0Lp/1AxuZNlJ/IwFVWSXNnOE0tB/4TBeQeTMefkUucN0CswFZlYTH7t+1n9bJVHM/IRJlQXFzKiboSTtZWkGFWsMtfyiGHj1rZIMKbdUV6ZWnOfso8kF2QR0F5Be1S23DdhEt54r6HefW+J5g4fBzfffgl484cx+Pvf8ORn78XjkD7wWfxyC03ceJoFgvkmG1XeAlquxqgkqIYf+5ZVPottu3fQa8+vXnm2ReJFpNLXmmp2I59NIpPIjIsntxMHyezbOpqLQJ+gzhZ3IO6pWKnNucHuShsldKUW26/l2+//JDMsly+yViLl2jenPwdZ30yGeosVjz9GC/dfDc/fTeTqr3ZpAbC8AvoV4j90e8Cb0wydqNmUs9Pqc9LfNPGjOg1gBsmXs0z9zzJLTfcypCk1pz8cSFfXH03c554kyWvfs6KFz5l1cffsP7nJZzcfxRHHTRNbkHjLh1oJxtsW7G5R/doQ5nbZEd2JvN2bOTHlSuZsmwJyw7voyBCEZvajm15x/g5Zx8nlY/zh43kodvv5voHH+CqO+9kyBsv0vep12h6ww007dIdHB7hbwCqy1ECrCqocOvJBIIGlOq/qrMlIq+tLJRSIacxwg7ahABG59m2gN9fnCTJKw3IF6zQF9sI1RXTrICVtBOSb5uA9GuEmVLML+IeTniEB/3HXVKaqIgIDLHnGlKGQC3lpVUYyg0YSPeEuR3UBevEBQgGFASCQof4WiO2EfoMKanj0rzQiDwabMULvQ1hpVSINqVUKF2DsDREyEnfmhY9ZhVqwyC0Acl4HE4nIoYSt3CZjlBd3YJSSqraqED92I1Qjnx0w9rOq5QK7TAOhwOnNKIrYQcJ+Q0Mk/J/vv8zHFAi3C7ZnV3KhccZjp6Izt26c+1V1yBbOsH4RnRK64CvtIYls2azb/0GYrWQRbhpkldO90XzWXX/3bzZsyfbBp6P/cCr8OZ3FN76PEsuupbFF93Ih92G8nDvwSy49m78C5bSv6yKcZGR9Ar4aJGXQxdvHeeIPfSsPn3oEteYwk3bODJtLkfmLaBy3WaaF5dzbovOXNe7L+Mikji8dClTP3iTA+uXkRWowoy25bLOzfKwKr4LVLCoiY+XfXvxpiVw0ZgrSDmjJ7M3beREVQWjL5vAONHUEy+5gaFX3M64e18grEVL6qrLaC2D37R6I+TnihDDiLETeOamOznvgiuIc8ejYqKxvJWy4HzQbSzDrrqYtft2sHj7Frzxbn5ds4RbHryLxCaNycvIwuVx0shQDOgUxeDWHajel0HBjnTuHXcJMx55mmvbDmesuzNZ70yjJMLBlLXzKEmJ4uwVn6ImXQ5Hd3Fszyqia036Rbekc5WLfjtKaTl7L40zqxkrPLl5wpX0fXIiLa8cyXWvv8hd337LxCefksu184kElNiSmTwP56ojXGS047HeV/JUH3Etz+KuRn243t2MaypjGGnH0C+QSGdfOKlV1TQ6fAorPpZKAaJT/jpyBeirZe1myWLfW1XFOm8Ja6sL2SUgVNq3C32uuoxHl83nilVLaf/BO3R57Bm4YLTwLAzsCtLzDlB15Chs3ol/5z68JeUgQOj2RIDYpbUNtrKqhsbRCQicEpDLWqVMCUt12yaENkEBFY06gFIKJcob8iil5GuIq391fR1SSqeD6bCQacAS9FJK4RAc9USlCOzUYgjmRIU1xu2KkINbDR3bdCA5UcZdUUqN16JKNmsboUk02+qqMjl9RWI4bExZL0I2SnDMMJ3YQivilJL2UTiVIWVdKKXQz+8B1zDqadWYaAlw+/1+/MGAyJxQLuOzZOyBOj8aLy3Rmm3TwBCsNJQDd3gE5eWVKKeDxknJumlMpA8blFIo4ZG0IqzVTINQo+KFfE2EblR32JCm/T/d/zwHlKXwi5D4lCUaWR0yf1TX1FAnE44nBuPwYTZuWkfvnp149pdZvPf5Z3Tr15vqwhIsuUVr3voMOiR0JzalHVtLCnhl6lfc99YLvDTtG+bu2MmGY0fxJyeQ1rkTVkoSBbZBkdegSrQIFR6H1xlObnElG7ftYLccc/PLS0jr1osRF1wottQ+ZAnoTvnpZ7766gtWb1iPHRnLwIGD6Nu1B6Yf3N4adogmfHT3EfqmpPDw4J40r1EMSIwnpdrk4JKVbJ29iJ6dWtOpVUs++uYLrhjbi6+evZX9B1djymUK4U5ue/tjdu9by7Uff8THTzyIoUA1bULj1s3o1KY5Tz1yL3UnjmLIEdmUxRbM3cLl19/K8P4DqSgtIE45GNi7p/ClCIdlcyz7KCfS0xl97mD2p1eS0rwJyuli0871pHRoTXRSBIV7d2MezxEN/hgfrl3Bw/0nsOiTLxgxfJwsGAd26x7ceOPVrNm2FRUVhivGQ5+xI+n56rP0fP4p2shlXlleDlX7skiVC8mSLbvImP0j2SuWc3jtKnbt38mWE+lsObafbQe2s2XtAjasnsfSuT+ydOk8th7cwWGxYaZXFnEk+xTphw6zfeNm1i5dx1oxYXz1zof88OUU1qxdzu5DOzlwZDdlOdl0bJTI9f2H8fjEa3jyqom89+lnTHruWRo3awFlJ7Fyj4S0V19VDlvlEm7x5oUUiDYfOXgwdpeuHD6ezpwF8zm4YjENGOByu4mLjBZ8UIgehik8Rj+CH0pJmjilFGjHXx6lJA1DErQTT4BUmKcD4k6nBYxQtdC/AxwEyy/tyflAmU4pY2I5/SHAMmwoF3Ct03+y63AJeCH0BaWuAJ30ExRQVNK+ZQewdGGJI862AmgqlNJfg4CoxoJ/YChpH0zTDDnDMGR8NnpT0c6WsWlfO11Qx5XQoMtpp3lgON0op9QLrUxCdbXSiulAmQZKKZwSloZ1E5wuJl1Lhk4JBoNCo6WDIaeUClXSEd2Z9v90//Mc8BuWgI+eLz25JkoEq1i0kR07dlOpf1VJwGfQ4JEYMXEUCAAcO3GS5p26MP7OW+g5bBheETpHkocI2YGDYqvFW0sLMU30ap3G8PZt6dwkngGtW3FO324M79iK3h1S6dMxlc4dm9CmeyvS2iYTneomqqWLwsoctqxayarlC1i3bC6Hjx4kKtZJ/wE96N6vG3WxilWblvKxaFbLMnbhSmvK5op8VONYInu1Jj81kRW1JXsYlE0AABAASURBVById7FbhPVY91RKrh6JMXE0/XuNIt3rxXm4kPYbqimdupafR93ETyMuwf7sF5RsBM7OZzD3ngeZ+/XPbHvvI5Flm1FDR/HoqAns/uwHVi3fgBbsOl8dFX6vTFZjug8ayp70k8xevILh513Emq07sTwe2nXvI+DjpCgnj8Jsm02bdpG+P4NoRwKNI1Np627F3iQXEw58ys3eHbxw7x30f+Yews6/VI6r0Ux/6QnOb5bMNedfjiFAUZ5fTuPUVpyoKEL/mXH6gh84WnOQ8hbhbI+uYUb6Evbt2UL53lxyD2VQffQkpVprPZKD99Apao7mUSWmm9p9mfiy8zELy6krLCarKJuM44dZfngrs7Yu5OdDy/kpZxvLiveRXpOHXwCqabOWDO03kisuviL0f7o9+tF7XPTNN/R67wMSn38GuvaAlm1RbTtCbEsMy8Xu775g2cezicuupl9FFL7Zu9nw4Sf88OB9TPniG1YvXMb86XM4fGAvNeWlArY+AQubMr+AnAm2/hEEVkoJn5H5USiHAgEbQo+BCvn/xCcI/oAtBR3iLAI+CYumaYvCAU5cRGO7PcRGRRPvjqVRdCNaNEogKbER7nC3EBMNykliYiL60VhmKy8oC0toDTVDAA2clgCxvKEwWCilaHh0/u/Duh0l4GsKMBsCypZkilKOVJJX6smLOFt4oZQOBKjH+wDCLJSpNW0pbhqhOL97JEX9Llof1AQ0uPqUP7//tzjgxMSpkK+Fw1QyxdC8SRNaiPt1znx2LVtB5oljHDiwj7m/LmadHNn9Vq2AClQWl+E7lU0gvxCjsAiPXJClRkfSK60dg9t3oW/btui/TouSHTlYUgxyMWHUVFMp5Qsyj5N58BDHD+zn5PFjZGUdx+8LEOeIAtG4y3I0gBwka99BSrKzRLOtJlGOpc3i4ugiYN60SQqVFWVEJCcSmRyHOzmeyE4tSe7aibXZGbQc1Z82w/tRFO3mlCzYpIRkUtu0o1lEEm0D4TSpdROeV8Lu1XOZ8fG37H7oZXxfzeO8d95g1LBRPPPgoxyc/B2qYwcm3n4nLVyNWLt1E9uPZaDEjhrTopleVmKOOJN2nVuzfvtmDHc4AYeT3OwCwkS7bZ2WJjbePEYMjCdQUi0LOp4h/QewY8M6tixezYwFsygXjt817CyufPsD7LOGomqLeOKR63heNO8mKcl4osOpKCgUG+whtq1ez5Tp3/Lpt2/yztefMm3uXOYsX8C36+bzzaqFbN+2k737tslc7eDojsNS5zAn5PKr4FQmJWJH9xacoKQ8k8ryk1RK+JQAbnr6MTJPZpBekkGWXU5AACC2ZWMSujVn3Pnncdmdt3Hj3bdw3WMPMvKxJ0h48F7UZedCu+YQ4UTJZmvn5qKOHqHq4AHSN29m48q1nMo8xaEDh5n/8zxmffsje3fu4ddpP1OQm0X/rl0YIdpvpMdFSVEhBWJ/N04vAJccqf1yUWWgUEpQ7XS6BhrtbIlr7BDvD68tIK0TNEhp/y/OCoGg0yWyHSojLStbNFxpW0xsGhwdTjeOOoOinGLy8vIok3sNb62Nt6KOoqISsEtDzQXFNGbLic0h8iQ7krTrBCXtyhyG+lUaOkF6QPFvH6WkrG2HMpSqD9viO2XMWovVTpmmtCZdSgN6nLq4UhLRtaR93bYlyg7SgwZsIYKA8IvTj2WAUkpoCDUDupB2yGPI5Oqw7kiiUkJpT5zUku+f7/8sB2w5F7lkqmxDBEnPtDuCNrIwtI3ypABgds5JvHVBIiPDwVCUVNaSlZ1HpWhDgdRG1DWKpTo+Bn9iAt7oGLJF6z1Ylsd+uVzLqazglCzOE4Vl5FV5ya0qI6swhwNHj7Jpz252HcngaP4JThUW4omJolmvNjTp2Ibo9q3wRkZwtNbLupMn2Z2XT7kLmvTsTK+zRtCuazfRwj20bteWRmJWMOWiK7wKksWuqk4qbh19MaN7DCFc1kKEYVKUXxQq11LqR7VtQTApmsQ2HWndsjfr04/wxJtP88KTD2PtPcpDTz1K0OXk0Scfg2PZWN1acdH1V5J79BgbV6zDjI7HoAnB8p04Ytpyw7W3kprchBWLFzG0Xz+Oncxk2/YdxMYmYUaadOl3Bm1FY09um0qF2O9mzZvPlAXzOFRWzLvPvMBdKxaBAkPMAneMv4Cv3vuO84YM59knn+PLDybjjAij+8A+2DFOaa8RiY3b0a1dFzwuN1mZeQQP5tDCjiTM7RbAj8ZhRxGMAMvhkAshN7YRRsAdjdcTjdOMoxYPpTgIeKS88DxBaO/SuA2D2vbg3BFjuPr8i7jh4muYeMlEzh53IU0HDEG1boMd5cEUWz8ZOdjb92LNXUDZrFnsWTiPBT//xBevvMUXTz/J8kULcPiCJISHkXcym11rN1B8NJNWndK46pobuOjmSZw5cgRNUptx4kQWFRUycYIJevXbflu0OgP9q2XUYxS/f5RElNJf0KKqnSSF3nrw/etK0qrIrC6nlIm8KA2cThslEQ1uhoi9cjnIK8glR0wpFRWV+PxVVIo9XysENaW5QopXzA4BlKrBkApOkQ/DEA0UAyVgrJ0wWvIVypAxGAKsQpVu//dOkqS+gSkA65D5UUqF4hoTOf3YilA7WDaI+hyUC2bdBnrORH6CkiwqPEHLj5IfbQLh9KOEjzpo6I92SinthZzuVDul/pIWyvjz8z/OAT2hykSEWIRFZlwfv6ygJsPBhOtuZPwTjzPqlrs597rrGXnTjbQaOpBAqxacf9PNjH71OdQDlxFz3xUk3nEpnqvP5VT3xqyrK2ZyxnbmiZa85ORhvInhtBnVj4ROrYnt3EZcOxr1bE+jAW1o2r89cYO600I01EDHBHZFFJEeX016KzfBUc2JndiP+EnDqBnfhi0d3HzpPMlz25bwc9VJnBMGUyC3uFE9OtEorjl7529j6qezOa9pW9x7DcKjGjPgvnu55rHnOSqbwZpjx2ndpT9njjlf7Nh+MjJOMajHCNo2TSWGCDnSG9x22UUhwPr2+6nUmEH6tk3DyMxm+MTxRMekkLXlKKrULwyrw1vmx8ZHy14DuXDCpazatItmbbpQ6rVZvSuXg7KQPSkt2HBoD4bYLw+dKuDL2bMpdoaRFJHIpR89S9dnn5S2YON3n3DWFeNZsWw9sx96gVcffYHXnniayqwSRt94CTfM/4LnVy7k0ZMreGTvEm6b9jEPvvoiD9x/Cx+Mv4Ynx57L9cMu4bJB47n4zPGMHH0u40edR7eLz6HLhLF0vWwsadefS9sbzif16nGkXDOWdteNZ+DNExh815VcfPt1XHjt5QwRrTutc3si2qehsnOx163GlJNO7WdfU/TiG2x76GF2itv68cdsPLgHv8vmQMYx9h3eQ5RbMaxbF5pEh7P/mxmkHCvi1fOu4YPhV9N9XxFDu/YlUXhdtj+dJXMXcfLQYfbv3El1aTm+6hoKKssoLMoXDS4gYCRsUVoO651WDrRDg1F9ksgsWEHEFyQSbVAp8U/n/d5TDgQc7VA5DcBOj41leBDkQonwq6CLyPAYWqW2onGjJqQmp9C2WRrNGzfB7XQS7glDiUEiKiwGy/JgmoZ0ipx4ZOEgjxJfnNJOSDBR0h8ERKGR3NP9SoZEDMOQsRkopUK+0+1CP3odyvIDAWyllDRuI1/0ZZlpSHlbkiRFmzKC2mwSDIitui7UdlDMuLq+bkd2VkQoMZDdQOpgCsI7DVOqEupQKTtUSRdWptKeDES4KKGGRhp8Sfrz/U9ywNKzEKprCX81z4XHekJEgAM6T+YBS1GnJzvol/lRVJYWkr97p4RDFcElwtEmjaQRoxlyy+2MuO8OwhITSEluKov1Js69bCLnT7qdmx55gueef513nnqSx6+9hQvGjmHU4AGkJDWmQm6Ja0WDKC8vp9ZbhTPcQ7JohLEJMYSHOcW64MUUcUmLbUw84bQKT2BYlzO4+bxLuHH8RK4bej5npnQgrdrBoMQ04sprmPH8VE4dOsScb6ayQQBixLghPP3kQxwqPM7Fj1zL/pOH6NymC2GtW3Llddfy3F130y4llYgSL2d37s8d517IqjkzyD6aTsekFsSpcLS548l7HyS5f1+mfPgxB20/N48ch+2IZuK1V3C8Mo/nX35GGBNFeItOcpF0gqrjR0UDb8eF4y9k9/ZtNIqNoHvHOOyKaqpzCjiyN5udmzexfe1qSnLyueKCsXyzYSN33vo0e717efbFu3n82eeJjfCwS2zcnXt15Y6rrmb//v1s/n4WfSfeiIppRrBFGwxnDDlbd7D314XsOXYQOzaWmuRIduTnkFl2igq5KCsrL6JctMjymgpCdndHkDCXSbjbQ4QrnKYJSTSJi8cpR+wav4+y0iqOyiXdZrlsm7NmBfNmTmf2t1+wbuVSsU1vYunaTfwiJqdpCxYwbf58FqzcQm5+Ge1S25I0eDSdmqYxou8IenfsFdq8kiMb0a1jDzZu3c5tj0/ipxkzuPD6m1i7cRNfTf6EDz//kJXr1hAnl3TduvfijL79cUfGkBwVR6uUVrgcDgE4CyVctgiChQCZgRI5lQ9giJNEeZUElVISDwqeaF+C8mqAFS9UF8PCNiRfslUow8CwneAX4JLmIyPCiI2NpbyqQsxXpSKLNVT6aikvr+REZhYZx46AXMLW+srw1RURkIYtZQoVJrb8SPT0KwTpkCHFleRIX/ryUOOYUkro0wtPFwBlCg0OE2Qd1tXVocFTaaCuC8gQT5eTMrbLAQ4DIVj6U/iVOL8f2x+gTpdHHjklKKUkYAnPxJfXQAiQHrH01iRZSrI0IRJEKaU9bFGndcDA1N5v6UrV54cS//z8pzggMne6nkwFSoRGYcmc+A2E20rERoHw2SkCiOlEeYNEJzYiuXtXdi/fwC8ffsYrd93BzWefy1MTL+To6kXYZiSqSy8C7duh9B9LxCWh4lIgIRm69cZ58VUMuPI6zh40ij5dz0BVBji4Yge5u45TtOcY5XtOUrX/JNXH86lOF0HfV0D5rhOc2L2bvccO4Q16KXb72LhrG9c8/QBp50yi1w2P8dLeZTS+eRyJV59JWe80oi/pQkWjWKpbphKWkkJxXg25ubUCqLfQ3Yrk9ZufZNZLb0GNwjjzDJCNQF0wlODtZxP/5EQaPTSRvp++StOLxlAco9jjqkT/Iv3XOzYw55P3aXLpxexbvYQvjx9i+tqf6N13AGOadWfj3NVgV2NaUZieOMJrITqpAwMuu5zM7FOExyTSoVd/3ImNKQtzcYZo+45GjUnt34+HnnuCobfcgtE5Dbu0gPf6ns/UZz7ggYk3MP2dKbiHDOPbJXPJKMlhqVwucuV4iJXLnROH2fTW28y98Q5++OhL1k6eyaJXP2be8++R+f1imh4sIUcu0rYcOsKRw8fIysgg82QexVmFVB4pwJtRQl16AbXHclBHTolJ5ThVOw9St3oP1Vv24dqagWfLcaJ2nyADrLluAAAQAElEQVRmzymaHCqh6NBBik6I7TYng/LCk1QX5VISLMOKrMWfIHNq5FN4ZBPdb7+JvndOosd142hzwTCMfi1INwuw2yTQpVcf/EkWX/z6LetXrWHtotUc2X+YxJhY+vXpxplnjkLJvYCgIPm+cvTjtYMikgoNP4ZIqcbboBnAL+BZh0Wd/PhFknVZKyAgpAtKOUJO6WSpj5S0sZVkSgOW34EKSp5R367GIL+3DsFPImNjaNGiBcnxKcRFJZAYl0DT5MYSFr6rOuyQ4dRDuDsWy+nAaTkxBDARZwscWrI5SC/osK2kD4no9rGCNDyhuESUknzxG16dHhDzQQNAh9IFsEO+/uiwrhJSYAOgeaNHJuNwaVCWMroNXQyhpd7J1xKDhFJKGKGQ8QtxNqGCequSSvrVZbT/p/uv54CWmVCrFihk3oTvQZklgViJIVOlJNHGMJGTl8yN2wyVs0SIU1qlyaKIwJ3QhFbduuKVm95XNRA/dBdLZn1DQVkBdS4P/lArQTLTD7Hhu6ksfuElvvvuO+Yu2sT6DbvYvTudrPQ8CvOrsAoD1JYHycksImP/QTL3HxLALCJCCHWZLjIzj/HTjNW8+9FCVq7ZSkzzWMZd357zb+hC237tqIoMsrvgCDnBCol35d4HHuTp159j+PDhlJ8oYs+uHXRt05XxPc8hUGvx0jNv8NYVkwgWeVGyUGjWmNrW0UT0ao9jcG+6Xz2K659+knvfelVsuw/z1IP3cm5Kc35dtkDAah8th4zmlfce5IrXn+HXufO46YLrGTVgBI+JWcA2irDjEjE6tEYMrmyeMRtvrYt40eQMp4tSbd+uLSQQa1CGRb/Bg+hyzc3YzVtQczKLe0afTfH+E3z70P2cK/2SlsaPzz9OSW0V3/70A7RqR2HGPn4U+i4Zcx73PPQQM2b+xK5NW8nKOcqp6gqKq8oIFGVTlL6TvQV72V16gL05R9h/4iD7Tuxi54GtrN+5noUrf2XpgrksEHvs2vmLWb5yOevXrWTn9jVkrN1GzpZdnErfzYms/eQUHqTs2D62n8xkbcZxthw7yq7iXOpUgJ4DunDDfbdz4ZMP0O3c4dipkZysPcLCw4v4YNYX/LBiNjvkQi9HLu/8rhoiwwzifNWyyWTTt10bBrZpw6DuPRk6cABNo5NJatVa8CBIudwB+H11lPtrMZQDlIHGTA1uGjf0BVLADoiMWvgFfCwBNSWia4qygDyWyLStghISJ6cUW5cRngeUhS0gZQkO+bwWuj0l6Vq7rCqrFDyCsOimtGrWkkiqqJO7CX9drdSxqKurIb+oCp+0LQ1TKe36RYZswy80yloxLAwt/dKXblM3Zkm+v87G8htyovCE/mbBlNO+Ych4hGCNfVq7tfRvVYjGquOSI+0o4YP9B6dp1WURvEXGqnQpGTfKBIcTl6w9JC3UNoTqiicBSTVMKSQxX8CPbsSWsLACy7LQSC9RdEXt/290erwN7n9yfH/sUzhu6N4tuXgh9FsM+uZYiQAisyq5WmYwTakl81JbWMqmOfPZu38bcTJ9I3p045qzzuLq3v1o7A+y9NOv+O7eR1jx/IvslaP6mi8+YtHTz/DZXffw5p138NHLLzLrrXdZt+gnjuzYJLbQbGKiTMIdPrF1BmW+a/B5K6gsKaO4pJDS4nxxRVTV+OT4FJCFBY3iFP2GdOO+Ox7i3Vfe5cE7H6dvt2Fs33BIQLSOIT2H0KVtVxLPuZrUEdczdPR5xLdtSlWdl32Z6US1TebC80eSFuXgq3mf8/UjD2LLIpITI5GBKAwVhpwtoSxIVNdOtDj3HLpMup6BTzzOM59Oxm+ZPHzrHViyETx816tc3LwjH7z+EluOb+Cam65k9bpDZP26Vq8HMUMIbysqefetZ+nQOZYWKc0oPVVMaU4hTV0p5OzKx1eYR/MmSVLewig4xS0XjmTarl3c9cRjDHztLYhqxLpPvmTuT7Po1a07SS1aM/mxe7j9siv44I1XKa0q5rxxo7jimuu58MILGDXkbM7qNYCzZBNI7ToAV0oaXZp0pnfTXnRO7Ujr5NY0jUyhkTuZ5Mh4Gsc0Ijw8gjCHW+DFG5r5BE8SCWIbj0hNguaJRMoxPykujbDwVGoi4mkiUtHe4aFzQiJDm7VlcOeeDO0zhCZpPTB8ETgOF1Cy87icLO5i3kvvkrNtP2Vyiokq99Kh72B69B9AQpcuJI0+izEPPsDY669jwh23ctWd9zLinHFCc6IwDpTPwuV2kBgZg0PMXS6COGwQZmErMLBRgr6mbM7Gad+UVL+AUEAAVbCO+keAVRQGlAuldAkDp44LcBoOBaFRKwQnwTBxymWxkjQlCVHCn8P5NVSHxeMLuqgorqFKLrWcQkBF1kmhoAK5daBOzEeW7RC4NbGFFtv2oPtDP9K9qRROE0xloTcCjW0aXBucUgqlFDouIBgKm6bQahihsFL1eTpfu/r6unFxMg5NvN5IDJebeo23nncIz5SMRedLSeEOQqBU8ItNwi8qdShROtFM0+q1jmMaIc8Off/8/J9wQE+WFsSgNBIQhtahqBVXIXGvJBiVkigCnHc8F6tWEnFQaUhpmSNkupTMRZldxZp1C7jp5quZ/frLfPPyM7xy2XlsvO8BJqU1Y+VFV/J+t4GEfzuVny66gpW33MnqF18hfskSrjUdPNC6Mw+27cb5aS0Y0ySZwSnxdIoPkKTKsKuyqa06QrhZQUJ4OIkit75yi9z0fAH6k0S0aMbTL9/NnI0LuV1uycv9Th596SPuf/ptlq45jm0248Ibn+PKW99h2PhbwVcrowO69qDb+LNwde7M8hPbSW8WQzMRzvuSYnkptT2HvvoW9eobkJ4FjWIIKIPsg7Kg7EiCdZBVUcfx/Fpq/RB77ljC4ppzcO0hNi/egKqEGYv2k+I0uOqBCVQG8pg6cx8zV5ZSmZUDsliqiwvoMiCMrgMjSI6JwigJJy4Qx/DUkcTlJZBc5yA1KRKEx988cSP5x4/z7OVXMOrOZ2XJQN3mHfww6xeuv/0e6myDkYOG8NTrHxBU8OyTT7FcLqIen7eIc775kgn33MOZ99zJuJtvo8O48SSOGsTgSXcw8sG7GPbYzYy48zLGXTeBc646l2uvu4Arbr+eyx+7l0kP38ft99/OpReex+0ytzc+fwcTnrmTs68+h77Xn83Zz9zOuV++yPhvnqPfm5PEPvsc1z/7IhNfeY8rn32dkZffTOuKOLa/9y3Tz5nIK0Mm8OUNt9H+WDnvjDqHV554jbdffJVL+wxkxL33c8lzr3Le5C9JnPoZkc+/SLB/byLHjCJSTC/ujh1xduuGv7oczb+w6Eg8dkCA0kIJrAVFOIMBr1ze1wqWBHAqJy6HS5wTj3ILF914A1VytVkucKNlwJZ6YMuGifAPeQxsSQClFIYoFe5wBzpBKQMMk4iERlh1QU5m5KPCGnOwIprkvpcTndIVW+YrQTahM2QDzztyCDk+CQ0uIrw11EnvtjLwGg6qBWC9oVZ1m9K6UQeOIhD5tnR6aF1J4PSr1+fpYMgLysWYVkJ/SxftXP0OiA0UKmQHlLaVD7fbjdspVQXdBUZRShEhNmpbNo/f2pE+DYRIpRSGlDKEUOTR4XrmWJo1KMnTHduhmBT4F3o1Xf8n5Cip3OAk+N/+ygb9hz6cevaFr6agsSlGetsFAcOmWVpTjDBDhNamptZHuQhApVUTqpvYKJmbbr2FvXt38/bOA7w3ebIcMYdyqqyar2f/xKczvudgzgk8qak0bmTSo1trzh86gAkTL2bEFZcxYMQo2vTqGvr1rYDfS52AY6DGS0V+MXnHqsk6YZKf6cNVU0vftu2569KLePLRR/j4gzd4/M47aSmLcMfcOSz48F3WLVlEnMvBuWcN44rLJ/DUM/fTuX1jqn2ZVFUXgxy1LV8lymXRtm0Xzurdm0HtulItds59O7dztKgYOyKSDqJ9TXjnBfb9PA3K67AFUJsN6IyRFIXt9dMkxkWL5EjM6loKjp3i8fvvZ9CAvrz02ONYZRWoGptvFi7l5iuv46nHnqNVq0R+nv45q5esRgkXw2JiePyldyjOLaa4ophmzZOwnDXM+GU6BzMPkdq+LSWZJ8j68QtOFVfSqWsTbnvheUh2cuCzz/nqi6/w1ZQzXUw1pzIyeezhh1g5fQaz1qxlzBPPQVQCzhMZ8MUPzHzpJd6cdCfPywnj+/feZv2Mecz9ZAq7vv6GY599w64pszi0eCVZuw7JhpZOxb79lG/aRtn+fVSfOIlLNhC5b4MyL0ZlGZZonFonqi4U08mx45Qcz6AytxCyM1FrN3P0q69Z/cZrLHj/XWbOn8mBA/soNwNEtGhMTEJT+l8yFvfgwSgR9O3bNvDl7On88OO3HD24F1tAoJkcu41T+USLKcCsqwKRBbvOhy2mEoeApC2gaGEQFMBB5FQDiEACWpZN00D/ehbyaPOChS0hpDS4whw45bjtMNwYAsYKZwhnUGaoDJYCeW0slFLiNHhZYICOKKUwXE4aNU4gLtYjclBLsLaE2CgHCY3jCY9yUVFZQ2W5zH+l0C20OqOi8CsI4gehxZLGROmWUBAlY1WaaNuBEoUGTCnzx1fzQ7vfp+q4UgqlVChZKYUyDXRTerx2KFV/HDiE3iC28FW+0p9O1ZdzSkkdQ/oVp9P0EKWQLmhLw9ohvhJW2MIkB79/pOrvo/8yYc2Yfxli/gEhBsJFBXrKHUpEQ0DWI8LhNhQhEPYoHAEr1EqtAK5fVLzGnghiHQ6iVDgBySnOzZcFe4pNa7dybNoPLFu+hjY9+zHpuacZf+VNlITF8OnOnSzccwBvdRjFhQbZxQEOHS5mw+7jLD6YwVo5cm4sqWa/5WB5YRmzius4HB9H2dBmpF7ehx6PXETrp+/Bdd0lnBrVj4L+7VkSqOTVLVuZLEe7ZSVBjie3ovnQc5hwxS2ceelNDO09moSwLmCnEGEnEm0mgIoArRbGpMCAM+h83oWEjxjMBrei1fBR9Bo6hJWHtlOUd4qrzxzLmsWLmXXvAzhrashav5HQ+rCryMvNxhBJd8SGkdI6idTRfYgd0ZsVZVnce+sVECVA0TKF+2+8ha7dOzGoz2De/eB9Zk7/nm/f/hgjIR4VmYrLFc3hI5kcP5VFQmIL0jp1JFwu2xzRUewT0Fu5Zh0ny8rp0m8gn7/3Hr+89D77M0+yaNNG+gu9tz39KBeKyaPHsIG0GtYNKyxKxgs7ls/mxrtuZuzjd/LJ+kXMLcrkp0A5nxdm8lnubibn7WS2AP6s6hJ+Lj7FkuICVoiteFtZFcuzTrHwyBE2HEhnR1YuWTm1pOeUk3HgGEe2ZJC++ygnNmRwcOluNs1ex+4ZOzjx0x5m7NjJ5N0bmLZ9g8zpHrYVnaKgpgqvy4knKo52qWn07dmf3C2HmP3E87xz9W1Me+dzoqvc9GnclpbOSCgsgEAd8U2TSUhqiSMyGssdgR1ivCcE7uj7aAAAEABJREFUtsp0i4SaEHTgN0yU2HgDoiEYIsXKNrERFigLJWCklNIxNAgbUks7xJdEeQOSbknhoIQRjFHoykrnSyO2tqnqJNvGEu1akkBKRURGEif3F6dyi8jJL6OkrFI0bQtTAB0B29LyMix9ESd1XVLWKSdHE1OAVuG0CZlFDIlLY4J1un9Dgk5xtoxFSZodcpIgmGeEnFJKegZTNhtDdhmlFFI45GyhTzulVKgssoFYMhCFR+zGDmzLQAUD1NUF0OW01qzrKiVtYICsdflaQiA6PdSIAgnrr2Rx+pGOlFIoHbVs/Q053Wgo8OfnP8QBzUftZFZEvBUKRBdAZEhBZS2WdjKRHtMp7RrilMSQ+bWRfZZwp5tSAU0lQFRd4aOisFwUy3JKS8vFJltBdHQsI/sOYlDn3sQHPCREuLCq68g5nMXWzdvYu3U7xaLd+WUq3SqM1nKB0mt4Z3r060n3Pn3p0KMzsc3aUCKHti3p+5m55FceevV55q1dgSsxFqNRHK27dqLfWSMZe9F5dOg1kpi4DuCWRRuoluOhF8wIlDMcQTqUXGbgt2RBBwmmNaNzp24MH3UmUQGDFDuKG8+/kpr8CpLNWGoKK9i1bgcb161n+eIFrHnrIwLeIE1TUoUHQUpVDW7NNVn4Ex++hzueeZiPFi1n1vxp6MfRuRtnDx5KXEIEe7ftooWMrayohMpj6ZLdizy5hIoRDbtOBn8k46jkt8Ed7qCmslraddMotSmpKU0oyy8i/VgGu7Zt5UReNn3P6M8tt91CrzPOoGnXjiR16UtYcjuxpZbz5fsvMemBe1m9azvNe7Xh4eef5Y3pX/PKq49y9w2XMuDM4XQa0IOyklIOHj/Csfws9mUd58Chg+yRC8y9e/dy6MBBsvdlcuLgCXKPHCN9+072rttK+koxy2zex7HVW9m/diN7168lfdtGcg4e4Mi+vWTJhuXVl03KLyyupqq8iFPZUn/PLrauXM+apcs5unM/c6fPZdaqVRQeyWZkx64MGzoCR0oa1ASwi6pBdnQV4YQwF8oAwxBAtYMCPE5sQyGiImFTgEzK2A4QoA1qRJBwUIOvYARSHgEh5DEErARHUbYFOl3S9BsMKDlhgV9kQufrduudjTINkW9T6ij0P22qkLpSSYmLjYoWmgwqykooLCyktLxGchVxYREgfQYMKSvYFJRNJKiUUGYIzRayRHQ2trSBHod2lqTrznXaX7kGTFNKhfpTqt5HHktOnbodpZTE5JX+5Is+EejedJ6QIvLvk2RLQNgUH6qqKkL+7z+GLZTZwkQTA+VyhHaHoKQhhnEZigxAiov9Rr71rxBeHwClVP2AqH800bpz7epTdAsyyN8xvj4dwZy/lAql6UH8PkmHxWnbiHahMn/no9RpRvyd/H/VZKWEf7YeZD0/QqMQgTBO/9K2cigcDi3kyG28Dy1bMktExcXTsUtnBvTtR+dRIzhDbqBjtbYqR8Q6Ed4W7duRmtYSKyYKX2I0MWLLbdOnH51ES+syZADN+/QnpUNXYpo1pi7SQ0TLprTr2peoxs3xO93kCwgdkwWdl1tClZxxXRExhMc1on+/4Vx54UTOO/diLjh3PH17DMcT1hZDtg0bL5blJSg33wFfANvyi8AbWNKeMhzYddUYNQrTsLHbNmHsVZcQ1b0N+XEOkvt1pcOIPizdt4UKR4BGLRpx4MgBDNH833rjZd5+6WlOZQhw+uuIk74UwjeR2QR3PK8/8AQ3X3Aerz/2Ally7Jcsep05kk8/+YzJkz+mU6cOtJTxv/jKqyDoUipaU7vWHYiIjuBg+jFZJJaYdpxUVXopKC3GEO2uc8+eBA0XEy6+iJaiEdsyJ3c/8JDQ3Rq/XNJhmeh+DG8Rjzz8MK+/+CLIonzinnuZ/NFXjL3mLvpfeh3nPPIiN37wJQ+99DovPPUKl98mGvFllzJ2/Hj6DB5Ms86ibYs5IKJZCpGNE/DGOMl3BjheU8Hhwix2lJxgS/VJDlQVcNgq46BdzBEqOSXH6DKHSb4yqPGYeBo3JbF5exLTOtK0Syfa9OpDm379ievQGtUkiVayoY674Hwmjj+b8ddfS+NenTEjwyApEiVzrxLd2CfSZc4UhkO4awCGgXJ6UEohUyl5Fnodmm4XGh6wJV9OS0opvQ1iokDJV8QZ/ShF0O+Xi7AAdbYff9CL/q0HjTW6vsYKJWWDwQBYCBAj7UuC1A3aQYLKEI2xDpugpAfRttO2MpfRMYkE5ILPkpzoyAix8MRT7a1FErEM8SorMMXXbSI0SnMIkqMEXwJSxxBf96/MINI0loAw8mh6xPubry4Tytc8kXHp+rqg9nUeWh4EcRU1wgun0Fs/jnB3uC6GT/qwteIh/SO8QIgzlLJRSmHoRoUoTbMOaxcUYeIfPMLu30oopVAS00680KsJVkr9RoyO6wyl6kvZEgmlGVJGknRcktAN6YEppVBK8fcepf6YF2rr7xX+b0jXAqDdf7ZfpRQBPQfUj0PJUdoWm4MSqbBrqwmUFUKdBWLHskp8VB3Pg6JaElq1xVHpQwnIJbVoTd8x5zLwmps4c+JEIvqcwRMzfuC1DWvxDRqGPWgEza+7nkGvvcaEyV9xwRvv0GrSzfiHn0l6y3ZsCItnlRHOMoeLbR4X++JSKO/anZYTr+Li197jiU9+4pMFW5l45wtEN+lNk9ZDcbpbUWvEUeGzqSmtpboSVG04KlKg0RVLoEph+Bz4PIYcfcMoloWe7QlSJMCbHRcp8XDa3nsLlVeNZNK2+fS49SJyeiaSHVaFEQ2N2ifRXPnp3jSRNz74hFt6dUFt3YIhAKkqymF/OvbuI6iCSj566W1yjmXx7TvviXZcBAJiqd1acvllF7Jy6RKyjh9jzNBRbJj1IO64aEpUEDwe0tLSyKwqxfREUiuA8uu6zfy0aAnJbTpz8a230UoALFpswR2GDCNSQKzmZBa2mCRsh4cjOzdzsVxcLlq2jHPOvYC5P87j+vufR7XugnViP/aG9ZBTgB0eid2nF9Fjz+KM117kkqnTuGr2HCYtnsNF337AyDeeov8L99DmkUk0uuViAuecQfWYPuIGUT20DxWD+1J79kC84wYTHDmKwPDhmHK5GHHFOdRefjbeay7FecMEYu++kNSnJnHWh89z9bKpXL15CY/uXM2Lm37lwucf5eIZXzNpzkImvPY0hTFhTNu0nDIBdo0FuMJYWX2Kap8PxN6r5dmSebJdSvDMFHCSZJ0umq1SJkHbwBawsUVpkD0JZOu1tZMFK+KMLb4VlJVsKAnbIRcqY0lReU1T4RA7tukAh8MhABuUfSso5ZTkUo9F0n8oIn0pcU4p173HGTQWWY+NTyYxKYkY8SNk3opzcynML9IUyOnKjynAbao6HMbpDoUehBbdno2SoBNkHEopGh6l/hJuSNO+HqNpmvU06TLa6QxxSimUMpDlizSK5pvDLUqGbYPDTUxsFKFHcFU5TAxUKKo/hm5YO924ZoKSTKUUpjgNvvwfPdKVDBDdpbSn+1FKhVrUYR3QMaX0F+m53nH6qU89HfknPaX+M7X+ZuP/VKISqkPu3+m3Yax/r0FT2tCyoScOzSuni0C1LIIIN+6ERJRThNd0UeetptRfzcrNq/n6tVd5+b03+eDNt3nh+ee5YPRYWg3qQ3u5cFo9bwGfPPIsuzfu5YGvPmX0HXeTOKA/QQEYbcqIjvDQbVA/Jt51H29M+Yj3p3zNiy9/wGtvfcJrT33GY/e/xK2X3sKYrv1IFBnNqsvkWOU+jlYe57ivhJM1WeTbpdTaRbjkRjc8zk2k0Gq7wOGT0ZjglOO71n7tmjo8MvBI2dhjLGSj8BFFEJcBhhxD+595Hr989SMzJ3/Hmf0GceGYCVSJGWDZ6m3M27COjoP6s+DTDxh62VV0GTqc/l3bU3TsKKpzW1SPdpDWFFNMKZ+88wFLtm3hh2deBDn+2hE29z/+FPpZL+aVgGhc++T2u7a6mvmzZuGvquXyK66AmqDwtYYkuXzzyCmvqqCQlCYJtOk/hGcfeZS9O3Yx4YbrUaKZ+f1ePLFJ5GQc4NKJE1m7aR033XQTb7//Fo279JYBKbDKyauuEZtyNDZeVKZsEDu2YR8+hDqVCbV5AjBVyJTTsnka3UedyZBrbuP8ex/lStGMH37hdR77aQ4vLFrCm3OX8/a8+bwwcy4vCrC/8c1PvPflTJ757BtueftzPv9+NpM/+ZYHXnqXG+64lwvPv4xWfQZix8bLhlSAb+EKVnzzDbWZOajNO/FuXwdiQ24a04hwgYkty9aTK2ORiWBQl544hKhAdUA2TCVSaNc70yZoBRB8QcnwZBpBQNWUsDJsfv/o/Ia4UgrTdODUzjAFBMUJgDkEgBwOA92OUhb60TgjxYUvtoC8Jf0oXC5XCJR1vqbPlnZMlx+nApeEY8JiiJKLtDqZs4ycE+i/CEQodsbFElR6s5A1JCqwLbOgkVGvQe1C7Z3+6Lh2p6O/eUqpEA1K1fuaPu1CBex/O2YlyFufatXTLTZ2nC7cYWGhKg5Z3KF8AeD6/gyhVAavhFClVIg5ShMqxUMqtPj/6A01eLpQfaOnI3/DU0paF8J1OaVUfQkhRgd+a+d0wDpNh85DyKz3/zW/6h+QpdS/X0KmQHZqS5aCEifLVW6Uf/5xOvfecQ8Xnz2Cke26ctawIaxaMJumbVozYsK5DO3Vh+bhcfjEvnf+uWNYeGQHmaVlbN25m0c+f4ee111JsFsKFRHSd7wDFQ9Gi0jo1QSre2Ps1AgMF9iyCJTQ760sDZkJbOWt57YdIanRuKwmNHOkimtJ6/AWdHY2prUnleS6cKJFw3WJNm6JrTZgKAwHIG1aErZks8BtiwLlp87tQxl+yVe43SZ1+CikQgr7Q+NF5O/pt16ldYv2ZG3ZQO2WjbS0/XSpCuI+cJzmcpkyLjqWYVGROE/k89q1N3FT+25s/PQ7acPCTmrMuDtvpUVyEj/P/gbELo2SUcVa3Hn7JJo0lfRZc+natSvZOQXIOiAsPgZvnZ9DmdnsP3ScqCbNuf6ee7npgQdRZgyzv/4GT0ICF1xwAbaMxy4pITatDZVHD3PPjZMwSis5tnQzd933JFZkE5TYoY9+P5OFd73Mrq/nkT93B2U/r+Lop3MpmLEGtXQvxVsOULg3AyM9B+TyUJgPEdEyBgMDE+X0YDRtQQDhS6AU5ahFyZSpSLmhj6qF2BrsmGrqPKXYkYXYlg/bDoiGJ3luN8QlYYfHgJJwpAunmHR6yGb1y/LF3PTYI2J7fpnFmzcT1bIlcS0bs/3oIaYu+4X0ynTcjigcGtUMOzQneo3awijLNhDcBGwCAdDLNQQ0NiihWgmbJYh+VENAWtDphqFwyNwaemxSQOkaCvlS/1gSkZDTpTAMA/00+PX91zcYCktbuOWE5Q1QUhugwl8j5gsLJW1UFHkJykYqJIJ07JCNwhGswq0skDEoFIhTSvuG8FdzE4IAABAASURBVKzB/137dn2Yv3p03w1YqJTUEzqUUiilQiV/X82QiJJh6PI2tmCvI1SmLuCvLy91kSOCLRq5BOsbEPqFscLZUFHQlf8ZU4OM4nQN6hvn9KNn6HRQe3oA2tdOKRVqX4cRCnSeJjQ0dCFe+0FhmCXEg4wkVPCPH11H0+iT41FAJELH/1jifyam/oPdaDp/c0H+cu8gE2LK2EUsxN7lZZNcoKQKYNxzzz1MmnQLAwf0I1hZxzuT7mXRO1/TevBwLrzwEholJrNL//ZCYTUqOpy4Ht1w9+2N3bwNZngsBaJ15dk+SqSvcqG1XFZRqUxzoWVQIb6+iKiSxeUVwZdlTa3XT3ldpfhVQofMgOFASZ7TLUBsGlhCp0wNyCWMGRaOoVwYdTZmLdhix9JzZ0iZWg0IYW6cYRECJE4qMSkTQKmRdJ+ES4Bq5ZBKEdixAlzte9Hrmhu5/evPuevlZ+jSqz1NEuIYJuPO2XeEY7t2MmHYaC4fOYYTcnG0+8hBvnjhDXa9/CnKZaObevaxZ3CHR3HDtdeAVioti67jzmbSTbfSql1LTpzIonPnzpwxaCRHj2by9Q/f06FjZ5qIycF2mvTsewajzz6LPemHmP7zHK6XdrqNGY4t7aiEJAJysXPFNRNF04ph++59RPTqLBrkKY5+9T2Tr72OD59/iy2/LiF333F2LF7Kpp/nkrVjPz4xD9VsPMS6rVtZuGIlC+f/ysZ58ziwZDH7Zn7Pjm+/ZPv3n3Nw2UxObV1CIGMnRu4JqC3FVj5smR8QXkXFYcen4I5thnInogw3dcJ/pfMIJyDIZxcdYfuC7/ju/deZ+et8jhScpNzlIDYliV7DzmDUhHMgIYWDuXmUylG8SbsmmGIeqhQwMMXM5AiTo39QUVFhUVsj8y8Cbsox3zAUQRux2YIl6KLDQQOhD1n3hB4LK+QrpYRmUPpHOVECvoiZwraVyA+CM5bIlk1A+tFrGHlELAnhjW5C+gnIphiKi6wg9ZWAabMmLUhsFI9fbLqVshn7JT1aTEcOmTt3VJQQA6q8HFObSI2g2JQNTAVCZoge7SvlQGFKWcXfepRSKKV+y1JKYRjGH9I4/eh1rGxbRq2w9Y/YnpX0FhA8UnJCsvyy6JBpFEUqRICEta9bN4QCCds4hLlOp1NQWmE4TNyyg7ocDv7Ro1ChIsIr6ToU1E2eDtR7IQJlAA2+TtWD0b5FUFpQQq4S38LWuxT1jyEp9aG/fP86pJTUO+3+Ou9/JK4H/k90pMeunVKn6RUh1HEteBLEdjlk7BCU43d4RAQjRozkzqtvYvC4C7j0gXt5+cMPaNe+BUfkVnzG9K9ZOfULSkrz6dO3B/vlIuqh+25j6zdfYRfmYviqUL588FYSg5NgWTG1xSVUV5Tir/Xj9ivcXjC9Fr5qiJRFFRsRQ6TLg8cdTpQjDP3v1TqEFquqGtsnc2QY+EXLqykqRgk4I3VkKNKI0Gz65VOH8nlRXi8BAe5wX63IFQIHFh4CNAr4aIxBogon1Q6ji6jGESVlGDIe/+7teGfMILhqDRTUkGhH4cn3UVdeS0lODlt3bJdxZ4W01EqXSUfR9p979kUcaUkMeeJ2tv68VG7moc1F5/DwQ49x7OhRvn71Qwg4QjPTbkh/7rjpNmYImDoFpIcNHYheHIsXZZPcOJGBZ/QFAYG8gmyxFZawfs06Bg88gx6jRmMLIhi5OVSlH+bj19+ki9jW33/nTVRiPGs/m8L999zP1XfdyidiU8/zlmDIheau7IN8v3wuP61ZzY5T6ewvyWPugS0c27GTMjmRlO0/QM3BTMoOHaFo90EyVq3lwC/z2Pv9jxyY+iNHl6/nqNibMwSY89duQu3ZBgKUdt4JjFPHqMlJx5tzFF/2CWpPZuAX+sg/QVC08U1ilpj2/mfM+OgLVn03jdXTZkB+OY9NvJXrrp2EnV/B2qlTKdx1kHhBzs5JbWhuu6nwHUcZyJzZKLsGtwfCPBb61GyoIKZowiKiGHp9ysYqRQkGbCmv64TYjNINSFDLtXjYlk1Qfmwd0RWkri1gj1JIQzoVXVa7EB7o8kFpT4Ov5Bq6nPILPdKK4cLZsjUl1X5Ky6sJyGZUJ6a3QJVfMMslB4gaadMSYPcjoiqNOHDYQalri5MsJQ0KRNpCD7ZkS56hJKCTf+c0Lb93OkspFaLTkooNeQ3pyJh00wYKZThDchWQTcMSEPbLBqCkoCWbhl7nur5EQamQ9UR8hSm7RnhEGB6PC4fbFfLdbjf/7KM70GXFPEdAIpahB/fHgSlVPwBNPJoJMniFQvgtQ9K1DYmZoheBrAMp8sf6ukSDU0oJg42QTcUU2xHy6HYbnET/Z171j7vRNP2bUqfr6ctVKyCSZoAhozdkRzZFizn/0kspkJ29+NBhlNgMTRThKsCnM77htknX8ehj9/HVp2+QnBLG2SO647UKmLN+DmX5B8BZAO5C4WGh8FJU0fAAVoxNZJSL2DAnnjBwRdloM0NVZQ1lxVUorw9fhQ9VFcBQESgzDMvy4JC4yvVCoYXT6SYyxgF+H7a3DHzlMkdlmM5qCKvC9hRhm0UyLxXYRjmqOhs7O13AQvyCUoz8SgI5hSgBm7Ct+2HqavJue5sfB0zkoysu5+ERI7inbx/evOUmyueuJSiXZzO//pry/cdo36QF+YePMmXRr3QQO+9Z993Mhc8+gEfsu/2uPJenZn2BUE6vq67koUfv5913X8N77Fi9XImcuYXukjIf69atxVvnpUvHLjRONth9ZC9h4W7q7Dr2illj695dYmOu5c6HHhEhlEUvfLdEoM8dPIwVs+fz6g8/EKX/qOTMcznv1ps4dmA3rVJSOXfM2eh/mDy5YxvKa7ycsivJtCvYnHWEOfu28uPxbbh3Z9Aro5K+1SYjCWegsxEjGjXnkvadubptD85OTqZ7wCRs3w4qf1nMyWm/cODrqWROnUXutJ85+d0ctn30JUtfeoNfHn2SDc9/wqE355L52RxKZ8wTk8YivBu206GkhuFhMXQKQtjhE5Qu2UajGges2scDo4XXNz5M80qT6JOFFK5ej8MupanyEPBVUF1bIkpYnWzATpEjB/pRykTJjwYqJUdjhyCbxk9DMkOAIicCCaKU/toow9aBkLMsP5bw1pY50AmmMjBNW/oAh3RhytrVpgtpEqfbKXm6FCHFz+Fwo7R2qkyhUWGrJhw6WUBuWS3KdFNRa1NYkEdNVQ3ph/aBjMNonASyUWDVyQnMS6jboGRZCCgbAqAmtlwMWgIwlk6TT8MYGtZpg8/vHqUUhhCplEIpxW+PDuvhahAzwgi1RX2+acoAJT8hLgHDNFFSrqFto6EBv1aNhYigoLRmkv5ri4CozA35f8+3dGu601CjUCeAKssSGStK1ROgVL2v21BKhdLz8/NDfhBFYWUlZbU+nY1EKffXUS3tYCj+1tNA/F/nKaVQqt79dd5/V1yGjXZ6N9MuqLVE4WNoAgLBULdK1dOklArFGz5KKSy3galkGnRWiI9BNu/YxJypP7B753ZM2QRtsdch2mS1CEvG8i2kNWvD3PlLuOyya3n6mZdF8w3Sq/8I1q3cyf13PMG0yTOxwppjuFsSTjTx7mbEuBtRKqaAA6KxZhQEqBGiIwWAkxqHExsfKaApKk64B1vUb6uuBssXEGEXSqMisBtHQbwBsikr0TwQrVPZHvyWCJblkkIGyohCOVPB2RTD0wzCm+Dz+akqq5HjaS3+olz2zPuJj5+5j+cfvptX3n2V96ZN5uc926lMCqdVsz4M7jCAC9L6MbhFbxLbtCCuaSI9o8RPiEGJzTcpKYH4MAejB48QvoQzauTZbF67Wi68Ynhl0q3cff44jE0bGTf+EoYMHMS7738gtMnr9fLiUy9y0cXj6NG7P19/8S279u3mxpvPoW3rDhQUFXHi+EmOHjxCaVkZw4YMlnE40MhQvHYzb7z8HPGpzZjy00yWfv4VQ5qksXDFYp675iZuuuEWfli3jhcX/8o1Tz7LLe99ytebt7NyzR4+uP85+qa0lQ2niBjR0nIK8lm9a7tsnlN54PUXee6pp/ngjbf4VebySGEhgeh4kjr2oFn7HrSXS9Ieo0bQqs8ZhKUJLxNjcDRPpmnPXnQ7cxQ9zhlN73PPwZnciEXbN/LO51/y4+L51Ioc9Ro+gnGXXsmAEaPp0acv42VTm/HjD7z25mt07tedW+65k9yaMg5kZWFGJYBqgQxWeBpNZExCyEdk0S+bcUm5F33AEbEQOVeUlldgata4LQynQl+Uaaek34Z1Wa/hBaRNO7QewRDfRGGiH6Xj/NvHkj7r6oIhrVHXsaVHW4Db1iCqwVv5Gdy7G25RQE5mZxEbHUViSmMCst6ysnMhRxxOadhB0GHg8ERgGCAHeGnOxpDulQFKEg2nA6fTFOf8zZmmiSF5SimUqnfIU4+JtoTq34Zx1scQ2QSpgCUmH5fLhUOc4XCAoWQ92dQJHwMyFoXCMM1QmsHpx5ZFaQVlqHKM0ItPu0Cg7nTu3/cMmRFbiJQ2dT84MYS9CodOsOrr2Xils2rwloorDIUTk5OwRC12yA6aEGMQG+arLyxlwwIVhFlSXhbb6cQ/eEqpP8T/qyJ/YKgIgfBKaD3NcPEa8vXGJPtnqFtNSb1TMnIlFx0KFZo8AyM040hRWyZFNyBh8eSLZo9t2hiCzZYjKF1JRp3icMZJEmKaMXTocDqLVpafe4qSLZuoyMokwlNLZIKfmMZ+/DX7ee+DJxh+ZgsqqneQX7hBFlo8lXU7mPrt47z1xDkcXfsJ0TnbhJfZRAEtXVF0FRtZ+wSTeKWELlAltVBZgZLNziUCYmi+V1RhVJVi+yuwRNiV1sg1Utsyjx4RbI8HwkycnnDwGMikIgTCse2QvYPaJdM5+f6rnJo6DeePc6ie8gNq8nTSZq9hzK48rjxazdXrMjmj2Efb2Dg6eKKIlMVjllRTUlFBQUEZJ0Sz2SI38AcrCvDGNyJXLoxO+UymfvcjvW++hfmvvYXuOa1nP3564SUJW+xav4bvp/3Iwpk/0rZDGw7tO8iOeXPl5v4wZ40ewV2PvkBtVTmHD+2SPk4SKzbxPj26smrtEtJap1JbV8j27eu59Jo7sI1o7MxjzP9mCsd2H+KGiy/m2bvv5LlHH6NVahLff/U59+jfGBk5CMPlQ1XIorcqsaNLMRPcWIO70vGtuzn762do+/ytBK4eSV2vZgRaJ1DXIpaaWGFVZDUZddlszNwsponv+eTTt3nx9Qd5+bnHmPLFh2xdOJ88AdXsLdsoXLmBvBWrObFoMTu/ncH6tz7j28nvsi99G81T4mnbsymeaIMDpzbx09IvmL12OiXuKvpM6MvBiixiOjam15ln4HO72JqZzoBh/Xjq+ScZMLSHrMN94HKirFJsocf2Z0NtDq5AIRHOWjwOkQ8sDGUh+7DIqh8wENzFlElQgK1s5EULtDIsELkxDGlTGRgG2U0HAAAQAElEQVRa2KW+ZPLXj15LGmtE75P6SrItbMEFjT126PJQ2vUhSmww1E5qj+G4I8ND9nqnM4qUlKbYBuzft5esY0eEjggRRx+myKwVFF/3LeT4Rd4lSWIWllPaUw4I0QQN61oSQq9lWfVp4mvQNQzpQHJ0Oe2UUhKrf22hSkpLvwj94iRP88UW7dfjkHq6qACwQ3rWL6ZDCplSi/rHkMygBl5NjIxEM0T6rc/8d75B6lAyIbYuY9mhyXARpBabWiOUisIjueFYLhOtSVtydDYkP+/Edo4e3Sr5QSE6Gsv2Se9OwsISCDciqFLCcUkh5KhnhrT0H3o1CeI0w7T7fd2/jiulQtkhRgo/Qtp8qG8rlM7pfKXM0BHG1u3KRqUzbRmP9pF62tdFdftSRARDYSBtC5+0h9TRRyBDNh2EV9im5NsE5QgcGxlGi5ZNiGuRSrOUZDlGVZOXn4O+GdXsTD9yhOWLlsiCO0jvPj3RgpcoWk/zZqn07Nmbiy69iL4DBrLr6F7eef1tpjz/Dqs/+oyMX2aSt24JVdu2wZFCVGUQmWbRZMMQGwSIAc+IckNsotgvU0AAWsXEYoRFQoQBYUouLoqpzNyF/icJs/evZ//mhWyTC6E1v05n2bK5bFi3ko2b17F+y1rS5QheWFpAQI6Cx+Ty78DmDVTuP06kz0dLsTPHnCzFU1qLVeenNruAUzmHKCxMxynH5Cinh7AAOETDT3RH0yohBbdoJwUnM9Hjv7xfXz796hvmvPc2COfGTbqZRyfdIRdxgzh0YC8//jiTqppq0tqmsmH1KrJP5jJ47Fgpqzh57Cjh0TEkJTWmsKSUXbt2CHC1pFp437l9G26+4UaZIgtfMJ+PX3qB8tx8BvbtyQ/fTaVCNOMbr7maDz/+iL7XXCNdK9x9+mM3aiyAm4KVkkKd8LG4IIPqQBHKCqPLgNHc/NRD3PbmS6QkxeEXu3uLVi3o0qMDaR1b0zg5AYfIhbekCq+YdMoL/CAnhYBc5BWKRpq1ax8H165jr/B279oNHFm/hZxN+8jevp/CoyfITs9mz7bdbFm2mn1rN1N8Mp/K4kr2bT7O1E++4fXHX6RIxnBAxrlFADwxMo5Lz72QIXLJltx3EGExMRh+P7YKE/6Aqg3iq67FFs2MyHhcod+ScBHw1eD1BvB4YoQ/Clms6Cck37IQlJI07UKJhv7+5mwZ32+RvwooWUtKKeSV9Y34ir88EhZMCig/ASsIgWow3LRs3gENjsUlhaQK/xLi4jiWnkFmZibKdopM1aLVdL9cbtXIWtOneUPqhwBRmlGy3lAyBP2RzpSSiPh6vep2JRjqL4RVp0FQKSVtg1KKhkeXV4J5BpKmeYAfDdSm8M6Wde2XvpUwSKfpNd9QTw9UYEIgUFAgKIU0KS6nLD5JtYUhQdFmfyv8dwKmckk1hdL5or5J/7IUFOGS4rEFsKRjSwBVSdw2TMyoKEw5OgcKM1izfCErF88j68AegsqHUrVSt0o05lBjRMiFDJJi/xN06Bp/0ylJDTn5CNOEHEmQVwIKhXgSQXhhC5gKvRIzJF0SpGfJV5IgIcmVQjosLlRJSokfEC3R9gcwdFWZBMnVtaW6ZOq4AI0S8A4KL2zdTlBKBKSuzgvaWMJrJC1Y4RW+eGgsgBCoqsMQu6Itx6G4uEayMCxOyo38jr072bd7N2vkeH1o11ZGjxlGfs5xEhvH0l6Ooy7hYdf2rRgzqhc92rQkYJew6+A65i+YzmefvcV77z7P+x++wddfvsOaKZ9zdO4Sqnfvp2rnTsp27Kg/qpWWYskFHVkn4WC6qBJ7Kd+4ncK169kvlz4HF6/nwMKV7F+wgvRlqzixegcl6w9SvvsovsPHqDmQQZRopsmeOBzFZeSWlFBTUUqlaNQ5cpN3tDCHzRWF7FdlHKksJrPkBDl1pRTJYjCd8TjTUqlNDCNTZCY3WEdNdCztBvdh+PnnE9aiCa+/8Q73PfYIvXv24fmHnmDOC6+ixeOFNz8gVkwRRdUVnHPOWBJFNUsUXp7IPklxQSF2WBilJ7fiF5Bp2jSFps0aU11Zyu49u0hr35ra0goGjBpDx+FjpL1qvpo8mS17D5FbXUaJgHgT6fvau+/g+mceJ7pPb5ThICibi7+qhOKD+6g5cUBmtxa3isAp8lB5Mo9gRX5IFqKIY0hiZ8ZPvIZRV11BWveOhMcl4oxpRGTjZBLbtiO1RyfiuiaS3DYBd2IkpQbsKTrJugOH2XCykK1ZpzhYkMsRucDLC1eo1DhOWV4OyzracnQby/KqWVdeyVG5F8g3FScEdNZ6YdHBQlbv3kh2TRUxaY3pM2IIrSacheWJhLoKiNDr3Sbn8FLRdmXuPX5cHknTv2gtcqtEXG181HrLRTGoRMct2wGGEvADy7bQpgWQnVILspTXeUopqR0UZ4XWggYpnSWrQnt/cLbgT6hhSTUMA9MhTsALwSDDNHFIpq5vywlct9qjb29atmjLkaMniYgJJzm5CVUV1ZzKFJlVoO+ZELoQzcIhDpEtW2zndZKhTAMlZULtiZqtgVbLRAPI6nS9VnU6Qov2tdPpQh7a106HlVIiKzqknUXodGjb2FhIFyhLCSsM2QPqsEQm0I/UUcIEQ4OaUkoKOHCIVmFJNUMZf+iAf+fRTAvtaJp5mkWqSFqQCbWLsVWxTNZRjIJt+HLWYZbvx1Q1SOOUHlhFkr8IR/4h8rcvwszbik0dBHOgcBtW9lpUTYEUDUrvVsgpTbEMCnG6X+1Lxj/12tJ6MOQQEbGxpC29YBV/aVvmWUogfdooJawTcFQ+yRctQM+m0uYYS3PIBhMCooI6XR6UAKQwENtQofohgqS+UgrlFiHGkB8JS7VQHzpJb7/idA7KL2350ehtGwFOZZdTkZeNW7S9lNQEKilnxYalrFr9Cz5nGY2beij2HWV/+mr8KkMmOIvwqAKiItI5mbGQ6rx19OwQ5PqLunPpiLa0T6kivOIItRnrKdixkN2Lv2fON88x851nmfLCw8z7+E02ffMpWz7/gOwpX3Fi6rfs+fxz1k/+gFUffhi60Fnz0WRO/DwHc/0uwvYcpOPxYs6osBjr93BuIILRFQ4G59XRJ6OEfjmVtMnMx798E3mb1hMlWli88LLWX83RvGPsrz1BraqjmFKOOIrwN3cT06czKWf2pbxrCsuMapba+WyP93C8UyuaXHQhLe69nf433Ig3GOTHVSt59I57uOHMC3jw6ceoefEDEBzJOZJJldfL5S+/zkVXTAxpaLVV1bKHHOP4+rXYddWi6SaQECsTEKwhWOulSeM4MtMP0rZlEq379MKyDd555mG++vg1Og7sQqbbK6aA3bwpR/whN1yBJaBn2z6Ur4iMnEyuGNiXmy+/mPdfeZcjUsaqrSU6tS0pzVriLy6hYO96fBn7oPgUra64jhGvvkn3cWfia5WC/nPpiiYxGF2aE9ajNY52jclr6uBkrM0uq45tslSOuG3KmkKwTQrlqfFkx3rIjnJSmNyYteWH2VKTQX6KoqapTXUj2SvlsJLZ2Ka2v0G3iY2Z+NkFrPZmkXb9aG775AvanjMYy+3j2PHdVAXKsJ0x5Fae4vWvPiHv4FoMsxLbE0COKtQeW4M3bzeqPB99GIowHVjVp1AyfoJVBEUDteQewyaIrChZN4GQj34MSRVg0yAV0CCo08TZUkK80KvzdEAphWAcem2YpsI0QUmCUiaWAQgQGxK3LIf0oUjt1ovuffvy/7H3H3B2Fce+P/rttXaenEejUc45oUzOOWPARJtgwGAwNhgHgsFgYzIYGxNMzjkKEUSUECjnnGckTc4zO671fr2FsH2Pj899/3vPe5/Pe2exenWurq6uqq6u3iNqdRLs6klK8ZbK7eWzbvNavPQOwoU5ZHIdgiFDOJRRDFaZWhjppA+anjEmuwmn02mMMbh2UBB8P5sOBoME5Ke1scVzr/I1xmTbq2m2rTJkHOWMK7p4Gkfzlo4wHkjvKu8REt1MKKBGen0/qyccow7giOHSIqSH2mRJ4/kiop9Ry3//WmWYhSE4Ph4mEwK/AN8UYeRi2LqjgY++XMCzb37Ix7KU2CbieM1s0Q3zgJFTKe47mFW7m1mjm2vIgcZu3pj1ES+++QF1Da0YwbX4/a/h7+X/Hj/8v9c70rSO8o5iY4Nn6yzVHDVz8DCKfYwxtgIcH8JBfC2g3eQJGDGI2tt638fFaK6ikZqJgEoroXK+fXyN4esk4fu+WqqtXltlIxXZpIIv6hvCkRheW4am3Snyy3PI710tAXB17EvQ2tIuqzdAUXEZQ/qM4MjDT+SQg45m9Ypt8l2eLKarJCdawaFHnUt5xXDak1HySgbSf+B4qqvGMnzkdPY75CTOOu9SLr/qF1z842s59eSLmHzgYYycfABl/QbjyTpMlxTRHHFpDzq05UVJFOQTLy0j0K+S0gljSZUVsDrZyvZghq05DlsjsMx08nn7Tt6Ra+OZpXN5YM5b/OmjN3nlq0+Zt2UdG3ThsUZH5kZdfgS9NCOj1Ux0ezO2qK+UZBe1jZ2k2n3yCJBs6aJGFnjr+i0MzSnh6uNP5w864hdIIVp6jT71OK4+9zzefewZHv3zw1x40Y94+uZ7uOD66+C9RVx07ln06zeATx+8l8Ipwzj39NMYOnggC5es5uPP51HYbyDhaIS8/BIamzvY1dTAiDETWPTNOk48/QwkOTxw3cU8/LfHKSnrxfqVq3nq9gd56cMFNM79FNJaKycANbuZ++os/njPg+yUlRkqKqaoXy+CpeU4OYVZPjKBXMKDhlI2ZiaRQaPxSqsEvlV1HfQ/9Ax+dNdd/OG3v2XfaVPpbu1k6/qNhF2H4f2H8psrrube313Pfb+5jHtu+hU3/+wX/OTcH3C4/NmVhOjcspmtixYytKSMitxiuSgSOC2GQaUup+8/hmsv+h5/vPonXHXqDzlw7Exee/wpTjvgKNxMo8Y3OKECelX1Jdndg2/imIAr9jXM/Woh7GoVXwdp1MY6+5OvmKPTTlzzzkR64+Xkk9ZpLa28tLf6gueheTmAwRgHg+ijr5GVaU/RexWW7/sa2+d/fWx/X3Jiy61Y2Rj2tDPG4AgmgueaEI5ob6TEDblMmjhalnk0Kxt5ubkU6WS4aVsNaz/8FN/EpMdiOG4QBxdhRkCym5IsegKd1kdJAiGXoBSs4zjsfQKBAK5xsGWO6+K4LtZVYOdhA+q7t60xRqj6ao/GUJCuMtK2nsq1f6Ms9nEFw3w7hucLARU6CtnXArfEcZ1ANm8/tszG/2UQLAvPiLQZtwVMF8Zrw/Rs08a5hfbNy6hb9jmr577NV+89z8Y3H2fZe89St2oOXu0qkhsWUbvgPTJL32T74o+10y4hUbuUxJbF2McYk91dLH7/GLKEsA3+XRBt9lZLRaITfDakVC4eysK19Ua4O/jStZ6ye4KPetjNx3g4Inh2PF3x2mOD6U5rk1FTWbtZvnEMEV4uLwAAEABJREFUxuwJKhUknyzhXQfjQ1zHbjlqbRV28TJGsDWmZwyooed6OLEgJYVRSkpy1D9Dx7YG2tq7mTZtGuf/8BwOPXp/koFONtcso7pPVEr0DO6/+xZWr3mfjtZNfD37Ue3iGxg3KAfTsY5d9WvoGpaQJdREe7SWzekNLK/7muU7PmPZTlm/2xezZe08cqVMp+VHqE51MrShh0HtCaa0ZziwI8KBsvj37wlyQHuQ46smcO7YUzguPIT9a6B6zjZKn1tA8Yvz6fvZRkas6+TYjlLGtkcY4udzVN9xDBg3gZgEdkWgh7mFGVYMDDJ7mMMlHavI71PF72cexdS+lUQlJB1btvLVljWsIEFUPu7YITPw+hSSlh+npr6WxcuWc/ID93D4H3/Do8s+5KP6FUz/zVXs+/0T2f+4aYy86Af86OIfc9AV1xLwDCWHTOLsyy8jphPFO2+9xouPPEw63k0wBMX5uQRUPv+zjzjskLHY36lu+mQ2n342h86OFKccdgh3PP0ggQkDSXo1lI7rC0Hw3Dxee+05Dj/rXJa8/zGv/+0ZXrz1AS4Zfwh9a9rYduv9vHH6D3jx8JP5+oJraLrlfhp/fRcLz7ycry+/na9/fjsLr72eXXf+DXdFG/sddjI/+8Mj/O7WRzj72HPZt/945s75hvdlpHy2cIUuyebxgnz6d7/+Co988TFztm1iUzhIa2Upja11NGlD60ka8YzLyOG96D+0mr5DCyiuCuIEPWrrNrDim68oHdgfTBlb3p3Nc3f/EWfxGopLh+HIJ5r+bBkH51exefUiNq7/Cr9mpfhiPuuWzqduy2r8ngZc8b+DL57vwg1IPtwkjiOQ4mNjGVx16PFJS6YkG1ozV7zvqFHQcffIhu/hIH637azCUKxqfVEfPxtnP8a2cbJJXwrcCziiu8oCYVKJHjWGCm1QE8eMJ9HTpdNeIX369Kaxfiez3ntb8iZpthfz0n6exUtjGWMICI4QwEgJW+ABJ4wxRvNwcKUcHTQGe56sntmzK2QLbN6Yv9dnC/UxRmUyKJTU6+IrnUlmMOrry62l2qxyV2X2tfSwZQ4SfltijMFxjS6/RFR1yiR80sk4/9Xj+wE0Cr4sZAhoIYvBz8HXpLxoiNK+FQyZNpYROkpGK3LZ2LqNlY2bqRhdzdLa5fQVsxx//rFEZeU98dxfWSZ/VN+BJeTFfF3UfApaSLI4Ci/FdpFtwKTJBv7rxy6p7Z0Wk6QELyFl2iOl2i14SQWxir6+XSIFR3PZQxojSfONgzGao6wCo0AkSCoY0JHfpU3HlE0NHayWD26xLjm+Wb6JeUvWMm/ZGhav2sSqrTVs2VFHp1wUoZJC7AVWFhcHXP3nyXJwxBR2J1ZEQn45vyuDIzyNMcTCUaoqqskb2I/iwhJCcmsUlZUTCEZo2N2ErzNOn/4l5MQsA/WQnx8gaiAc7MZNttHUU8PuZA/RimIqJHiBWITWLo/WdqMxIlQVDmfM8CkEibFs3hq++XIpy778ivVLVtC8ZTd+w24SNY0kpRD9pt2wYA28+A4ds+eQ+nINpVsbqWrOMKonxL6mgimyZCd05lDV3o3fuBNvw3bCLR77lA9jzLhJ5I8fRET+uG1FebSMK6F06HCKQjF2725h647tbNm9lQJZKwcOncDJJ53J9COOxEjwrPB16fiYP7iaHhHwoh9dzZ3PPML8Dcu59YaruOyqi4n1KeJ3p5zEAvm/f3rQVC457Bj85jglg0dxzyMPcfU1P+eddz/QKaoZkzQURkooLKqEdIp4T4pFX33NA/feQYPmOvuDRzjr1GMpqehLj9a+08lATiFtpo6Lv38Y51/9G8468QAWrFrOSy8/y+7Vq2nZvpUv3/tElugKiv0YA0uqoDXN5mVrqd+yi37lfYh3JNglnti5cydfL1/HnA8/YsHTr7P4b39j3juv8c36teyOd5Lft4yRk0Zw8NFHcMwZxzN64nAi0Rxa5adtSXp0aI07nTCdnk9H3CMq18T4ab0Yt9/B5JcV0aQT0o7aGjbtXs9qGTWTJ4zHIU3G6STZmceaBRt48IGHadBlXcOcj6WsXifevIsdpoHacAs1qSY21dXSmGkhobN+c3cS33hgoaSiGCemfISAYwiGHBzXV52nsgw+KXwFT64S4/gYY7JBDf7TNyNrKJ32yKSR7Pn62KZONm2M+tusyWA8A7KYrKHjFJQzY/xY6rdtpFL8NGJwf3bXtvDRB+/jGx+nqZuupjYd9dVHeFr41i0i0cW1m4KCLxw1Wlb2rZGZ9jIyXFLfBeuGsL5fq3Q96UQbbNqi810QAPvvSCAoZFIazyOhex2vqxtr8ataxZqY7aCMLzhphF+2gwoTurXsls8rEglhHKkF7QBW0FX1b1+jeVkwxgnsIVTzErydn2LqF0FjA4VCorIxRX8TYVxufwZ05RJZqfKtCY6qnklJay7u+iQDAlX01GaoW99IWaaMKh1J/VYXrGLX4vtSMnhuVtnYtPECONqt+a8eTVYoEsAQxSVHqTzjUqB0Pg4hpS3fOCJIpqMV09kkvGupW/wVbcsX0b3oa9o+/4SdH8yi/u03afloNj2z3qP9vXfY/tRTbHz0XjreeJ747Dfp/uBtWt5+nZrXX2Xrqy+x+pmn+ezB+5l9/z2smfMhq2bN1jFxqzDxFcAYQ8b+lMtJYRwHRyElRYN2anAIlIs2vQsx0SBJ+dV2Ne3AdVMUFgfpSDayWP7DY487Aifgs11H+vKKEVll0drmAlVEnDyCXS3EpNXDXge9KiJUVblS5nEGjswjULyLcEU93d52drSupEuKZVujBFZW0rIdy/h86QpmfTWPeas38flnC3j6/Td5dPnHzO9oY66Ec166kWVFSb4q9XmtcyOPtC/gveI61vaNUT+8N10zB9A+JMzWoQ69h5cxwAuze/NKDnej/GrCwVQlu1m/+GuCHa006xY/bXycoMOUw2ewz6U/IFyUg2loJN25m+HhQoZES9m5ZjGFEsKZfYaR2N7Mxy+9waKFK7nzd3fz9OuzefSJFzn/okt4c857PHPb3Sx/4zVad9ZQVVpOfjQtqnaT9HtwQ90Ewx5JbaYlVcV8Ou9L3GgB11x/M6P2+SHRYVPoaWsgJoVVaPrhN9Rx19W38sILH/GDow7i4afewKkcxH0PP8Wvrr+Nx557lk/mzWPrzm14uWEqK8qIRQxJyVW+FGRFJEKvknwqhUd1JEpFd4KGtatZ9OobrHj6Rere/4LE6u2E1tZQ0BNmfOU4RlQPI5AJk+xwCek+IBbJIScIeV4CP95Mg1i1Os/nqBmDOWjKQEaUOOTK4upuqqetrpGW2jhb1zQy+rDjQdzfvmY+ofLtjJ5URjrYKtffo8z/+iNaO8J8PHcpxxdPwftwF1898DodK9cxJJ3H8Io8iuikbuWHfDn7WXbtWoTxBU5r4ItXDSE8+1tuP4yRaxEFx0TwbZnW21HpXmVljFHHPa8xBt9qUGV9C8/yfDaBylWo15g97U1GfGHC+CGPgGTBEFejAGP3PYCR0w9li9xGvitcRwymvrWT1R++pbYZud8gLVp44tdQ0Jfh4pJKezK5HI1hsHo8nUmT0b2BxdHKn42tgrVK11662XwoFMpara5r5QrNV5vMXlzx8WVA+YJqT63dnZ0k02kIg2MCmgUEciKQzpCdruYUwEh3SaAFCvuvNnW1t1IhP5+akhuNEQ3l8V8/aYEBO7AxhvWvP85bj9zO0kf/TMc7r1InIuz42xv0iLFGre5g3505VM3fycq736Vf2QE0PraIp374Owq+bOHw4pmMau1Ly9etVLf34uTRJ6DNUFPSJDoNpgNMF3jt4Mty82W5eNYE6la+o4NUuxr0dKi9GqFCMQxGsdcCyXpItAjPuGKVtddBWz1m+1rEUVKUL7D14YfY/thDrPjD7Xz6/bOZddHFzDnre7x16tG8d9zRLP3eGez62U9w7voDbdddQ/q3v2DK7FeZ9tkbzFgylwOXz2X/ZZ8yc+EXzJj7IaWfvkvo1edZ8tsb+NWhh/Pn007i2RuvJ7FwEdnH8XGNR0ZKPy0rXCcpwiW2xuD1tOF1Cs9Mh3BOEurbFxPspLFzE6lwK6XVPqHiTjLBVupat7JGynHdpp3kFOYTCw0i3dOPglAJfWM9xHfX0d4yjxyzmT69d1E1bA0DB25nV/wllm99kFZmMXB0ipETO7JH1PzitPihlU0batm+vYZMS5Ctm7ayNtFK06hBeOMGs04XOp+Ihq8kt/J83laecVr5fbHD+/uFWHXpIBofPBT/b6fQfGolzw7ewgctC3RsXURXdxunmlIOaUpTsW4TBe01zIjk0UsuljKdmnoyPfgjK/F7l7K9YS2JcodQXh7QoGPlRgZV5NOy6lNu/NEllLtBHrjpdn5/++Ni/gLuve9BRu53CH956hUuOv5cXX418dyjD3Ltjy/l4TtuZnBVkLHVok+kgy5vN8lUDdtbdjJ+3/GsqannwJPP5vjLr0OShd9TQCTSH9oMrFnJghc/YdYDz/H5rfdx/ztzYG0DBxRHOaT3CKTPadyxE1cbSc3iVbzxxBO8pUvJtS+/QcfnX9P27hw2/+1Z2j79msSKTVr/NfRduYNpHS6X9BrFeRMP5YRxh3NkcCjTaww1s1az7b2VfPXEx1z/q9t55N6nmfvNcup0FyJCEIpl6E4niChzeHmIM2eUMrm0g1jXfKJd7VQajwqTQzg5hLxElRRlVHMqlfJu0Cb7NoX91nHCiUMJ5C8n6rYxduARrF1Tx2E9+xC9fQXr7nmD0kVrmNnkMCKvnlhqPSs+vJ8XnvkFXTs/06hNZLQeZBLQ7eN0S7wShkzcI4Ej2rrExcwhaTY/ruaem1V0flbzKP/t6zg24eG4KQJBTz5XH0+QfeFvlWEymZb1mVFJUMrRB6vcgyE6OnskE0HcsgGceenNLN0VoLbDZ8b+RzKg30h+csYpZKIZyCkg3LAZR/Lh4+JoKTuSLrWej9HukdFJtFtKN6XgBFyM6xAKBAm6ARwh5xpDIBDClrvBgPo4QtjB/mdPq15CcKSDnKQvArgYQqS64gRDLo50ZyA3rPZgcl1dCndrbkpjaeELhrEJo04uKBvXrbASpNNJae6ETf7bkLE7lVo4lriKi3QplNIQs+Z9xSPPv8qsuV/RFkpjyoqJF0VIVgQJDqzEyw+z/rn7+NruoDoqbO+sp65nN9MOnkRBryhexCM4YQgBwXJ0LPBEyEzIUw7ctAbqAdOSxGnsJNPWgXEgYNQ6FMSVq8OTpeyTS1o2i+8U4AXzaEsmWLJ8Ac+8+QLX3nwDZ/7gXM74yRX88k9/5uEP3+f9VSt4R8fHpalOhhx/An0O3Y8pZ36fU391PWfcfDMzLz6P3GnTqc/PZ3soxNZYmK+7O5i9dguPfvge97z6Jn/ScfaZbxby7pp1LK5vZTvgV1UwdN+ZVIwbx5cqv/uBB2lYvghEe/KLqBPqhMwAABAASURBVKtroKWnU2tg8OUfEl/giHGNE8AYhexiGSwTBNyobmrzKSqspLioUv7IBFVSUqUVYXbJsuvq6MQNpMkrcIjFYqQlgN1yN1T2G0aD3AIt7QHyIkPYvqWTyuLxunybRNitZtu6Vr6eu4HaVdtpkHvBTQaZOGwsZx5/CgN00TSpfCwT8ofQsXoH77/7HAuXLqEnXk9hY4LvDZ7KK0/8hS1fvcR9l/+CQ8qH4C/ewbwnXmXbVysoT+Sw8NPNtMR7uOXe34Fu9D9atpBdzW3kSJhWNGyhu7GLqAlyxJGHM2PiDIzn0LdiGGGvGJccGmQg1MhHKN8Bn2/cwJSjDqN6yEiee/c1jj7uUK6+8lKOPONE7nzhGfIkPMOGjaKjuY7rfnM9D8/+iMOOOYHVK9P0HzSKgrxemFRYFlEphaL/Fx98zIa1S1mzaLHGNSDLZteuDUgK8XWa+O1vfs1lV17Bex++y4Rf/hh/5Wb+fMsNpHA46qADefDJR7jg7LNJNfcQcFxy5RbICxUgI4fV7ev4vHMpA0eO5pOlX/H+vI9okMtgc3sztW1tdMk6Sm7frkuh9/hq/ufEwwHK+5XT1LaT2t1b6F1ZxpB+fYkFDFZcwwFH/B+gsdXnkAoYMbw/Xd1ltCUc8UoJ3Z0JzUE8I3dUbonDpAMmY5pWkmlYRjC3mL5DJrNuQwOPP/sK3yzdREM8SbfTyYhJQ9m46gsifSJMP2ASA/cZRiIXNm6poWblBlKJIP36jiYWKcIzhoBOm76sXlyDF3SQzhGt2PMYF6P/7AZmXAdjlFPYU/n3r7UmrTJ2nD1tbI0xe9raskAggKqywSpKz0+JpnHlHbSAUuY+nW27Of34I8jPibFdboe+/fsSKonS+vk3+DoZmBEjIadEKwWeZDWoXTKq7i3aBIK6WBNZsXhYRa+RUTFpL5Mt00BZ3NFj2yhC+lp14LpOts7XJuFLoxshavC/s4x9PKybwvbJyGIPBsM4NqNtxM4lmzbGiEaedhUNKCC23pMVlpEZbtP/LrgCZ9sqyiLV0WswwekHMOKIYxhzwFGUDJ+E4xWyfNk2Pn/nCzZ9vAa3EQY6FXz4+ifsM2AKk0fuwzefLWS/Cy7i7U/nsbimIXu5QtBlkzaTzaRpCfaQiSYhPwUlKixzoTJEpnceTq88ETcPkxfFsX96vHQBNa+8wqI/3sGbV13JX44+nqtGjOPO8TNpv/p2+j73Aec2eNxeMZLflo3g++RzYj0c2RPhB6VDOTd3MJVbm8mZv5FdH81ny1ufsPHdj1jz2WJ2zl9OYlcbI/sOYlw/XcokCygqqmJU/8lMnjCNcSMm06uol5RIjGCPTywTpSJQSG83j1Jy8Hc189ZTz/GLc37A0tffyZK2b+9+lDn59Gzahq85azXEJZpnKInvoOXMgJg8FHa0mzpkxFCZTAKtNc3NTZSXVxGSoG3Zson6+gYsQ9nFMGKKSBBCbpp8bRQuKVwvjhsATILc4pAYqJPigWVMPWkKE4/ch4kXHEJqWA6Pr1zBZSve5Bdv/Y1L1jzOYw2zaBhtKD9pBCOOPYy/vv4Qd2aS3JCuYdqlZzNn7Te88+rbPPLSa9Rs6sDf5rL43VX4azJU7Iryo8OO49yDzqLmqy0s/mw5fd1KzOHTeWVyDg/5Pl8m21la5nHsUcdQPWF/kAVpPviGtoeelwV9HQv2v4TPplzAq4cewycnXU3zO5/Sz4eZJX0ZOHYInmNYv3gJvhT50d8/iWUbV7N681YWrVguKUkzafIEBo+IsWbtOjp6WokW5ojfU3TIH0okB9dR3lh6p/CMT9XAMVnBuuP+W/hi+3ruf/k5yg46mF0LvmbGIVP565dvM2/NGk74/W9gcDEDb7yam2WhX/PO4/z05T8x4YqTWN4b5glWV1Ffrvn8ZYpHD6X30L6sb99FW7FDR2WQx5d8yIPz32ex18ruPjm8vHUJu3IMczsaeHvdUnakErTkB9id6kEGMplYhKSOzR2C2+/YHJyDcqkrlZKOdbIzt4ldXjvNsTa6gh2kdQLsXVaBn9sPUzaaYOU0CjaG2PL2akbHh3N8xSG4SxOsf2Q+Y5r68fb2ehYWFtFYNIjFnYV8uK2HN5fu4rWva9nUlU9x3ylE+0zDeDnin3wcvxA8JPoeIYN4y5H1nybHayXst+NIcbraxPj2McZ8m/p7ZIwRnV0ViNEFyXECytsyG/xs2pP7JDuQWnleiix/K21Eg9ziQo47/hhKi4pp7+iiorqKjrZOZs36ENNejyEXivKxa9re2EjQBIj4kOxBdWCVe/BbHD3fE//4eNJ9iJ8cx8EYo6F9/IwHUqBqwHeP0DbGYFwDDpJTP4tbwA2pSZp4T1IxGAK4ji1TG51s0aPmThaWHcwG6xhWOdbHYfM2/W+D8aQAhLAaWcT7jR/OkDHDCIVCbN6ygfXr1sg10IYjx3OoJ42bSFKsS6LeItTYSBluPE1rfT2tLS3sWiWm272DcUP7UX7s0ZgRY2g2Dq1+iB4nly5CJPwgvohijDV7U7gSlsYdW3nkT7/j8fv+wAO3/ppbHr6Hx997jS9XLmRLdzPhqiJGzZjMsOkz6F/Sh6qCCirySyksKKFPcRWDK/ozsKIPOU6Ytt2N7N5eIwusmZ62drxWrVA8RT5RcuTTCiQyJOS0371+By2bt5OpayWly7VEbR3BlhRlbpDKcA75WrSALlNCXQmaN+/gs88+5MuvPtbGkGZyv8G0b2vi15dczWMXXUVKCteRbz06uB/dbV1aRB/fGFHU1aIZBRsH8D2lVZ5IJGgUE7W3d8px71NRVkp5RSmdujTbvn0LxrgEhEcqlckyQklhOW0dPZTkl+Hqv9b63fTqVYU93USC+QTdEJ2dcfweh+reAzjmwKO4/c6rePahv3Dnx7N4/Ik3ueujxVx295/4yZU/5qKfXY4TzWfVX27n7Wuv4d133yKe6CDRKVponefLmt26fRv77jeVoaOHkxItRo2bRN6wfnzx6WdYYQwnAixfv4r5uhApKoHDj57J1EMOIlqcT1IK/IWfXsNHf3uc99+bxbKvF0lBthKVIK9etRHj+OyqqWPjmk20NrSwduMmrrvuF7z45IvMe/kZDjjjXIYMGUL/6t4888zTfPTEM5QMHszp3z9LSrednlSalpYm6hqbGD95HIsXfMOVF1/E2aefRXftZhzR2Yl388PTTmD2x3N45MknmXHK6eKJ7fzhzjvJK83juhtuIDNsKEabPcNG4+q46umY7xxyCGVHnsCY397IbU88wRUXX0CX16XLzWpWrlwJcZdRI8fT1Z7gnbmfsbQjTr1Oi007ttFUu53i4gLy8vJorq+jTiePjHzEmbRDRGsUkvWdSvlyMyTpJX7p07c/+dEcElIKnvHQKZoGp410UQ4NboJF9btY0blL8iL5ow5rtXkHnseNv7+BYuG9bNFCOrbvZHhpOcPzSvDj8ewGLY8PtTu20N3eTqLbwxhDr/69GTdxLKXlJRgpIE+bpbQROCjYj49YCx00SRhIq40xBkdrb4MxKmTPk8VDym1vvKf0719bbnPGGI1tYdsAjgnbYoL2NChdkJES9qIREC8OHjGMSDiMkbVaVljGR1/OZeuieXi++ppcPOmezmQSV3SKGCM4GcmY5EpoK4PVdXuDzRuVG2PbKSdcjS+ZVFAu+3r2WKqU76iNXjQMeNhNISA+NUpbOVUTKfcQ+A62mfG97Do4qIGFb83ijJhHqGQrjDFktKC2478LfnZEB18mtGMcXH8wvUsHkUyH2bClXkf7Daxt7KJdCrNG7ovVYqglWuytOlrnjRrBNzo2zpUAxkqL+HTOl+w7Yz+GiXHJ7y08DJO1Q0wUxlWafJHiqPqxeiNNc79m4xMv8s3Nd/PlrffS/Ox71L/xAd6XyyjSUapfS4ZxJsr+wVIOK+nPqQNGc+yAYdoZI0TkR2zcvInNy5dSt3k96XgH0XCGUMClpUlWQ8N2Ujo+ZVxDT8Shy/i0kKQr5pIpyKE7N8ymziZWy0dcWxBktWi1xiRYnmhiQfNuFrXtYkNXJ42C11maQ3jwAPpPmMKkAw/jnKt/zI0PP8Dlv7+J3KFV3PvsE/zgxxex+IPZ2L+Aiwk+oqkX9MTgHn66G19j+6QVZ+TzSmSDVZpdXV2Ew0FycwopKa6goCjArl11UmyGQCCi9cvgm25yZN1197QSKYrihA2t8h8XFxdJAXXiBRIEI1rrQIYO086Wru0EIj0MPe9EBv7oQqoOOpyq847BGZhDY/MG6htqFLbx2sfv88RzjzD7k/dY01TH1uYWtmxqoL6pk1w/wqT+wzhixtEMCFUws/8ETE+cmm+WS4F2U9S3mnW6NV+zsY5wGoYNrdQGWEFpfj7bVm/Qpc/bLPryM2p1xG2v2UmLNua0NqQc0SVmICoBCHkOHfFOdu3YyeJvvuLQX1xOYa9iXnjjRfy2Vm0OP+WQYw6nWZvkhx/Nomb9Csqqqhg6aDA93Z20NLWSkxejtLCSXTsNJ5x6Mn0mTCQuv/rGRV9w3223sF1H15+edxGDRu2DLxPpthtuYs7s2fzogss488pr5ebaDcKJnna8rlZMZ6viBryOenxtemb4YA48/GgOPfxIRo8exXht/uUDeuHmGgoH9eKYAw7kvCMPZMY+g+nMDfL1xlrmLF/FNsFKxsKkIhladbpp6WzHEe+FIkG6e3rkv/cYJes5HUlTZ+pJOUkZBQYkXwMSIYa7xQzqCFK0SGs5fzUf/eZPfHLF71j/6MM4GxYRNaWkko58+LvY2d0tV1gJO3QaWqcLuY2tzWxo2km9NoSC/n2ZKp/55P0PY5+pRzJy3FRChf0klyG8tI/nuKBXy4FEBPsYZRx8HF85KaW9SlQ59bOFYIxh7/Nf1dumrixSxwlk+/m+UexmYXXoYtpJGzQc4yeOY8ioUTTWtWu9hrFDa/fh7I8x8ZrsUCldehXk5BP0hYPeSNQinskqXKv3LB42YBXqt8HV4LbM1tv5aaQsLBvbclVn83s/ttwxe/BE+sr2s3WBQCCLo017KjfG4PDtY4zthgQ5nC3Z2yCb+beftGo9jFbAtxQgRFFoMOOmHMmgKYeQ22ccHbllbPUiLGjs4Z26HbyyehVfy7L8sqaGFW1NNBOkIxilaWeLFncmgXAu/oYtmGUb8dfJwlmyGGf25/DIyyTvfQzvjsdouu1h6v/wFzbedDvm8Vf4xbhDuGbwVK4csj+X953MeXmD2K/eY8ry7fT9cAklT3xM7ssfYBZ8QezrrwgtXURw8TfKLyC5bAnBlasIy0LIF5MXxROETJpwKk5DRxcrduxgybYNrG1pozkYJNWrF6He5bT2qWLVqP5sGlzJZuXXKGwe0JvGsUNp3XciBaccTtUpJ3LQ9Vdyx4ev8LM573P4L39O6WGHcMAlF3H/G89xwnWXsEDK7JALz+WeB+8BJ4PxejDGw/O7MdrQyCreOBk16ukLAAAQAElEQVQvTpcup+xSFRXm4bhpyuxRUkITywnJiu1FV2eSrq4eQsGI1jJId6pbTJohVhDDmB7cgEdOMJyF4zhx3bq3QUGK/JEF5PUtZF16O09v/ILFC1+ha8MzPPf7I3n+jnM45ewJfO+G7/Pj527nly//jm/YyehLTtR8fkTexNHM79zNztouEsEiTpxxJqeMPpMcuRucVZ3sUz6NnmVdzH1zAQPC1dS2tbKjp4lgaYiKGdVkepWyfv1GVmzYxIYlCyhuTnL06H2Y0BlkUG07hbWbSNYspWvlPEK7aikkwaBwAeMHDEancrbsqMFoY7rqztsp6deHP955E5RH2P+4ozn5/NMI5xfy4quvMefDOVQOHEBnootgyDB44CDWywrt1y8oaz0uOvmkO9M8+dhTvPfmuzzz8CMcffaPoL2B23QX8PwTzzJVhsExUqS+eN2EXfz8AjrqazGFBVBZycfPP83ftI7v3nkr7z76VxY31LLPGcdSk+9y6qXnMnj6QFa31lKx/wSO/Mtd7P/QnRz6y6sZc/6ZuAcO48Ok4cvGWurLc+nuW0arThBre1rIaH1TuQ5NaYe0B6Nkwe/Mr2NF0To6ipqJSfl2ZhqY1pPHsKYg07bGOX5RM+M/2MzKO/9M7Z8fY/XFd/PcuPNZffnjbF/fQkXhOHoPnEL72LF0Vw+jY3gVHf0qSQ7sT8GUmYw55RydHi5n3FHnUDVmf2KBatG5mLi+GS9mKYCIhrFaxPJrBvDihKxEm3atiI8xRoV7XmP2pK3S2lNCtt4affYXBJ6Ukq2zAT029mV4KZl9fVJ4Uoq+j/pl6LZ/AIInPHxKB49m8szpdGbi9B84BKRP5nwxj41fLZQEOVljJK8413Yk43tEpbCNMYJjsI+DwSpXm94zrm9LsOVozGxQpa2zaVe1Fg8VYWmQLVdrq2zTcsFl27jut9U+as4/Pg5qbAs8Tdp1DdKfGGMISsHsAWZr/03wA5q6waiJMYaMt1OpPAZMPpDLrvkpP7v8Qk4/8hCmjxzCmLISJvjFDHZzqDQpGuq2sK+IdMCQsdTI8ly8bCnPP/U3brvkYs495lBOO/5Ajj7laA497zS+f9WFXHrvLfz6nWd5ZvVCFkn4vBHDmXzOWfQ59lBe++g93l3yJcs2LWNz7VZqWnaJQTO0FAbxq8vxJo0iMHIU4YLeFI+axMCDj2LU/kdR3n8gu2UVfbN0NZ98+iWff/IFC7VYa5asZMfGbSQaGgjL3eC2SDBbmgi3x8mTNVCccahKQaXcCcHttSTldhjhxvj9uRdx11uzueW1d7jyvgc46+YbmXb4MQS6M2R0uSSnLIlNa3Ux2EhlSRW/u+F3zHnjbaaNHsO2LRtxMi4QQC5dsmaD/FvfMYTo6+sYHA5HKCgo1BqFxVAuTbLSe7oTFBZKJemct3nzRqyrKJabg/29eZsucQZU96erMy0cPMrKyti9q568olLyYgVsXbONZd+spDy3lCGVg6gIFLJ++Raef+wNXnn5Y+KtIS44/SKuOv9yzj7ySE4/9FQOGD+JlZ99weVn38rdNz/F9PFjuPu5x/jD87MZfez+fLnyI977+mP84gjbNq2g1W2npKqUrTu388nCTxkY6Evv3r0haLCCMlgWXO/BfanXhdsynYC21NWzXFbLDrl7CkPVjI5NYGjJRKoq+nHiwEMZNmYElRUVDOzfjzWbNuEvW4vvBDn31LNZrbWb88zblPfrxbmnncWQfv1Yt3oT3yz5hq1btxKTUEZzC+np7KG2fid9+vRh6aplLPzgfVnML1Era/zee/5Ixfh9caRQ5sz5iHW1Wxg0ejCPzHqb8OjRmI5W5BNQ3EBevxGsXPg1B44bzjW//iV//vNf+Gb5MpKpFHPnzuXSy35EQSTMr392LasWrOTYAw9m7ZeLuWKfSbz5818TkcI+/q6H+fPH37DC96jOKWDX0hWUhKNZ6zwkQ8Do0tUk0Hp7FBca+aiLiUrFxZJ5hJVKiDdau9ppzwtSr5PXsu4GtsRgXnsto/tPIa9gFDlDBrLf9w5mwjEzWbd2OTld9Zx//U2ce8clXH7/rTz75Zfc+t7L/O6ZJ7lFvHvYWadTVdqHaDCfnpZaNjfV0tTZKO4UHmGxqfGzlq8UAHgZHBWJPcFRpROQ+8UnI5eDDVa/qPq713Ec9garZ4wxGGOwaRtsQ2NsmWuT2ZDWSdWRFY1UrednCAQCGNE409GmEpdJoyfSf0AfckXr0tJyXRPsYJk2cleXcsGiAhA9jSC1y9rvlsXuC+OA4+AaB4uL67r/FGMba/0DxtGQvnr+82ukkFWdLZQhrtjBbiAJ+eV9FQRCrsrs64EaWghGY6IgiGSf7CQ0URsjShpjCAYD2bp/9zFYgrvqkdHkU2KMYdnmfkM3jTu6qOg1jn5SpGc8+jg/WfI5py1/n/Pmv8MV65Zww5qlnPX0Y5z16IP8SAu9vbWBVq3c7qWb8bZ1cnjJaH65ppmrV3Rw7qZGTlqznf11uTXom0+pfu8tom+/QfLpV8h981PG6TZ3zLZmcjZuJbluMV1yI9SsX0KXhLJ15wac+q1keupYWNLA581f8+zXz/DgZ3/l6fXv801RG81jcumY2pumSVXML07wcMc2FleH4PSDmXD31Rz40A2U/OIith80klcKElxfu4R7GtdTO2QYk399Nfes/JoL53xA8NxzIJkk3taAn+4QIxnSRYXQu4+s5wYac33Cg4ZDcSl1iUbaZNX21kXd3959lat+fQ0Zv96uC5g0GfkiPa8d/C4tVRI34BMIipm9pBRrinA4TEKa1bocjM52BQVFlJRF2LhxI62trdn6uKQ1KTdCMpihhwSZSBInFNd69cgnliGa65LyOmhtr6Ezs5vmzBYKqh2Kqj1CgxMMmVHBsq4lrGcVy2pX8tB9L3DBxX/i6utuJ5jXm1nvP8l2XQT9+JfPYIrH0zHnM9687q80vrOBIyonMnHGYSx97h2Wz5lLcWW+eCpFSjKwuHgHB/Qdxq/zptN7US2ptbXElu4m0g0xKaJwfi5z2cb7mfW8llzHgvwWOGQI1UfPZMjPTqMhmuHN+R+ztrmWqAR9jVwUxnMYOGk6x593Jk+/+hLtzT1QXcmo6ROZtO8k8vPz6dHaVFT0olF+7jW6HDvj2BP5+ostugwKsOqrhcx++WWuu+IqRmhjNkDPN0t48w9/xt3SwgcPPIcz5xv8ulb8/CLVRmiau4bvy8d79sxDie7qIdiYJNacpn3JJhY99RrNny/h6IrxdM9bz4iRw9jV1cScBXPpd/BYrvnTHWyVJbzvEcczwAlyzjEH8OWLd7OktY6G/Bi7vRRdcjX15IbwdHKJ96SoLHAYNriISLpewSNXCigvGaC4tYhYWwFDEpUkl8XpXtlMiRekpEeGh2jau6iYbXV1/OLpp7jp/ofZPqCK3ud/n2RlD+04NBVqTh2rtJFslK93t/z9DdC6HSMipE0nab+Q/GhvirU5BzB4CT+rWJ2AVEhGpJDiNTqtYYLK5ICJEpcxl85kcBwB0Rh7la8xRnLhs/exOsdxHGy9MUbtBZN/fqzla42JYNDFyCpJavzc3Fz8cIyUTnACiFtRyYwDDsFzXKq1yYRCEVbpNNuxZoH62PHSyK9IyOskkG5F+0Z2TF8uVd/3s+NaPOzINp+yClRzyDZUoYVg7HyFo7L/9BoM+I7kUnKrOdu0nZcxBmPMd22N3I8246ALo2zChbxYPqFQFKT8HFcLZkeylf8uaDBb7QiO8QI2iZ/I4GsRynr3pWj0CDxZWL7g+kUVlI+ZTOWEGfhDBuMOH403ZRLsN4Vh55zH3ZdczycSXK+1i31GjKOnoYk8v5UcuqnOhOhPlFF+Hn1MAQNV2tcLKx1msJdDf91mV8ejlMWhVw/0T7n07nHJbekmJYuu6bMFrJe7YslnX7Fr1Toysqxc6bTuliTxxhbcRJI+EsgZEydz1vdO49qfXMrRhx5Mf7kTWusamP3OBzz1yCO89NKL+CL+jb/6DS+8/AI/vvYKjj/3PJyCcrLk1QL6YZ9IQR4mkIMxPgFtSYhZKkr7URIuJW48moiTkeJMYmhTnwqTz4DywaQ6OkX+uEpdgrkBnFARntNPfNWb6ore5OXkkEkm6NalXV40gvX1RqM5lBdXUtGrmEEDB7JqURMmFKSktFSuhh5yc4tpaainsCCGlzHyw9arbSnWEo7Kl9inj/CqLM0y4datu7DC0prO4IXzmSa3yNdLl/P6x+/RoMuWM849nZffvZWnnriXH/zobIbvfwK4hZphN7UvP8fnX80lnJPL5Ala58r+tH78OZOGTaB3RRXrlq8h1emxv5RjVe/eYv4ETVtq2CK/ZnEwVxeZHbTXN1CvzXLTyqXsFhXOP/QEbr/yVxx18BESGI/JkyeydfFSYnm5jBwxgoBY7oSTj+bqq69i3ZLPhIfDjBnTmD55Cnfe+UdoamDCoafQb+AgtqxvYfrMqWyt2cbWrW306tOXNl0oHXb0aD6Wj92RBXPPvfczeOZM0dvH7+jivlv/gL2EuubSH8OUCXDwTIjms+6p1zlr8EhOO/UMUpkUl553Lg/c/QfefPVN/vbQw5x6zLH4nsvC7et5f8XnLF67kF1ag7rmVpauXcOn8xawbuU6elWXcuYZR3PCMeNJG4+/PfkE9h9mT6aTtLV3aS1cCkpKaU8YrXmGwvI8hg4ZTZNwIyeAV+hAzJCXm0N+XgintIJQczPty3cR6Kwjp7WbHXXfsHnrF7S3b6c8WMAR+0zjpt/ewEm/u41I/5HU0ko4VIAp6Y3J64UJl+FI1hLt7VKeCVzycHPy6IobyCC+9jGuwbPKUpajiC7e8SGd1op5ymYUXPF9JpvPZNJYxWmMYe9jzN/Trutmld5eRbW3zZ7Y2xMJI6sMHSl0lPY8j5jWwTgBotEwad0DyAphxsEHsaO2hqGDh5GTE2XFqtWsWrNS4zt4cvv4YpjCWC5GsucLhic+l3GaHR+tvx3D5tHjCLaxc7TBNVjjBs1MVd++BrT2Etg9xcajJ9FNvMtKdZqYxsnCk3zbDmqt3gGbxLEKwabsbmIFMQtBAGwHSwhb9++CRVJkxcY4FrSHCRv5vHLwS/KwZY6HFsBg/CR4qSyeRjs5Oro7XgZU6xeGGP+bq5g4bQpFw/qztamZD3ctZxcF1DkRdoZCNGh32x3NoymSS4MYoa6kgHodX7f1i7G8GDZWZdjQC5YUGj7yG3i9ezOv7l7D0907+IvZzcs0sSsKHdWFVBwwhalnH8t+5x9D9cwpZCQArfkB2sW80cFV9J0xke68MJ+uXMHzc2azYMtWCuVXO/iUUzj/oss44MqfUr3f8QztOwoczRUHdEmX7mrBF8t5umDCV5kWtrutBS+dwBgDqnVSXQR1+VZFDqUmR5ZDO44I6NEl5lY78vGcNImOblp2bqNj25e0bZ/N4sWLCcWiRPJyaGxpwNMGhvMeGgAAEABJREFU4JPGkzuCgEdOOEal/M+9B0Zolith8/Ya3HCEkNxGXck4ITcsBnTpFtzcWB7FRQXZX0dYn3LvknxSbZ1EQmk6W+rp2LUDp303+cL76GkTuej0Y7ny9PM497yfMeOoXzH54CsZPOx0CaWLt3UNnz3xJNvF5I2btjNt+BB6y7WzacNqlsn1k1OaS7fXycaOXfhFPrv9DnL6F9MsQa1p6yK/dxU1YthWzXm9Tgrzdq8jmRvhygsu4Ihrf0zh6EG05nr4spib2ptZq8ufvJIicvPySKTSHHPoMSzavYNF8xeJx6CqehTfl9Xbpku0WbM/AnrY/4ADKa0IsGv7Lno0/7KSILkSzO3rN5GST7xNeEzfZx+GHXkCTjCG0Vre+5Of8N4nsznn8h8x8scXgPHwOtPMvuMOrrv6CpbJpTNj2iR+f/1NXHLnnxhy9nn0OlE8ccqp7Lvv/lx09jlce84lnDLtGI4cdzBO0qcgHCaC4b33vuGWex5l9cpNjJ+yD0cceQyRcJRFK1frZBbHMxGSPd1EDRQah2DKIxaA0oIoVWURnGic3ulc+saLKCafdCCPkCnG6Ig9p7WNNTmGoqOOJnbkDPLGzyAyYSYHnnMBv3vyEaY//hf2OfM8wKG7cSve6tXCrY6aN5+g4+PnoUNWb6SAcLF4R5d7hrjwTmkj90g7npQNBNU7YxWV5gIejgkIXBBfmw0EEDsrHcQYg+M42djqFBv4f+txsq2N8QmLdnYsnwzBoPgOP1tnv50ybDzHhXApM6bNlIsjQ2l5GW26gHv15dfUrgtkoBidGqwejIVimpWfxct13SyOFjcjXAPOnnxGlqun4LjKK2jm2DZ2bgK457U6z0FwyD6u2tn5+p5olUxly+wmYRO2rzFGMEQq/D2Vnbr126XjV1qK0DbISEFqrrb9vw0Gg+ujL9nHt1j5DnYCRgvjkaLNQFcGmp0QjU6ATuUJRGkqyoNAD8Z0YrR4FBTyi1ef46DTT2d7dyPNQr5BSrS+wGNzsI2V7GaF28hit40FXgufOLv4ML2Zd3s283piPR+ZBt6JtfFasI7n3d08n9PNB4N9Nu9TSN3kAjh+JJN+dhaRE2bSOW0EPQeNJP/EA+l91lH4B45nRbHDh4mdPLtlGXd/MZvna1YxL92JJ5/eMTdexX1vfcDPH3iakUeeSjdROhPtEkRNvtvHJDT9YA5urBgnLcvD7jESNC8TIJovgZAw233HxCEkRZ0XKcbXccmIMLnpGFgYbQkCBTmiBaxZspCPP/mQN99+h788cB83/PZm5nz6CZ5ryA1HaW9vwyoMxw1po09Qr9OBdTmEIyEOPuQA1kiYvvxqPnklvWjR8ToWKaFNY1trNic/h67uOH16lWMV++5tGwiJcbu6GhjbpxchzSumeYcTrWxc+iW/kGV79hm/ZNB+l2ISfeGbedAoq3r7Ftpe+oA37nqUDbMWMb1yJIO9YtzmHthSy+6VK+ndt4RFX3zIV6sXEa6GyhGVrI6voq6qkXTMoyxYRlXZINUvoyPtYvpX0+eQ/Tnhpp9z4KOPEO+Vz+0fvshLtctoHlLKrC0rSQ4qYWtHPfOWLaI9nWJQr0p+NP1g1m1ex4aGFdgnt7icq3QhtmL1St599m/EtFlN2WcCz7/0HH0qKpgxfaou1LqJhEK8/PQG+lSWMHjk6D2iLGFa9M77vPz6mxx67HFccM/9pCXs/toN3HXu2Vz/u98yZMRYVi5bye8+eptB550uPg6T2dmMefsT1jz0NC0bNzNg4BBmnnY2R15+LUdecg0nHX00Rx11FCec9D2mTB+CVaqfrVzOPX97nPsfeYKPFywlqVMSwSi+cXCDIfLcDPGeHvKVriowlEWM+KeVIb1z6JvIY1R9iMLmMJ1dZdo4c1nh+czR5tCw3xCGPXY1w+79OUe+9wDHzHuYfZ66i9wzT4FBFbBzHV8+cS9v/fV2ahe9zY6v3uPdtx7g1cevY+e858SDDWBPXE6a7i3rMH6GHMl1W2MXvmfw/TRBQHoGP+CQ1gnLCxnxZ0SsXEjcj+K4Ho4UmZr9p6/VNf9pZbbCy37BwTEOGRkCtiAQCOF5aeIKXRmHorJynGgBcvpy2IWX05HooU91BaWFhXww6wPmv/0SJrdcYDrpqdug+Qm3ZAYLx9Xp3khvWQXpS+egJ+Dog4f9qzaMIRv4++OLR3zbxnXIxt9WhbU5RCIRvHSG1tbWbGkikcjGxgiOYNrIwUgjqth1gkSj4eyuYozB+S8Ixt7HIJx8fAG0RDQ9PijoK4TsN0C+4OW6UIQh6vsILbRylMgq9JwotHTgN2mhg0KnopSDr76K1//yGJcddw7rtXs3tLSTkIXoJ+JEOjso6GyjoKeLUEM7nXWtNNa10bKlk7p1tXgraqnuSHFU78H89PAjuV8M/+BNd/LAY69w/X0Pc8KhRzOtqi+bP5nH87ffx3uPPE3n2s0MyclnSp8BjKzoTV4iRWbHTg4cM57br72OP933R04+8jzhHcSjSfPqIEAXueHAHjoFEcNlRANHxICMmNIXw8ocFLP44oUMRgJhQmIiSZvvarGMmirvRUBkEBPF8aWgrR9t46YlvPrKCzq2vkXtjq307teXfQ/Yl/GTJuKmHVLaFItLy/C1do4JZZknEgoLN4d0Mk13ew8+UFBQINdEgIwW3gk7BDVuwDjEQiGiUtA1NTuJxPLFtJXguNn2AdGhol9/qgcMpqLPIAqLK/ly9So2bngdOQ8h36OuaQcv3HWzLNIz+MH1VzH7q2/wK6KsrtnKKJ0ktjW1sGjeF4wcOZEeXUx2yZoscAMUBQupCJdy1UU/odDkkxP3ad1Rw7M6UbS1d+DIOjnnwEO460+PMP5HP4ZkK1+/M5tpY0Zz+JTpbFm8knLhu/KbhXz+yRw6mlsZMnQAA0aP5KiTT+CFV17l1t/9Efs0N+yU5dubqVOnsnL5Gn57w42sXr+Byt7VZGQpRHJijJ84gTIp4SFj4PPP5rFNLghflOvRxdad99zN1H0mc8MfbpfShQ+vu4XeI0ayWBd3jz/2KLfL7eRHgiDXifEcPB3LH7n4Mk4/8Wgee/Ixli5aye9/JYV73L78/qyDYf0axvzwEqbeej0H3nsP98ybx+zP3+LM448l0dnOjp21FOZGqKwsor2ng05Z646UGQTxTJCM/iPsk19SQUwugYDcQKlYkM6YQ7vuALq6aijRqdFvrmNYRSHT+kixd6aoSrrkVw7DDZXir1vL168+ydM3XMMvfnMdL334MVt0UdylE2Qir5Qzz7+KcVOOZP2mBuqWzCfT1YrvRgj1rRZVgmSMeFzyawBPEuD7HnrF2yqQC0u6GSPrwpgujEmLLwM40iM2GGNUtieo9f8br6O2GkfAjQTKOD4GMMZkYYeVj0i3SCPjJ7uxrXHCDB8ylNLSaq13FYWlubz15iyQckV0a2hpxZNi9sXzvtwgaPO2sdHckOJ1rKxKmzrf4o4e39Yp/l9f75/KPeEUyDZxXZeA9JnNGGPwySjpsRdOFk+VkDWrPTSuPppgSMJpB7Z1/y5YQGmBNbaRBmgVI7RoV04pb0NGA5os64LRcuUoHUxLMXRJgekI6HghJPkghvLDSYxJ4km4+d4hfP+tR7lu6Suc/dkTjPnLTeT87Bx6Ljqe9A9OIufaHzL29p9x9H03cPFzd3L/xk+5efcybu6p5+pt7Zz99QYO1rGq4uSjWNDRwH1/vlfC90uenPUlrX2Gc+YtN/OD399JYNgYHpo9h/NvvpNbH32Znd0uR515Cdf/8WFOv/injJhwLMavEuZaXe2QyTZItXuEyNWsYyjCDxqcgMFoh/fl286mgwE8lSVDInEogCYmoisNgocWSGkTxDiq84M4cmsgZ/6WjWuo29FMv6qhjJE/vKM9yQsvvcp9dz3IrLcXs2XDNhwxRZGUamdPmnQmTijk7IGXgaDGzcuPEQyBr13X7SmSvBYQTEcQ2VWfQ1DKy9eG19zZSqioiIAEvL5um47g7SR0jHe0qUXT3URb68m07ia+egnt6xay+slnWfzLR1jz+mfs/miRLjKbmZTM4ft9BnN29Wi8jWvpmb+Yspw4rlwKXy79iC9kga6mhcrDxtP7yIl80bSOZXInfC1L9NffzOfW+AbCB47mV288wWWrvmDCA7+Fof0Jije8ZWvY2dDGhmXrcNvjjBo0lHeffpm+oSIaNu3G60hz3MFHgzb66T+9gmHVg2io3Yav1SoorSSUZ5g2eSrjBg+lX6++DB0yiIkjxzLO3h+0tjLrzddZtnwJgwf0Yr+Z+xJIaF3Wr+PN199g1+q13PTovfh9K7j8nNO54rF7OeyEw7nyr3cw5vzTYHgVZvAA0rmGue+8xr6H7cON772I16ecfc//HpNOOYJjLruEHxz7PfoOG8sfHrqLF6+7lh033A2LVwHF+DOPY/TUQ/BNLg0NDj2tsHlTPcnGHhkleZRIueV6GcI97eS7aXrlO1QVQa+SBMUFnSS1WWXiHkVuKYWxYQzuM5nNq1rZtqyL5br0m/PYi7zz+HO8/oNL+eCKX7DyubcpX9DJ+EQRP8wdwk+qpnNhrA+Hyz006IPPyM9L0ZGpZemST1j89RxMuhmDQ8CNYrwukh0ZckPdIpJeFzAG4/qoCZ4DGdeQkiGQJgfPWhOqMsZgH2OMmhub/KdgzH8s+6cGWks0gDF2wAzGZFRtkH5U7JGW7KTw8QMRTDCclbGMXFknnvJ9CvJzSaZSjB07ii/mvM/qd59RfZq+IyZIXnuQd46MjBirwzwB3BsLcPY1GjMQCMC3OBpjlDQgnIzxlWaP3GnuKkRoZKOM3Y2U8hXsa+HaYNOejDIbO0aLaxMWATu441godnLfArWV/y4ImQCuBrX91EdIeY5HtxDr0Q7T7gc0WVfq1wPtLr7aGh2nnFgZJqE+0mSeLfMtDFe9E6Q7G+jwWjEaN3fsVAbufwAHn3U6Z1/7cy784+8548F7OPoPdzD15zcy8ie/pdcZP8JPtGGaati16CNWffwIX7x2Gx8//SizP5tNS3cLo/eZyMhxI9iwfjlvz3qNG66/jltuvYGt2zbyvVNP5p577+S+++7g/AvOZoyOoeXy3YZyK/GdJL7pxPHaIRwgVJhDSAuKmEET05vJ4pnNq8xRztd88MHyZFAxeGAUbKHNZ9Penr42r0X3egyEAgwcNIrcvAJypBCHDhvCuTra3vfHe3nq0cf59W9+SDgWZYf8t4FwEPt73ZSsWfTIFUUi3okxDjkF+fSt6kW8u4dVOn6baJh4okOjJwlGAgRjIen4TvIjMXrFishTnBsI6rIiJF8fIGYOyIJBZfmygJ14hrDWef2y1TqOvsvKFevIjRbrcmsc0yZNY9SIicSq+skSD5IbjBKLFEhAo+SKl7bVdnDQlPEyXlupl3V7xqkn8OY7b7JxTYJTTj2Ah199iRsf/xMjjzkap3gQvinE8a4Ytu0AABAASURBVNtIbt2gfCGNiXYKS/NFkyhNLY0cfuhhzNh3fwYM6MfXi7/m2RdexhvVD8eF/fadSo8uOz79+A1cbf5GpwNcw8xDD+KAQw6kpychHBNSKgvYvXs3Q4cO14kgjGfS/ORX11E1eig333QzLz3/DC+9+Cpbdu7g3MvO4ZP5n3PCaadxx30PMPXgA8EJaqUNXrKLn19yMaeccAqlBaU8r43+97+5SRtYCxvWbiEi+g3U6aEst4S+/Qcw76s53Pen+5n1JynfVfMwOzawUn77mvpG8ZlHNDdKKhnXAkAgEiYYzsEol+iWYhH9SwujlBcXEZYitIZSebSaokAuLfVt7NpZT8iJsW1HLUW9KqgaOIBtjbWskSXd6cdp95Js2bGdDdrY169aw66aTfjtjeQ6hpyI6BuMsfSLT3Tht5i2+lrSXR040YhG75HspqBHvKUTZ7SwEqT8fG0IxjiAIWP5WSFARnRBfC2mFuLCOpv2ZRX+Y+B/eWzd/1L0D1k7hs16+jgYI8D4OI6y3+oug/6T+8PyrRFe/tadZMp7U6FNs7g4xujhI2jVJnX3/ffRtnqZEAyANquk5M6O7cua9pTeG7JlBpxAQJDVXHW2zBhjB/0u+FbBqkzvt2UyMyWIFt63BdnIws0m/uHj+AS+I046kSTRs2fhjdEg2cn9Q+t/kVSrPaUirhG9c4VqgUJYpa5gxLRIKO9qSXw3hNEu4qstqkPMRSSITBcxf1JFvvRTPqFYlRgiX+WqoxJHFid5A/BK++G4OXhitPaVq9g59yNqZr/M+jeeY9YHX/K+du1P3/+cz2Z/yecfzOXj2Z/y5Zyv+ObLpazRMXX3lgbiPTFi0V4MHjqZww/5Hmee9SNOOucyZh5/GaMPOJWSwfvju30g0wmkyTrj03aWITwxliEieinvI3wNcc3H7nBp1XkqSynY5im1tpTsUdO05u5hBM1HLExKFqunYIwqtQL2+OREPDQwSBB6VVQyddwUJo7ehxFSbIOnn8jAKd9j6jGXM2HcGHxdKGW603IhxLG/G/SR8tDObX28ViBzc3MZLGZL6dJo7WfL6JdbSkdrgmA8KsWYS8AL09aU1hG0F+lokHQwQLisFCc/RncggxdKkQpnCAY8cnQBFYrGSIdcynoXkFMapLlzK+NGVTJ2aB8qK2T5x3fSs2UpgXA3sRIxayDFho5aauWHze2XQ+nk0XTFwtR0ZaC0jHy3lEt/dh6X3XQHvQ84TkfZ/UnIHZD45mOWPfso9115I3fdfAc7Fy5h7uwPqMwrYcKQMXhtSfrrgnN3XQMTJkyib3V/5s+fj4OL56X53ulnM7hXP55//Cmyj6zBSE4x+X0HUZZfyM4tO2jRpW1HvJ1EJkksEmVQr6GUFhdKl2SoWbKKFsE++LAjCen4ffOvr2fZx1/xh9/cyO9vvo3yfgMxgSit27czd9Y7/OGWW3ngr48x7dCDuf3+uzjwrB8y+KLzOFC+3EhekM11NWyVcuvWZpfQOls3QcJxmPv5XO7/7R949udX8frrb9Il3365NtSAiRB18yjQZpcfDhIUSyS6PNLxHmK5PoXFxUSKYsSDncQzbTSyi2anFS8aJz+WQygvQP2mbSB4Od0pkmtrCOxsxdS207V+B3UrtrFJ7riGmk621XWxYUcr81asZuEGnWY2reXNTxdR1x2i7+gZDB09BT9UjUxGjHQEbgwTC4qrfURujDFk3ATyo+E6aZ1QHCz/pj3U2iivrBSaMSbb1hjDf/ZYxfSfhzSZjJ8NaHSkdIVBFpSxaeNJHsGTsec7KaQgCOTFcE2KGZNmMGPKfuysr2NA70o2bV7Lk888RuuGT/AzNYS0MTqSw4wuLv2MJx7yNE4GXydFJMy+AV9K1w5mjDJKZHWX4uzrqEzIZMsUy3zGzsP28aSAs230CQaDWRooiWMCNlJsySSgVkunNaAVZFtjAbiua5P/NmQHtS0sEsLDYHAVIkIkR4QP4iDw7HlEGBKYeDPervUq6laI4RiPzt0b2Fq/Gpx2BQ9DkmZnNx2pWnYmt+k2enV2R3759ed57MEHuO222/jdjbfy85//nJv/eBdfi8mWb26g24tRXN2fQcP2od/AMQRy+9Dd6bNyzVa27Oxh7JRjOPe8a/n1vS9yyc0PMemo8yBchdfSSXxnA0YLYYRVulnfRFT+VzFcUMrFRHF6giDlYeSOsMpVzcT8aWQPZ0OHunQK81bNvU2TblO+VQq5UQ3toc3W2Rl3qbwFn3Yc2hS6RLGE4rjKMxKI8rJqqkdOoFSXM0nh5bVvxXhd+CZMTm4x4Ui+XWOCTpRwNEoo7OLL0kuKWZLJnqwyLuqVi5MJ0LqumUKnCKfTECNHIZ+k6NHZ1kNeUTEJ49GajpN2AiQEL+53kZDiTGcSJNJdEPR0nOukRbTp37+S/Q4ajme6GZjvUhxJEevaTdfmxWz86gPcVBO0bGJt3SK+rFnEmqZtTDr9GBand1M6YQTFOuI/9sEn/PDCazj8Z0+ArBIWfY5Xu4Z33/+Y3/7xHn78k2u49YGHePmZl/nirbcpC+WQ3N1Oh5RE79xSuWFq2a1LrpAb4chjTmbQkJE8dM1vcOIOVROnMHnCGOpk/eEY/ByF3BI8WYGfyZ/Z1Syqy3ofPWQEvQqqqd9ZR4tOV6Wxcl5/+hk+mD2bMeNG8r3TTsm6pRJy8/zhpls46dxLCGnD8NDCpnp46603ufLnV/PsG6/wy9/8jDc+fF8b5L4kiGulHXrtM42R3z+ZknHDcApyaCmOsLy7nvKKwUweMRknmsucr5fw0qxPqN3VTjivkKCURbwrLSUWI+oECWUiJOWrz3Q5uhdxKCoD+xvtYKCbTncnXqSHXXHJhrcTNxfK8orp7ujE1HQTruvA3dROYPlW8tc2sevjBez45BMaFq6he2MnMTGk3xmkZlMzSxdv4K0PP8P+CXhrsJj++xzC1MNOZ8DUgzWXfDq6jXgvTCZaiB9UjGhquqRjO3Wi6wKnW2kFfJHcI+j4iPXVV1Xi62zi248xRnXq7/v4Ct8W/1P0n5Uboz5qab+Cku2vkaQZHVCdsWNJdjEuyEDrqK0lb9QEho4axqrVKxireNToYXz1yedce8XlvPfEkwSCPkE3JMPOUW8X+xWoLI7GmKwS5dvHKuGMLFyrF78tyrZTpz2x5uPrRO9JhwaMg6PgOk62qTEmi6cvIMaYLO6q0YuHl/ZJSngtYF/CaIzBtZPAPmn7+TZ438Z7ImMEVP1R8FUU16dbIa1yo/4uth4NBpmaWmoXfcPiT+byztvvUzv/G/WQKjL55OcXs23jVu6+717OvvwU9jvhAPafNoOJYt7vHXUIv/3Ntcz5eDbdzR30qqhi6rRJHH3Mkfzkpz/hxGOOYO77b/PZ++/w0tNP8uyjjzDrrVdo3lnD+FGDuO231/PQx4u459W3Bfsn9Bo1Hj9ej2nZoONWjZRWG46UUKRXFQhvSOKWRvCjAWUNRgqNrjiZni5S8YTmkiZgTVsgikvGgLFEBRyMSnxQLB4koDggpgwArmDrVVsfe3S3ZSGV22BFNqZubkUOWXNBtMNPEjRitVzhYjxBqmOlLrpqLVPlR8ktiBFxJQypOEZxOBwUboZuHRPR0SsUDuNrB2zqaiRpMhByMDqCx0nKN9xDSiccLx4n1dlJQpcNQZPGpDLErL9MuCQ6Pd07pGhp7qJu124yyRSFuRWEtRGlTQ6hnGKKK3pjYkW0JDLExUOLlqxjwaeLie/2GFbVm/FDRtG2YQdVsTJGDupNZ10tA049BvvM/uMdHHnGafzhhp+yZtt2att2kfRTDKks45iTTmCILrMe+GgOO+vq+eVvr6W4tFAulN4cefRhbNmyhZ26DBvYpx9X3HmbBSf6+Frv8RQUF/L6w09CXUplGT77/COefv4FMg4EtEntaq6nvKwweyqY/+V81m/eQFJH/EDIZe2Gjfzp4YcpLS3l3Y8+4OgzzwUvLlfJLq2txwLx7BMvvcBW8dYFPzyf3/32Dq2uq9v1dpy2VrZ+PIsdy7+C/n3Z58JLOPagGeTL3XbyUcfS2VJHjdbO4BLRSS8nHKB3VQXVZeXiCY82bQxdcl8YY0h6CdqTHSR9n0hBmH5VpRTL4pXGJd0OAcEYPXgceW4xm3S0XrJ0BZ9+/KksY5cJk6czfspYCkpK6SKNuIQgIRJ0io3raKzdQO36tTRt2UiqdTdFIUO/WCHHHTST4w/fl5HTRxMqKtG86gnKeDLiPUd42HRXaytkeT0kho7iSbmYTAgP+zjCSrEUlK/2nuah3H94jTEYY74rd2XgOYLzr4Nm6hq1D2BsD40tBGxKwZPsiVFVY+t8KTuU9Wknr7REpRE6Otowgj1sxCgqC8oJ5cb4eO5q/vzQQ1hQftBgAgZXY6gZ1jp1XBf7GFnBSPaN5uIodgXb4mqMkZwpYxuJvohGOIJjiSALOW1jNyA0nWwLYwRPwRijvIMxBgc9vjCwhLLHVGMMRuSzA9gy/sOT7fL3UiG0p7/6acBoEmIJn2BK41rchLxHUpc0dSzetY6PNi7j000LWJep4eYXHpSAHcQxJ0zj3CvO541HHmf9vLmEdrQyKVDOkcMnMWXa4fTqNZz6+gSfvP8Vj/3tJf782PM8/+JbzPpiIa9+OJ9GL8TjH33Co++8w0vfzGPW8g08+ekKrnv0ZY778bV4I8aIPE1ijk7QMczTMcBEyqFgMH6onFVrdrB5wwYS3XFENzp1idCi2/i2lgStXQkyooiR8nMLY4SKY5ATIC5CJzW/YlG5WDQo8H3yRZUCA0UKpUqXK9YolKJjotrm26DyfNE4R+2j2ZAhmBYqKkP0i7cjN0APVtn7SRcjC9eRpZuo30bP1k20ygIOaWwnFCUUzoOAi0U6GDIUyGoK6MhllUhTVzt9SioZUziY+qU7KExFKDYxAkkHxwQpLipnV3szHb6DySsgWF5CrLqU3L6V5PSpIlRejCuBD+TnENS8A0W5JHK0qGXtVIwvZFfbSnY2LaShZSmBnm3kh1pIOg2YSCOL6rtwRgY495HfsbytnqKZE3n840+Yu6CWPz75Nv56lz+cdx59WvKYdeYt5Lxbw/pHXsH/eC2HlwzlulN/wBnjD6GxtY2//ewXHHHqyRx99rn88Prr2aFLv/VtbSQlQAMnjuXkc0/l7htuZ0hxX3Ys/JrJM4/hvO99ny9mfUZPRyu+CTF6wBD2mzqVaRP3YZ9RYymK5LFh9Xqa63fxvTPP4JIfXUCeaGDdFtvFB+Oq+/Er+Z69okJo9/G7XJwOh4X3PM0Vx5xEpazUVW9/xtVX/RLqG9i5ZimO+CpU2Iv+hxxF9bjp0Kk1rKkhOnoCp/zoQoorS5l52OGMmjKdWF6+Nj7oTjnUa9Or7WikRxZLRL72stJyXK1JojOBSXiEAj5VVVVUDagkr8ilza+j1W3BLQ/yyeefUrutnsnThjHz7CPpzkuag/ulAAAQAElEQVTwsdPCa81r2Da5F6csfZwr6uu5PPE1l9fP5aa2jVy1fTknL5/NEbOfZdwz9zPsvlsZ9Luryb/+Bww74lzyhx0n3T4RjxK55SpIFFXSTYi4MbToyNwq7eRpg/YlFWniUkDWcOoSzp7SPTieIWYgLIPBMWJo/v78a32C+vnfBdvattsbPI3j28JsyIDJCDdIYxQy+IpVmk1rSNJpSNbuhlARZBoJSh8desDhxBNtbN6+hf79enPg5H7kRWMYddCL67qCa7Kx4yrNnicj+bR4qOGeAtFgT2LPN1tHAIwrPCAtYEb9nYAh43oEgg72EckUWfr42XmiGThWWxtjssdTYwx7GkEoFEISin3U3Eb/MnjqYxEzxgioQFrNJXMb7XoqUpXB8btJdTXR2tZEQ3s967ev54nnnmLJxhX4boponh0hRVFOiAnjh3KaLNjTjz2c7x1/KDde/2t+o4uPm2/4NXf84Xc8dP+9PPrnB7j3rju59eYb+O2N13Hx+WfTZ3B/evUfSH5huYYOIuQxnqvY1fjK+QpeECcngunsFqE0dcewa0cDX82dz4plS4nHuzVln9y8qBRTLoVFUQpzwmgzJEtktcegvqhdhqBBsB3wDHsfXwljPzaII3xUb4PyIgnIUjYJMD1+Nnhx9e2GTL0aa7Ei+UqrzksmMLLATLgEY3L5SD7FJ595nJVLFtCTThKUtRTNiygdp0PH52Awh5Liaorzq0l1pmmqa6GisIzBffuzbN5CwpEg+RJsZJUGglGqyvqwbvPWbHleUS7tXS24bpAeWbWJTJrO7i6a21p1IRWnqbEV141KyHfRKqtsxlQpFtX78ZSUUhq3vZsgSVp31/Lmxxs5cEIe1156CR2rFpFbWkl1dTX9Rw4jUV7AorWr+etzj1NTUcIC+XBXykdaofknTDfXnXAutz70DMdJedlLp6BxyAnFWL7kGymBdg6eMIFZb73HnFnvMWroIE743qlEp03j2KNOIqaN4oXnXxE+dYwcPoovv1mISQcQdSkdNZ6Tjz+DNimz7aJLZWUlrV1trFm2iinjxrFs0UJefeZ58pwIt/zmFk6Re8HI8jer6yBqMPLXfvPoC9z529vYd8JU7rzjASr2nYQvBs9o7XvrcjFUUIrRwi94703+8LOrufaIIzl7v3259PhTePYPd7Lki6/Y79iTOHraQbRuqWfbployOkUZnToyCXBCWp9wgaxZj3RPmoiTQ0jrJL1DWaSI6r7VRIrLaEt6NMa7yEQMI8cWUVLos7tlK7U7t7F2zRrCeYb+Q/vjuT3c/bc7eODuk2jo6CBWPAmTX0ZuH5/+Y3ozab/JHH3qQRzz/dM49MQDOfiUIyU/fUHKFK+OuJROV7yNAg+6tQ7NwjNkoDA/D00T6/py0dqbFDgJfKVRhfYMwXCUd/bEgmNlxwZ7mrauzGQyqRPG30Na2nJvsPV70za2/te01iIjnvR8aVE8LKyM8MpgyMjazGikjAZOK29FPhywcq9S3XuMPPoQLjjzBJZ/8ylOdyOWR8ePG8SVl/1QvYSn8DO2fdDFd4WzZFwjYGRMWSvXpn21tGOi9VYy+xpjsrG6Z2ObC0TCGMcnLN3pBELZcvvJ9lVDY4xAmCz+GkkIqjaraLEVFmmHVCohQ0p1GjXbUW3+1StY2WLbxqirE3UwsQAE9gzgayK+ieHlFVNW1Jve+f0ZXT2Bq875OTde+ltu+eV93PTLe+V3uZnzLvk5Z1xwJUedfxnTT/8+U446nWEDpzBu+H6Mmn44ow46lpEHHk1v7WC9xcDFY6eTO3wCgT5jtNC54EZ0fHZJeVaxytpxetAs8YSYZwqFZwzfeGLAXHz9l+7uYFfDDkqL8+nVu4ocWSLGGLWzr6ePghZWZMHzDUkpzW5ZIWnRJOhosqjeVXsRm2/7KaekvnpRExsJEFb3Cg106sQP+fhhLbqCo/Xx8jzcAjW2jfwUxdUxHF3I+HL6r17yFa89/lcWrtmsBc2nsu8winPLSTR1k5ALoEDKOU9dw64VgC5aO3fi5/gYKzH5QW00+fSEQzS2t9OeToi5IOhkMAGP0sJ8PJntrueQG8wl3Z4koPO4kUJNSfGnfasRjFyxUWLRNJlggkxOGj+SokVMvaurlZruZmq8HikDjwXbWrC7/lHn/ZCS/Q7lgwUrad++g527djGj30iOjFaz7MkXcV7+mPNqPBZ+8zWXNSyhdWQ5N91wByNf+QsMLmLeks/piSZxc3Ko7FOhS6CdGDeXMy76AU5elGQ0zPKlK9ixVa6iaIR++wzijbv+yFuvP8fNt99Gr7Fj6Nu3kNc/eAlaNuEXC//ijDamGG3t27EKIBwI095tZLm3c++fPmT49En88fGHGHz26WA68RtqMMOrkEnPyzffwm8ff5Axh0zjzrtvp0qKyi6ov3UjrtYSuaC+euc1LpAL5Opzz+P5h+9njdwXKcnA1uZdPP7VHF776jM++eJN3tnyBWtSO4iH08RzHLrEXwmtS1qWfJdpp0s8W1ARlpdkJw1SfFUjHAZNH0Qs7JNqryPc3UZ5l4+7u40+RSOxctvdGKRLp7PGeqRQbmTKhBksn7+VBbPWMuulRSz8YDZfznqIbz54lfZN20nL3fPNO++x7quvCMlFFPMPIc8fhusVg18AiSgIH9cXczoerqzxoBR+AJ8YBicT1X5QQCYTkwQUAcU4OpWJs9TfVx7VZ6RDUlla+76PDcYYjDG4rpuN+fax+UAggA32qG9jG/aUO2pvcJwAjsnBCANHMAImRVBGXsh3telrZGnioIYWyXVhnAMmjR+owgSK+Gj+Zt5bWEtDpginpA/7HfUDpp3xU0T6LF6+4KD+ZA1GHyfgIjFAELL16Nlr/dp52KCJYTSejfH2zE/kIUc8G9fGafeIgBtRT4dgIIoxZg8stTXG4HjpOLZjLBYjI41ijJNt0CNmSqZUx//6eP9UYAc3tsQmbGyDo49jMEZB6BtCRHMrGSklOmnYTI4+6FQu/NHP5aM9mUmT9mP0qOmMGjeNfqMnUVA2iEwoHyLFEvBCO5csHOk9bMbB4GksK+BJPC2u0SJ7mkgYnFxC4RiBQL5aFYowMS1WFMfPw9UCaWJktKvZzcCRpVLX0U60rIz9Dj6MKdNnEgoGSCaTdCe6BHkPMS2R7cWjYzKqN0SlLEMOgp3BwvOV1iAqQI+XDZ4w8rMQbF5F//AaYzBGQf1EahA+xlEmJHBq12P3Co0FAepaE7z0+kc8+fzHFJcN5/CDz2KfMQcTCYgurc101HdQJqVaLpwCqU66Ompo2L2OQGmA3D45JN0knRKs6oGDqJWftL61fc94WpPG5npGDBpGJqO5ajMpL+hDZ3OKglgJIT9KfjSXgtI8grkB+g8rIxDuobAqTKISPt/4GcV9C+lINbKheSdb2jupy3SwQ/P64XXnkzNiNHNXr6KztIIVC9exav02Qht3MmlbC1Pqgpyzw2PiC6/h93RSP7k/kSNmMOzGn0IA3pX76cvVXzJ634lSQgmapABifasJDuxNoiCXE887m+KRo5k99zPefPJJjKw/R5vfgJOPZJ/x4/hMx/4NmxZy0c/O5dlZL9JYtxqHGhYu+og+ffPJiaaob23UJhIiUAhfrljL+maHE846DzO4L366iXmLPoRefVFHHnziT/zwphvoNbKSX736DP6ksVqopHBvJN5aI5fGi9xy8VlcfPJpfPj+HMaMHsgNv/oZf3n2rzz35svc99h9TD37CKJD+3Dd83dz8yxZ+0UeTkUB9QUewXAQV4qoy0/T47XgRNP4FT51yXY6A4ZRM8sYsV8pdDXQ1bSVYjfNSFNIQX0LnbtC5KUHkxuqJi7FWCK//+EXXMuUfQ6goGAgRx97Db+9/gnsncAd99zHjb+9guee+QELFv+Nv933M/5y55WsfP19/G0R/I3F2oTz0MRx3BK5CnIpyq2iqb1VnNxBnmQjlDSQgnQiSKorLLeV1HBHBK9bCjitrhmVi7e6tCknvLRkzsNuclaGHPG4DQEpWDtfGweDQWyw5caYPXKhWJCy6T3lLhJgjGNLA6J9EJPxZSCkcdMZwnJ4R9M9OPYYSRLPJEkGciWaAcHw+Xzpdu7WHAOVYwgNn87YQ85l6AFnYnT6TdoND8/2okf075bcxpVPayxPw1m8bWxcB0f4q0hwfTSpbGzrjb8nb+tUmFW8nV09pOWidJ1QFodQMEfVjtJGsQ0Wnqu0lGRGk8nI96mxkV7LDmRsQu2M0UfN/uVrB85WOFjFmA3Z/LefTEAJD6NxQoURBo/oI6tNjCR8jXyYfkorJiVonIDwdrLIOeqBcELI2JF9pR2U0qtu2HRAfUKeo4UzuMYBx2AVshJaJ5eMCImsWzwfq7SNEXrCwWLjCy6OR2VFFf379SY/L4oFj3ZJa0Ggx+BihLTv7IlR2sNHYLCPj4NR2d68LUNlNji2r9JGgW8fX7ENiva8RpGCJ1x8wbU44mcIijET2jHBo7Q8wuUXn8fNN/6KaVMmUNewha8Xzqdm13byi0sIBF265RqwIa0t2g3GyJGvwk9rA+mMY9fU7rZtja10dHXT09MjGms00UXTokNHUFtvhaCru5OM45OU4BgJvEcAYxkn49Iq/2VXW4/cEZ0072xlx7ZGxk2cSd8+g6ElTqK2jvzuABP6lzN0vxk01m5mzuw3yJPriDAESnNZpYuwhTVbyBvei6ZwmMU0U1VQwU3fO5/zdQnliAB3n3gS8YY2fnjhlaRkdXfH08QTnYRjDp3CdfvmLVRVVLJ00Tz2P2AmkUgxf/nhhSDr1+6rD7w2i1OOPoITT/gehx99EoN7D2Xr1q10bdpBp+CtXLOR9jaJViZDXKedup2Gll21HD09wr333cUnTz2H70SZse8pGGN44MYbeObhJ/jpeT/giadesauEaW9jzQez+OylN/jkm0Xc9Ls/8Odn3mb6YdNZMfcD/vzpQk795e30OfAEzIC+DBk5jqvPu4jLZK0fMXl/BuQVEmpN0iaLNaONNRQKUFZeSq/ySq19Lsn2NDs27CIvYpg8rhfVpQPobgxgfdVhuylGC/HyIoS0CZX2jtBvWCltbTv57OMPGDCwiow238IJ07jijzey/7ThNLfuIN7TyoQxY9lvxkFkvCoWLtxIfl4f2jXWZ/O/oGnDYkxZCkwGn4RiPxsyumwPx4oIa73sMTxrAAczBFyXSBjQmhF0cIIgUcD4SNkGsbJsnDAZ1VvllJYrIZVKyUhKZfnP5q1C3hvzvzzGmL+XCKYjebIFnk6DnhS6hwol80ZM7JuI1kryrjzy5bkexGK5au5kw8CiGGedcAw/OudkLjjleKaOGygXXyM4Po4jHhcoqQLhbWQeOgQtztb6lT4xroPFHz02rUhjGYzjZGOb9zVxG4wx+J7Bzilqf2kkd0NCXgPb387VxhZt3xf20pmORsdXIqXdwwgZmxZUCW2GVEZYCbqG+/7A0gAAEABJREFU0vdfv1YpZlsJhgCB4Z8fSwkhZIuNVsYJxYgW5IGOCsh0NBJySwRbj8UMvgNhcLGPrcuOISVqx0hn2/l4wtdIWdk2dnIiE5oWFoBrAlIhjtLq/W0bg1qIqI6VUqUDInKOEyMUsFyE+rqat5/NqxdZSzc7lmdBKthSso8xSmeRyma/+9jx/7HY5m2wDdTDRmRBftvI8RzswhthazTfQMiIYdN0d6SFIZRWVzFmsk4DgwZRUFxKeUUFFRV96BY2ln7dXoJOP0Fcm0ZSMwjmxaQyfZI9SUwwpJNGkG6vjXb7D9/oMi2VSRJwIyTT0NOdJByQEIuBrU/ZlUKyjO2IrjnRADlyY+QEwZFPuQNo27SZ0al2bjjhMBY0LeCb3QtZUdHDq6VwT+NufvTHP/D6F2+xZt5KTnRH0/PRWk4tHs+RdUUcNG4mDb1L+enDD/C7QU08M7wP+972E878+S/x+/Qms2opAyaNo6mmkTVvf0RVMkzlxjqG6vg8rD3AqM4o/Roz7Fy5mZPGHsBxJ55Colc+T348mx/88deaeRpfa3uQjtk/0nH/ZxdewH6ygFd8vZx1S5Zw3P5H0dLQyKAB/eivDbc4lseAMp9Jo8dJGfcwccgw9t93P1wnopl6/PmGX/GrW27hrBOP47dP/A3Ky7UePhs+/pCta9azZN7X/OHXv5VQn0zNRx/w8Ky5FEw/DHSK8jqa8Hu6cWJlmIHDKd3/aKb2ncD2mnaWbm0l7ga1mbi4cpkkkp26TK3X+uwmZJopLwmwuwFyAzBuVBnV/Uq10s20JJvo8jrRnkqXeMUXmks3d9OeqSLh9KPdy+fiK26SJRjbw7d+jMrR+3DkSedw6fV3cOlNtzPpkGOoSaT5dMkq2vLDxHMjrBVfbOluhYIQjvjIpMRFfhzPzRCQkiWQELsGlHYIiTLCGl88IbbFdxBuBhGfjGTTEyOnjW+xEw6AYzDGSMU43wVj/l7mSoHzvzxZ/fNPZRmEAEZlxrgYJ4Aj+omJ8QNCIOAK16DKw/huCKM2WRhS0r6UdKyghIkzDuD4U7/HYccex6jxU4gVFgnlDK76Gl+AhadUATZ42AKym4ijOaEnC0+xfW0bjLBRMEaxCvfWm0BI+iMt1FzFGclXt2ot+hl12dPWGrfGGBz0GmNEKCkyL0P2kRL1sGUmm/13H9vCOqKN2qMJZNtahG1QxscOYZSyr9LGw4g4huCeKSrtazZ2wr6Uh1bQNhQ+GREnm8x+shAE32C0O4FdZEcQfPVHj9EuJMg4qldWbzrbTqAh28ZDzcF18Cy1LX0NpANKCK5HJtvXdX0Csjqt0jWWs2xQDXrUHLVWSq8SepX459eOb9vtLXXU45/KbCdfn72N7NhiWDSGStXaIyw/kdHO6CWMwARwQlFccXqiu5t+/QZRIWXsyw1kNwzPTyIQ6LRNOpkh4LhZpkmLDtFggNyCfHw1SHT30N3ZJrr6ml8oG/ckuklmEqKHaKORLANljAPBqEgWIhR0NHYYS7O0xKmjo4uw/H+h4oEsX76BYUNGEUhDQRm88fp9IFg7d+6kblcDXjxJrCifzRvXMXaf8bIEkvI7LmBgXhm52hp+ccMN7H/plRo1QKp+K25uDmlZtjU7a3n71Td58a1XGTN2LB1t7XIn+IwYOoxB2nyWLVrEhAn7MHz4cA478GBOO/4k3v9sDn+6+xaMk2bkmAMZL1dEUgpmwJARoo1h5cpVfLN0ntwwbZQVFGH/eUbLb4NHDGF3XS15UoBHHXYEzsA++J2tXHvh2bzxzps8evsfuFwWbUa80bZ4IU9f/xsWLFvB6mVr2LhtC+effz4//MnPMAcdkF03dAm48uVXaPp6Lv7qlbBiKZmG3aJLkuCASnbW7qJGO5gnS9JaRZFIiIT8+K0tXdLXCdIyCHJyCzAGKsoKGTR0HHn5xbS2dxKX/93ojiGlY3WPrH9f/OEke3CC0JFqplN0Cg/Zl6QUZ6apRfj4RAWfqMMunZDK84s4/MhjufhHP+TqX1zNueeey6hR42hpbGXJ4uUQ11L4DkipObh4lkf9jFJh4WMwgqhCNQLjKjgeRv5t2wwPUciIpwy2jSs4QSWNE8DKUjAYxHEc3G8VrY2NMf9UxrePMer4bdpGVr6tDPsayG6seKoXfBCudgewsRo6OuEa1WVEW/urHutntS6DQm2Yo0cNES1HEBAedhq+xjB+QEkPT18L2+InMNk3m5bM2HY2bYzBmL+HbB+1tLGKNQ+b8ffAkgEbDgTxDcR1ykT4WYNT6CMC6fXV2JaqwqYymbQAuLghN9vJ2HrtGLYOCcqe2H4d+/nnICQxKlIfX1YHNm+Dimyxon94/95/b50xBkcAHCljXAf7GOPyLQib/XtQJ2MMWkbQ1+hrXxs72K/N2RBAzbAlNqC2NmNUZeeW0SZjCa5WWWKY7GKq0rZTZDQ+FgHbQfm973dZJSz8veX/eez8c5X6ZeF+V+rx3VxU19OVFrU9Qnkh3LBt5GnBHPmd4zS1d9Mt5ZtOeyS0koFgIa6OxpFwDhkfrCL1hVRaR8agrIFgNEQoLAHUTpyWCHXpdtj+XjsaiBKRgAVlwziZEI4JYYXBBrEM6IgUcj1CTli4pLGCE/RCFJblUWe2MP/jFxk1bRhdTivDJw/mzIvOJ5GTZO6X32DCUVLptPzNPYyQtTdwyHDmv/c5T0oh1eoSbuaJR3D6DZdRdcYx+NZhuHsbrpD3SspZ+/Vidm/cyu76OuZ/8Tn1u5v47LNP+GzBfHY0btUcDYW9epGQDzFYWc7Qo47iZ3fdxjmnncnTjz/D/TffCE6K/Y89nUNk5ayR4uvfuw9N8m//9S+PcoDcIPUtHdRuq6Grs13T9BTHKS8to9fBh2Y3rKd+extffPAhN/ziF5x+zTUgfvz8z3/lPl3e7ZZbYtmSZWzZto0+xeVMHzsFmaSSmwANH83hwTvv5c133+PtN2dxi6zlG6/6OU/84iY++v2dvPaXh2mPd4vi0JnwiYvGPZ5LbsQnVhjCno5jnkdz4ybGD4YZUwbRqyIi+ndpPboJ54cJyMUglz1dqaB4I4e4l0+6M4d8p5Kyimp805uQG8DXhalxQmIeT1Z+K4mkkiagT44s/iHMnHoa++gUdfCRR7D/EQdRPbgXRFVtMvp046M1V8BYZZoSXbQp2BrJQ0KxVa7GGKVU7/j4xsdYQytjMC4okhKCgKtynz3yZYza/+evlcV/VWt7ZYPGAKVknHlSsuBgQRpjlPKFksHXxmuMIS23hiM8gqpRKywtbIwenwy+FLSSGOHmOI5NfheMMYJrEMBs7EvO9lb6Ks72QQkVGmNjX/NXRrRxNOvO7gTBSDALu72rUxVeFhbYwYykMAhq90+jep6HMSYbrLC5rrBXs/+dN4ugkLSxDf/bff6p4f9nMsYYCYuTnSd6jDH6/n/rdbD08rUY8WQPXfF27Dq4RmvhWZwcMCGCufm4bpR2Kc/WjqR8u8I5HNRyhgiEY6TFQB2yhlLijLSEJqAN1NPRMeV3kFMSIhQL46WkEMUYvpRtTiBGLJRDLJArJRwh7AQIugbXpAkG0mS8BNaCxA1IgILkuPnkl4bIuLtY17SB0pEl7IhvYegB4+g3eRQ/+f1vmLtyIbXtzeRE8+kdKCU3HaI4UMF7n7zFot1bGHLkvux75pnsc8z51EooujevAII4VQNxOjrx2luwboDjDziYfcdO4Jsv58kN0Ejj9h26lf+ceZ9+SmWfStasXIHRUd4IBvkVXH/zjYzZfz/5Y//Cm48/in2OP/xoGrftYufuOgK6Z8iVS6WivIpkexfhUC7JDoed2xsoChUxoLw30h+seHE2Tz/5DD+54AdMP/1cmud8yrPXX8+6Rcto29XCmGHj2L11CxGNe8ShR0jZVYKs0O4PP+Gxu/8sq3oVefKx2z84WfTFEhYsXcNSWcgv6iLR/mFQPOVQUlVOuwS/rTtNj9ZD5KWk0Kc43yHHGBKNMH1GCVPHVZIf6CAjazYYbSe/qID8/DzSQWjTpprOjRKQwt1R49LSE6J/3wkYXLz8ctzcEvY8Dg1NSQb2G0HGz2Hz7k2s37FLVUGS8iGP23cqp1/wQ6YccbDKEC91gDZNI77xrfb0xZVGprB4IaWNIq1WngKOwSohmzRyFdpgedgaM7YM8XLG97J8vSf/X3+NMdlGFk428S8+jnjUKDiO80+1to8tM5o/xiUSjRKORPAyGeFgNxOLtZc1WhKJBMbYsWwZ2bTt632r+2x6Lzx/7yR9sq4D3xqV6mvrbZCoCb7JKlmb9/2MNrluQqGQyn06dUJETyAQ0HfP61ja+T7Ong7+dwjs7bSn2f/+1xjzXWML87vMv0kY8/c+/6bZ/9WqvbgZ889jG/PP+f+rg/4bYBYfYzS2FiMUCJOvI7djAmJdl7buVHYBLSNXVpQwYlR/JowfTaXcB22NDTjavTO6DjNG/aUAfB3vw1pkX8rZ1zkrnfbFfC7FhWUUFRbqoqpH/sQmuhLtODlB3LCUajSI56bJiJfTcmdgGVu3KL6ssbhcF47rEhCzFJXm0aab9FCghPNPOoun//oMY0ZOxpEl/Mqrr5NjwqxZvY7lS1aTK2t9wMCBrNuwmtv+dBMHDNqPK044k5OOkLI66mi6aKRAM4zqYpPKKm00wNr1nP69s/jBJedx6uU/4apfXU+vXhUcedDhTJ8+lXYdn996/S1Z1fPYsaOWxfPmEV+1Am/7ZvIKqvnbg49wyvk/5OmHHuTdR+7GHTOCo088nrdfeRNPWvW2W//IQw++THlVL/r27U1+QUz3fmlaOuoZNm4sq156hTfffImxEydyxuVXMPuhu7nsp1fy2BOPYXRu/tm1P2P7lo2ihcu4caMYd+oplB1+KDvefQ3715OvzHqLfgP6c8IJx3HkEUdxxZVXcP/dd3LNNT9j9JiR9JgA3T0dUg0J8rTORdEAIROUxd1Ds5RjR6dHKFcKuMphyOAJ5Jf3oTMVIp40RAJ5hIJRHLUPOkECjkc6002//lWs27SQb+TacAMedK7EccHB0F7XLKLCgH4lygVp6NhJV1cXecX5+KoJm5i8EMUU5FRQGM1jy4b12DUnKABeACMLNquMvDB+2sWXEvJSGVI6ylsARlCzlq5BK+kTCDgEw3vaGd/HMQ6eFF9GwcKxfM6/eGydDf9Z/T91sXz+TwV7MkbK1va3cKzidMWztiaRTGIvkG25rbd1ESlkY0xWkVoXgG23t25v2sa2j21v05o8iB7GaLKaW3Z+2Qp9Mp6qfawSRucT+0uJoFwanpRwj044aoExJhtsGpP9ij7fFtqBLMIBCa6tsrGvQWz6fzs4BuM6OI7zL7tYeHYcG2z6Xzb6byy0Y9qwd4h/TNsym7e42WDz/58IxpjsMAYXR6sSCmmnBrkNMvLXZSRgfpaxPTFXUb8JDBx3EtUjRlDb0E0849LdmSGVdCQQPkkJhYcpcCEAABAASURBVBsMyLrJ0BPvkKJtIxqOU1oRIz8/V7txB7ubGmiolxWTjuD6MfliA/hxjazjWSADIdcTFt1ipBQ4cY3dgwm4xNJR4lUBvirayNO1L3PkMfvQ0raGdZ/NYoYT4KYzTmIf+UyPmTIGXxdCd234lD98MZudw6pxTh3P0Q8/wMBTzsBIaebuNOT4+TjvLONh3cBfJyXzxQuvs/jV90m39ZBo3cVXX8yhaPoo2voWMOyEw5lw0Sm0VEX5ZMECap00L738Kj+7/Eqe/dMjNHw+TzgH+cWtdzN15j587+KfU/f5XIYeui83/P53LFm5khtu/z2TDxnBoqUr+WblCoIlJeT168VstRs1ZRz3//UBdjc3cM11v+Czt97mqit/zhFHHsnHDQ386KGHmP/1QpauXc0wHdG/f8XPMZ1xfn7sKZx+3qW4Bb259bbb+dkVP6Ny4FCa4wnqW1v54Msv5WJ5nXnLF1OgU0m3hLc7nsK6kXKLQ3jhJL4Ua4+s75gU16ABPofu34+SaDNe9zpMcgPGtBELtYLJ4DsJ8YgUmldIa7fLxIEHUFZXTu3nzWyYt4bZdzyJp8tJLwj59idMDR6Znc1a31aqtLOO7TuYipxyln/+Oo/dfiPXX3Yun7zxCE6ew4BBQ3B62sBeDKbkI3Y6tKl2iZe6cQJJjJPEKnfrPvCAlObi+Ub8oYw2NmMUSyMbY3CMr5QvxUtWKVm5+sdg5csGq5SNyXb8l+3QY/spUr1t5yi5J+wtV4HqpPgkH4740BdOsKeNjdNyyxnV2RCQy21v/d/LTbb/Xjg2dr9V3DZtjMkqaZvG8/B0IrBjZ4M2FWPnKgMnW++7GAKEtElaGCnJlC03xthoT/D3RBbD7MBW0VqFaQlijMEYs1eB8v/OY4z5T5sbY7Iw7TjG/Oft+G96jDHZee0Fb8weoloi2jJjzHf48f+hZ+/Y2Qu/LAMbHOOREw5QUhRGelQC4EgJpyHZTdoECefEaG5uxpOibWhuoqOnm4QuVezaBYIhNAk6Oruxf+EWyS/E/uv8ubkxkvE4zY2yeHXJ1iH/U1d3p25eE8S1M8dVl5Crw9cFWVDnX+vy9sQkiXhSVlcPGc/osiBNUoydX1TO1m215JaWMmTUCHbU1fHUi6/I2juJMSNGMlsKdJ6O36efeCJ33HAzB178I3wpOkeMSWUlK7/+iD/deA2//t2vWbJ0CTubathZv5vC3DyWLFrKwuUrqRowiC0768mN5LO9dov82x0cftxxXHHpxUydPo20rPFlC77hw/fe4vVX3+C12+5m9fvvc9GlVzDn9ee58567WTP7M4YdeQp/fuBP5MdymfvJGgrygvQqK2fb9k2kOrp54J57efXZF5k4ZiLTRo3nheeeZuXSZbzz8nP84PY7tAEZZj94H9fedD0F+TGu/eO9uAOreequ+3hp1mscqAu+G66+iiN/+TMKjtifsPziM2fO5Pu/+jWHHn5s9v8ht379RvLk+y6v6E2oqIRE2tAkXz2pMG4Qigo9qvuGGT50EFOmTichOrV2tONIgIOBsI7OuTgBs0cBhA2RgiC6G2LjymW0Z3o49MT9mbzvDC68+W4uu/ByvI01ZIqDUAZaOAgXUN/ejqdjtqMN/rm336RR65oIOwTzijTHEL4UK8KNsqGY/L64gSi+LDfXERw3hGt5QrwXJEQiI7COwR6QjHjEyjN67FHbKhSTVbsZbLkrJWZjY0xW9owx2XJbZuuMMdjHyoENNv2/E2zbvcGYv8Owfa2Va2N7gZmfn2+T2dDdHc/iYPvFxe+28B/xMMZ8V2+MZuFrcmpkzJ60lS+sUOh+yP76xwbfKmO7E6mNcQLZuYW11o7jSK7i6g3ZftkU0rVkx3BsoTGGbjGCRSgvL0+Vewa0ebBQ+X/87IHx/7j7//WOxph/gmkJZMw/l/1Tg//mTHbH1AI7WByc7GgJKcDunoRKZDXYr5g83iNu16VMQIovHCmgorhI1rBDUV6+BMchLCEtleAEJSzpVFz7riEipncj3eQX+hQUFZIWnLpdbTTu6iQs5uhVXElSl6rpFHIPRMnNydcxNigLOo4vSyGgY2euLujyo3nkxoKUyErTEIR0TPYTHUTVNz8cJCKhjbd30Oa305buJFwV5uALj+fCu6/JXqIFBo7ULMD/aB5L7rybotX18N4ymlZsoVWukpCJUhjJYcbkycQTaT56/12Wzp9Hqr2NMaOG0dHeQ83GzQyqrmafaTMZPmo4533/bO68424OOvZ43p/7Kb+//U5uuP5XfPzRLAq1MYWjEZ594nGo2UBswgRGTxqtkaBeR/qSinICGq9VWI0YP553PvuS1mRCF4UTGLPPPoyZPI6hx5+BfR79xU+47PKrOO17p/GzX90Augj7/KnnefPDdzlq/0O57ZGHqTrmSMmM1sfKSlUxTlkxlBdQNnIAu9vq2ShA9V1t5OQYCnMCmEyHLHtDe0ezNgIYP6GIqZOH06e6QHRvwqS7dSm2k862JgqLYlK8Bp1ciTghok4EJxmmT2U/PnjhJQq7khynjWhq70qOH1zJ2s8+5PpLLqDz/c+k/iAypAIj7VgWitK2bg0fPPEwwd27GV9RSf9gjJJkHEySpq8/pmP1Mta++zgbP3qTjoZatCsTBjJp8ZNg5PpKk9JJSQlr5SkS62Zxs4aDlSVPNPB8D0ej71WsxhjhYATpP75WPxhjsgrLmP/Yxpj/WIYeO5Yx5p/gGrMnb3WammTfve1sJih+zshKtWmLmx17b1ubtuU27E1butm8MUbr69tkdjxbb4zJ4oxxMdoUkdsPXfplvCSIBvrgShEbY9g7FnqU1ReEl5NN2B/+2oRVvMaY7wayZXsB7Un/v/c1xvxTB4v0P4Z/qvz/y8we+lvBEq+KAh5hXXq5obBY3MGIiVVILEcikJMHImcgnEtxSR8tdYiC8kpZHgbLVMWFRUi7SnFmyMnPkcXiU98lAZalXFCYrz4FBIIGyRFRt5iy0goC8QCu/cu1nAJKcsOy2NKkpCQ8KdZIwCUajuDKByHxJ7+kCKfEoTPRxoi+ZdrJm+lu2cWoijKOmTqKr5fPZdO2pcw8/WCOuvY8/F65mlJYlvYymPMOXz//Iq88/BTFn2zg4sgIZpYNJGLCDCgsZ0S/vhQOGcT+k8cSCTrM//xLOuLteMYjX4o0kBOkXVb8pi3rKY/GGHPBuUyT9fuDy37EEYcfxSlnnMqQIUN44oEHueSiCxkwdAAVvav504P38Mr991LWuw8zj57Eis1rWSf/eLVcAiIGN919G0MnjYP8MH3GDOaQiy/hgLN+CLJsXv7Tbdz31KMcesKh3CYlVzplGh/+7SnufegB+o8axV1//iteeRTT1QE76qHDI2PS+LqIMuq/dNkCFm7eTKWUbbP86J0ddcTbGuhIeliBL8w3DB0aZMz4fgwaXEg43EVD43rCgQ4Zqg3E4w3EdEMe0mVXUgrWdYOEnQipVJBIXiGdW3YSaU0S2NWEU9/Igzffyun7TeHDeR9xyUnHUfPIC7BsFezajunVhx65eZ74zU0MDOUwTHcJfV2f3K5u4b2FhuWLWPTlJzz55/t5860n6W7chYm6BIyDJ+swmeyUMs2QTPXg+OBofn7Sx27QVpmlM0nSsgSzsm3QumfAMdg8emz8r4KlgzEGY/YER5aiMXvS6vbda4z5Lv1fJfLz80kkEiSTSY2fyabtsd9awHY8i2+eDEybtjhZeK7r2ghbZ3WhjcFhLz57Y9/uNCo3xsUo4IIbcMDiJ171Mx5JrX/Kuhm0WVn44XBYeIhW2b6ijWL1IPtEIhECgUB2IFsQDAYlzEEl91q8e2MV/R+8xhjh+PfwfwDqv62rJdZ/G/B/AdgY0UML2NnVztZtG7ItwsqHlGpoSbKrphYryH4gVyXg6pImLfstk0jS0daKdRvUNzWzq6ER+xMWR33zc3LxJeAN9a1kenoIBkJZRTSg/yAKi/OkPFvYVVtLS3ebjrYZ0o5HQsKUFlMFIjpm6miZEBP1SEvHe9K0dLbT3taN5E84pImnfPKkrPMKpOyDOVImUJhTQSgQo6uug4UffMWsp5/HSErv/P19XHbtdXRkfE467zT++PFTPDv3A9ZKIVSXlHLQkQfRq+8ghACVI8dzwcU/YPLM6bpvW8ObulBrjXcxdNhgWeWCrU0i0r8/WKZPZ9ANJBfcdgPX/fV+bvj1bzj3oosYOHwoH777Ob1792LFstV88sGcLA0K83JEk7SO6MtlRbfipdI88ei7HH/UYfzi93dSMXoUYPk8yM6lX3DzDbdw9mln89c3PsTU7WTJe2+yYP5cRg8dzvnfP4vc4QPY+ekS6OzC9K2gp2Yr7738ppSRNFNnK2+/+BKNOkkeNnNfSvMK6JaiqtnZSbLdUFHuMGO/GUybfiC9igcInzTplEv//sPx3DA5uSUU5JfQ2tKhKbZnFUIimdI6pYmGfGprd9B3yDCaMh0s37yVjkyKzTVbGD1lMmceeCy75T6acvFZHD1tOls/+VLzgu54Dytqk+zobGZbQwO9h4+idEA1pr6NtNa8S6eNUftMYvLk/Sjt3x8CVVKgDgVaZ1+not26nMsP5pLRqcs3DohfjDHSPWI4xcauiehnKYh6/ldyZIzBGMP/02cv/D2xHdUGjSzFtld/GeEUCoUISCg88UvQDeAKd6t0/3HcPTDAmD34GLMn5tvHKt5sCLg4CsYYfAXL32SbOhrYwWg8C8sGq7yNMdooU9i+tkzihTEGiYUrUvm40vg28O1j065rIQZU4nwbFP3/2GuMneM/T8qY/1j2zy3+7+V8mbq+XQHJak5OPv37DMUnSZuO1411neRFglRV9yYUVAM/Bqk2WUXdlJX0JxDMIyeaLwspj0ggB0fuAWudeBK6dHsXgUCSSFEaL9ohmB6BIMRNipbGBLt3NOkeJS34pbq8ySPR2aEjrBFfSIl4XUTcDBE/LosniS8/VtxNkS93x9jmMIMbo5gwBFIe8UgPO8paaSpvp7lwI4xMMn/9W6xfPVvKMswj5x5BYvUCzj9qX4aXF7P6k085/bjz2KYDeGNemsDBo1hr4iRy0mRyDIkdm2lZXUPvUA4H5g6kY+5K4l+uJn9rN6WtcfpECjDDh1O7ZjVbVi7FHy1XhN9Dm2gYjYU57bgzePSpV7jyB+ezY+lqpsl3e9Rhh1Nbs4tNm2t1eXUoo/aZyY7mVjbsrGHYuEouufIuetpbQbNPbVpD3Zr5nHLaKfTpN4BTTj8ju+mlTZr3P5jF6s0bOPqEExlz7BFS4lB94D66TKxk4ZsfcPqFZ/Hz3/yUM394DhedeyyfLvqCnAhs69hEW7AVvyfF2Co44ah8jjmiHyP7Z3DcnaQD2+S3byeeqGP5+i/o7K6joCyHvJiRXz1OpssTrSEY98mNRynI5NK9rRNHrohxVdWM6dtLdXVEld9vWCU/PHEql558JOf078NeaafnAAAQAElEQVQ+upy89aqfcO3wwSx47T3uvvJSClt83nrsaQaF8omG8/j0kT+z4r3Z5KQ7mDKkmmFVJTgdlh5NtNdvxzOQH8snFg5hrGOXBNq1wDE42oCVIZDxcRIGGdGEvRSuOnlyR/jGwSocG4wx2McYgzHGJgXCycb/1cf2/6dgOwiGLTPGwrJwNJbKZS+I3x3tC3vKPd/gWTwcFw+TrQPbXo1VYvG3KRssPBvvCd6eSPCN65D9hZ3SvgKO+mv+2iXV3d/TTt+0HVwwrWK3wcIL2LaqcxT70rh2bPVWiV5rXiv6jki2U+Zbf4gt/5/w30MBY1yMQKfkl7ULqyRGxzZDhryCGNFYQIxiGcDBJJohWEB+fiFN9XUkdEFmJAhF+QXk5uYQ0JHHcfZslK2ywpLyNxXmFeNlgiBmCehEo9MPbW0tbNyyjZqG3cRiMYXcrI/fHo8yCQ/pWVk1iu3O7gUJBMO4gQjBWAg3LHyi4Mkx3NPTRbssOht7GRdCMdJ+iClTDyKsTeSuBx9m1NjJDBw8nHiz4OlWpiQvn2ffeZDpjOaScy5giqy+iooCcnTJY3lw/eYtdDa3MmzwEA4+6AAG9h9Auy6GZs96j0/ffJ9RBx0I2pB662JvwOABGNGppaOLFq8TdHHHkJFQXiY3xIXE8vNoaG9m+65ddHW0MXDEQF0m5dDR3U5LdzO4Icp7VbOlKcOn77yDffycXC77yeW4kQD3/OXPDNrvYHZvXMxFF1zE+u21/PCC85h60lEYEdLXhWZiVy1/u/0PXHjpRaxYuZbDjz0y+5O/jm6fUvmS+w7pw5attbjBfHa2+siYZfykGYyavg/BnCKaW6RwtVb5RaVU9e3HkIq+JHt8grha/xJSOtUkM3GcYISU3D4y3bDrtG33LrZt2UQ6nqJb/vXFX3zFnA/n8M1X39AhmJNGjOak40/kgP0OZG1DC6vXb2LuV3N56K9/4fmPPmfEwMF8M/8rXrzjVnqSHZx5leZswNg1NBnmzfuSjx77E2+89To9zXWqiODqRj9NAkNIesfBsYwSdAAHq2CQUjFGKyKFlNIJyni+eMlTPdl6q0+MMd/ls4k92WzyX32sSrMB9TPGKNoTBNACzebh7z2Nkq5QcrQ+Nth1ysbCLRur3Chty8HipsbCX93+6c3OJ1uiuSn2hYQxFjoa2s8GFe+RTc03mzYee1qAMUZGi4UNrkUIPRaGglJkuziYLIHsglqFa4zR4mZIy4Kyjf4n/HdSwBNwB0JibC8hVujCd6JSrrlYObMMYHzVqxWRHHzi7KjZSa0Er6amEev3DMr3F43GiISChJ0QMcUh4+L1JGntrKejp1EL7WP/R4nVFb0IBWNStJ3Z38b6UhABCZDnpbXeaY3ikZFC8TIpjLhtz/8eRXBlTeY5MfK9PGKJHOI69ibi6P6lg0SmjVSmg5gsbMfvYmDvHEZVxgh11RGX9Takd4ytnTt46M0neWf+x+RUDOGoP/6c/uPHENXGMWHsOND4a1cto1PH4cq+VRRX9iKtaQ8bMZRocQF+MESL8q8/9hie+NMvK0faGj+VoScexxW+BMOgyyKzYxfNb37CjmVrWPjhZ3Rur2dQxSDqN9dT5ObQI39oQNbZ0N5V5ATgVz8+TBaaw7YFi3jrpVdpkAvmkT/fx7ApB4ge8MpDz7Bt7SYOnTqTg888R7gG8Wvrmf3yC5x8xAk8/fBjTJk4nvtvvoVfXH4Zxx97DL0r8mnSBVVH+26qymMY08PkAT5jBjvkue1EUh1UxFJEYp4s3TbaW3dKEQcZPH6YVjiFhyGkI7KbdnFDORRLIeZrA/UTKdItcRp1QTlx/wPZ1FDHsrUr6DdumDaQnbz50Xuskh982db1zP70YxIBmNi/L1P2mczIUWPZZ+K+nLrPVAYNHcVfn3yGx57+mF27uvnq7Tk06gTQI5dKa90utuhE8eWcj+nWhpXs7JSiyUj5B4h3tBAQdtbCdY2jlK86tFE4GC8DfkZpo0s5l4yTJV/24zj/kFGJMUbf/41XPGhb2mBb+8r7NmH7K9j03mCLbTBmb2ubs+HveV9JX7TlP7Sx7fYGUd9RKwUrF57dcGRoGH9PvaO+RnM3FpiUrbXs99Son+ocJ0BIft2Q3De2PGgFWQl7XSNRUwq7R+2BZq0NS5zMP1i5VglnW/3P57+VApaZQhrBk7Vp5CIwsnbE0fhJB6PjPUb8jIIsxq9nz2HxwuUUFJbS0tZBvE1KT458Ny3BSEIw6FEQzaEqp9B2o6FjF/FUO5ZHioqKKC+vpLSsGteE0GX2njGk2EMmSMAqawmOJEivBMpLYvwkAXV2wy7BTIBQq0Owy1F/hwARTMQnGe7BBDMao02WYidtO9dRkmrg0MmDWfPN5xRIKaeUn7t9B12xOD955SH4/r6sa9lG3eYa8soqaWxpZPPmjRigvG8VSSnizes2QcZlQPVADpg+g2H9+/Pnhx+W++ELEUN8K3zVgJKyfOJBgx8I4y3fwoo77uN3v/4FDWu20lnbSFgavLIglx2ySB3PkBfJJSZl5mQMUZ0gfvyjS6ge0Ic/3/9XXnnlFa74yaUMP+B7WOmY/cc7efv9N/nFtb/mrB/9GB+H3XMXcf21v+Kv9/+J5tYODtr/AB544D6OvfxyqqfuS07YkSXayY4dcToa05QWhmlpSXDskVUcOm2gjue75NPdog2wTUZ6Lrn5Lp3aHBt08daZ7tYYGXq0nmnHiL4uQTeUxTkqeqebE3TVtuA0eQwfM5Jw71I6nCRl1cVM2H8fcoqibN65gbUbVrNRbpsFC7/k4COP49wfXsQlv/oNv3ziWX7+l8fkp96HoYNGU11WxLIVK7j33ofZtmklW9Ytp6l2O/20sY0Z3I9jDzuM/OoCjOmWMg0Szc3BsRrVuFk8HekLoYmnG31Ppw8HQ8BDG6FPRsrJutKM0dpIYfIPj/+/5PdWWZ3zrwOk5c7wxItWgf2rYE/5NvjCIaMxbUBp7KN1R+mssuS/ehzNTUF9fI1n8dEEJQuCbOXD98V/njYcTVQDmrTgeb76ZJTwsXrU+oHD0Yjy6NS6JzZqY4MtdIxg2ITrBtTRwXVFUAF2XYM9utq6/4xItu5/wv8hBbS4iEmkU3GjYUxhBX5PE81NncTjCYgFsgP4CZ+V8+fz2uuvUysrZ+zESeTlhnAjUqCCkbSCSkrMoHxQaxgKENTCx8K5+HIX2NNMSju3/f2nGwTHWsVyGwRzg4TC0ewYjuvjOgEcnYezQmMc0mKQpHzOaetSSCakEJKk5Ce23CLvA7mhXCLhPHCjuG6IgIlQ19HJlsY2eiQoZVUD6YgbHZkDnHHETJ566GmiM/ala/4SmuV3NcEQy5cvpampiUgkTE+ii9pN22jVHJ1ggF11u6noXUZV73JJnscZZ5zOLdf8gtfuuYtd27eSaGmlkiI6pABMopvEvC+48eEH2LWzTq6FQRx2zJEENMdlK1ZRXF0lt8Nm+vbtL9oEpZy2UlFdSSKeYc2qFdTs3saYcaM47dJrMNr5utet4ZFXX5Lii3D4RedDYQ6d6zbyqxt+yQPPPa759fDV1g3c8OADhPoP1B4hYdX8v164iK1yA1RUOBQUuWzc2ETQ8ekzYDDDRu1DcVlfHBMm3pORpR2gyv60q/cA0jqhLF20UPpea6KNpKerW/1kXRuwwp/UTtnS2UJjexul/fKY+/mXzBg7kemTJvPZJ59z6NT9Of3EU0l29zBk0ABuu+lmduysp7fcMv2OPBhn/31BPlx/0kh6n3Mit856hyuvugxPp4yp0yZi/+8cy5avoaW1k6EjR3DiKafRZ+RBOM5A/HiX+DGOa3LxpBusTnB0Wskyjny5jglgXAdbLnYU9XyC0iMBubdsmW1ndYudh80bY7Jtbfofg21nw3dlGU8KD+GgUsGzei+tu4WMxrQGdlrrbtM2WMvTBikyHE99FKTrsMGqOV/aek/YA8soEmX1VUNhrMR/ePe4JMAVvtlK42bxRsYKaJsRYIMB1RsM8tFhjGIFO1/0uJIpRepnssGm1dNmfBzHIaNJ+JqcMepoawV4D2LZzP98/hso4EsgjQeu+y1wPwnJNEXFuUTzwyr06Nid4JUXZvGF/Hj9BvbjkBn7URIrJDdajEuEYDCcXVDrD0zpKBpyXLyeNKGAQ2lZAeGIkfXh0Z3qIRNPS4h8TFLrnlJ50iWZ6CGV7MZyqJFSdUxClqCTtXDCsnJ1V0KqJ05SwtVRWEZXpIiY/gv5EQqSGQYIZnVPgqp4M307mhiWF6B3ZYicYBeDDu6PX6U5jchhyAXHkDn6CAwdnP3mvVhFf+qA8fhrt5GfdpjUawiBWIR18Uba84O40weQntCPJalGPuvZRWK85n7ycfQ5eBpvvvIGq9//gnBFNWRgglNKw6Ov8MHTz3HEqMn0i5WQ2tHCTy78CWcceAJfvvIWy77YQl46jNOVkuXuEdZlVb2s8GRrC5/P+pAzjzieXz/wV+xx0I/XM23cREZW9OWdFavBGF7+7e+ZOXYsbVt2sGL2Z8xesRK27cbEpBxTbQRaGrJKYt777/LBonra6zxGDCrnsINGs/CbD4n6zaya+yq5fiOBdBM9rZvoSjWRX5HL0NH96TdskDaxoNxMBaS0+cm9S8zJI90t66oLwu0uqcZO3M4EE3oPpC4d56a/PchHa5Yx6ZBD+MPTj/PAC88y9fijGLHvNN75Zi4nX3w27331Fdeeeh5HBPK4ctTB2Mfkl0O0kjEzD+eCS67ly2XbSXU2k+5qpb1pN027t4tHesRXu/HTO+hpbKZ+d41cDbvV3UfqAs8RL3mQVbSKrVJ0fHC14QYMOEE11WuM0XfPa8yetC89o57ZQmOMyGu+S9vEnnpwrQ/ZdawuJWNEhwD4IZMNqaBPRvUZ5W2QfYENYiX2BmucZwzYPcIaE2nHIeNAGkMmC1WZrJ6zsR15TzCah035RmNbq1dtNEUQrn42kH18GayeySBCYdTGEXxr5GC1vQ2gpOoVGwF1FJTE8X2hIEC2sTGGtKwiW2GZb28askPaYsH/FqNs7n8+/6cU8HxPm2SKlKWxXSitgYlFMa6Y2jJn3JGrwMhK68tY+UQnTZ5CwiRZtPBrNm9ZQ2frLjI9LfiZdpLybwYCKcLRiBjTJSFJSMU7SXS2EgtFKS+toKiomJxIkZjBYWddKxs2bGdHTQ2tnV00trZjfz7mhjMYCU0o6hIMOYRCQTLpLgKOS0FZKW4kR9P2NF6ahMZMSHGbkCd/ZZBelRUg3OsbG+hoatZxt546uUR2N/WwbWsnrny+G5buoGrgTMKhUpzODP0r+tMkC3nL+q3k5JbSb/BQ6hu7+GLhElKy6HOLyijIK2T0sGEMlP/0yosuZvrYfbj37nu49cJL8V2hYwxLtm9mw5atNMnitv9Y/K8u/hmBsn60bWtmVL+xnHLcPvgd3WyR4mxNddF/YF/GTNyfVet3xjyHNgAAEABJREFUsv8hR7HfIUfji/Gd7Wul2Hpx2olH89vnH4XWZn6834HccNP1nHTocTz73nv0OWw/kGuIAZXQkuGPF1/H8TMO58GfXsKKDZsYURSgqjKHglh/pk4+hs/mrCCQcbCbYHtrFwVOjNF9hjCwrA+t2xv5+sv5bNq2g8K+1ZQN7U9PNEBc7pawVERnvCO7xhE3RSLewu5tjQyoLmSULPdfXnAlEweO5pXnXqBPRRlHHnc4X+kS7bWXX6Nvr77aAPuxZX0dOzXGgQceTWX5EE6JDuWsoeOpf+vdrBU8/ue/4IU3XmJQn75U9yojHA6wflsNa3ds4OtP5kDAJVY9nNy8CtqxxIYeWXyGEEb8gYPcDz6+DAa0DrZ9RhuyyS6L/aLiPTHfPsYYrPVr/1lTNMc9wVM7f0/QMI5rlHYx6mNDWEouqERYfUMqi6rGhojSNtg6dcnCtUo1LdmyVrGWVGUg4xntCdngSekaY2G76q0JaBKOE8AGWw6OlKPKNU+bViOM2uMYnOyukgGth3EcjPK+QY9Nu4o9POlRT/KnDFasbYyV8WwA5+8ZX4KUxNXRwDayitgxASU9BfvujW36f8L/LQq40hquEySSXWAtmt2eQ7n48gmYlJg5BWUFQSbuM4x9Zx7I+GEjmTByOhMmHktRyXAaO6PUNOVqOSsozC8Ws5TQ2dhENNEJ7d20JBz6DRlHTypNS2crsbwQZRUxHCdOfoFh3dp5NOpYP6jvYIrziggkgqQ7hI+TTziYK8Xq0NTWimdihLQhRNMJgqEEiMvdoGV/wVI7hwKMKcJImcYzbpa5IyWFBP0G6NxNUbgZmr5g4dv30bz+eU6aEKe8V5JNndtpCLWxK76bRreOoElShEeemySvvpV+LT2Y7nai0TDlZWX4lvDafC697VcceuKhLFm4gLqHXmLFn1+n9ov5JDoayHQ2MXh0Od5lR5AJ1fDmhndgWIQDTjuDtzYuYdPOLRRLobs6ZkQ7trBszvNMHdaHgvF96Z7/Db++/h76Vg7m+gee1MaQwxlHn8rSlVu45LJruemWXxMZOQBjDOnaVdR8/D5nHzCUF55/iK6eDTz40F+Zs7GO/v3TnHLaYCbOiNIdn0990/skwxCL9iYeytBQ4NNcHKAl2E19sI1EQPSQ4srr6SRU20TZ7hYiutRq9yKU5JeQLujH3K1NbG8JMWDcDLbXF9FSHGRLaZyqKcM5/oKzCUlprl+zlnhnB8ZJsW7dMpZ8PZcTztyfE88/nNLqMLU9q9ie3EC4q447bv8Nz118Mbuff5mwNt0rf3YjF/70RiaO3Q+jjW/5xwtZKxeGt3oDeIbSikLxYjliV2KaC6E0SfGGCfj4sQBOXpREPE6bNlo3FBUPm+x6WaWUkRJM6oLKxp5KfcC4Dq5jAVk9ExBNXTyZpp5kwvdcMtqoPKkdGzIZ2wPB3BOj5+8pZfQ6GAQF62OOaNCocQg7EDIQVH1A47q+z57gIX2JcSyUtOCmNF4Cz4/je3Hkf1EP8XowRSCYxg1k1DaDr/7gKHbBD2I3agvDaGwkwx1aM8dx1BfspW82oXGzsfrazcamHWMEQIACUrjpVAJjSxV8aetIVIIlAvjaeX1NRMUYs7eFzf1P+D+lgO+InvZV8I2PJ/+VL4ZTEhEbwh7kGYK5AfzCciJV1TihIlpaovSuniiG6s+2GkN9TZooBeREy3F7OsjLdIhhHLopIm1yaOnqoLa+SZc4ncSKJESVuQgkronLmkqQ6fYok4BHI4Vkuly6O9JSugH5CzP0dCcgIAExnizidhyTFiNGCIZdQrGYYBRCMErKj9DRHZTyj1BckEtFeW96l3uEo0kG9eqhNLyeLctfo3vbGxS3vYeb30qtGHplwzoCpQ6NuSkKcg1FSY/0zh2MCRczOGVwM5pbSTGlAzVXdtOAh1dUzk+uv44LLzsX8/pXrPnpffi1WwkRJ1Nfy3m/OBGRg63ubjqHZAiMK2GFbuvnbU+SV1Qga7QXPVLQO5bMYu7b6ymNpCFRzyfvPsfCRbU8+cRbbFpbr0u135FKF3PrH+7hygdvw0wci2nvofnDT5n1ytP86pdXU9O0ncMP7cdBM3tTXAz75ML+B5Sy3wEFlBfUs3n7Z/TpXU9EJ4i0ySWTG2V7cZpNbhebM410lkPl4FLGys0Sam8gvWk7feVnLYkj2J3adApZ35BicV03uX2mcMRhl+Gnh1ITSPDe9gVsM13MOP5g+k0eSXdXG3mhPEoKi+hs2MbWjSuoHlREaVWI2rY1mEANv/rtOZx52kn06KT050ce4TdnfY+nfnUrifYApqAvA/uOYMrg8QwsH8zkfgMJtGXwu3ZCvAl/zXx2zv8AGjZhdBnY3Lybxm1rqNm2ESMdEczJw3FytUKGNIYU6KLUp1s+2biUtw1JGRfKqo0rRQdpKdWkzELbNu0ob3w8V/2NR9JHK7oHBtr0TVoAZZB46YwtVOMU9md9yJxNJ1NkZGAEAgKCOvoK2sgdkxJOaYWU5CUpHklmla6Pgy+cfZJ4Jg5q52WSGN/DdVMYJ4kjt5uNUexpBzAax45l3W946iJZ9XQqRfoSE9JdRppYnuiovnGthQEcnQB9xb543e4zNm0xVBFYoK4sgD0aHYwxWKtXI6un4e+PRvt75n9S/4cUyFLWroQYT/yGcR3R3scqYcR4xnfAKmM1NO2d2KZfz50jq+wqwtrahw6qhEw7azcupam9kfz8GIVlRaTEUGVSTkUFOXzy0SxCghsLR+hq78JLwAAJ1M76BsaMG6uTTpo33vyUto5WcgvyCEZ82tt20dpSp3SY4rJiMpkU3bpgA4dM2ihoWDGo52XwhafdqI3cVhm/W/znS9mGCCBsAxFyYqVS0KU4sV54wQK2N2Z4/OV1xNs9hvbvR3dDB/3K+5Nq7aayqjeBoiK+XiU3StAQLK0kEs4j5oApLKE/5bQmNtOwdhHoMuqI00+n4pCDSI9UO7lBuiXEcQnIwINPzlrKxZkY3z/qLPYdsw9PPfooE/sXMGzIEHLy8rBPW6fmInMoLWzrP57P/OUrueLHF2ru9Zxw5IHUbFnBq3Nf4aCLT8avsz1g4XvvcvYVl3LNL+5g2vQD+XTrJi699OesXruDww4s5403fsNp3/s+dTsNG7c1UV7Zl4YG0UlCG7LCl8wQS/gK2lNFIiODJ96dokN0DMbykfOeQHml5psrQW6jta2RBXM/YUB5PscfsR/lWvNDTjyCklgeg8uq2LR6I4/edhfTJo7jmp9dR0Lqbt26tYybPp3ho8byzHMv8dRjz4iPcjjokJPIJCLMev9DLrvkQv526630KejPks1rOOqkc/nlZRfoFPENvYYPYvLZpzPqmJOhbzmJZct4/09/4ve33M4Nv/0DD9/9oHD6ilpdfs795Evu/ONdLPz8U3GHIS83pAvT5aIoWJ52ZAGGAwHxYICg0o7Ld48RjwRcQ0Dr6yqtpUDLrr4+EbUNuxByMkSCahAIg8xUX8EJuJiQI3YMaDMJIaHBDQax5egxxuhrX8XZtNoq64vePgZPCU/jiYVxHI2qTcGXzHhkwFVDxwiWg+8FQJs/2ikcuQ8yqSSW+V0fjHYFRewBb7GHouICAqEctfHpUVtbH9DcNRRG4/gCboA92CiRFlCrdF0pX2WzrzHmu9hYCkrF2zbZQqX3xP/z/T+hgF0YLJm10NgghsrGor3vanksT4R8WZEGPyeAySQZOW0yj77+ModecA0jTr+I/Y4/gUn7H0pZn2FskX9z3ooNfLOlhi5xVd/yXkSDucRyDNGIhxvoxER2EsnrJrcoj454Oy26JU9IuackkCZTqbH6iTFL8EyIsJgoFI0TzuuAUFwKHSxzGqEWckIEgy4WZWGHMUn16yEUdojJenPUxjKnG0gSjgaJSFBSmTjtXU1sXmOw/5h65eGDWZlYw3aniaMuPV7pWp787A1Cw8oJDOjFl23refyt5/n9fffzwfNPk0zvZEiohIphwzGlVdCVkCb8hJLdm9i1Yxf5A0dwytk/gEiJ8DHs3lnH/Pnz2V3XyHFHn8LEiROBKM0tEO8OEJC/+sOlL9HQ2sYzzz9HLBRj69at/PKXv+Sm317Dw3fdAtrQJJOYcodXf381l196muRoK48/eRmX3XcDGz/5E48/ewMjxuYx+YBq6lpW8Oq7j7K7bSVHHbkPJxwr10DtCmLt7RRK8HpJyU6o9RnZmKJvs8PY+iBlPYba/CjdeS4t+Tks6m4mVVDAUdOPwUm5lBf3pmVnO5sbGjDTx+NP349mXSDu6nEoGDaK1IDBnHjlNby9YimX/uG3TD/jJO569kV2iY+uvP7XjDhgX97/+gve+fh9Js48gDFTJ/DunLm8/sE7UBAh2quInx94IBUb4zz8y9u57oizeensa3j6wiu4ccax/OiwU3n38Zfp54Vp2rSV+W9/wFN/fpgX//wQX8yexdJ5c5n71RzisoKN5jh2/BA8GROuLuxDikPSHyFtLCEbA0GFgMqNMWrngdI2+No01UR87quMrOIOyP2Ar7xsaF+UVxeyldmvLQHtt9kmvhbKV1NfHxuMbtt8e0FsTWk/BAqGkNq6+IKb0dCZtCsAti4ongmDE8QzYY0UwXMC2WAU+5JP4zqqN6BIPgsszkbdZX+ofQdt8t/78hDEpXTtpbVQJK25GeGT7uki3tGGGma7k0VQs/E8TwMb2zYbbN4mDMZG2XbZxP98/q9RYA9l/w5OfJPN2HJj6S7l6VgGETMZ1yMt/11+r2ryq6fqiLWVnjXfsG3zKlKplNYzQ1w39Omedoryw9j162xrZcKE8SRScezvXEM5BWLqqHZxmD5jCtt0odPQGGfY4CraJTQtzdsJSlGWlOWTkxuRXkuRTHgE3VyioZwsbm7AEAiIf5wkKXFuJiMrAQ/HdcWzASluR/hkSKR76NLlW7zHF65pQsEIxbJmC4qLGD3eZ8Pq9Wz8bClTR01lWJ/+/Orn1xHsTnPeRRdQFIhSoWNrdaSIC848l/2mT+PBPz/AUaeeyGU3XkXNvC+FSxzT0cyu5i7qWztorN/Njs3raWxswivoB9Fi6jWnpI6oVVW92LV1m04DhWxct54dWzYzatQgxo4cRnLbdjbLQrR/gZfWXGt21XDO2edzinzCOZNHgdwc6Q2b+fnJZ/DLX9/Liccfy6z5a5h27i2k16xk1pvzdFyOMGb0FMpK+kr44qJBjBhRGts6qdvdTGlJOeFQLkG5URxZVZmgviZARuZdPCz6SjAj0jj299iD+vWmSCePLVs2yQL/WhtkLl3afPc/4VCOOvMEyWE7XnoHl198LgcdOpPWlt1a9wYmjxtHV1szm1asYkj/oVx8zvkYzf3239/G+aedzrxPPqaPLlgvOO98NqxcQyyYYdywkRx/0CEUhgtYIKs2UJrDVPnQ+wzozfotG1i2aiXlfXtz1gU/5Oxzz2HsPhO59oZfc/XPr+hGho0AABAASURBVOXoo49m2sEzuezHP+HR557nogt/RIfuFerr6nC8GL6sSKt0rFJEvGyMwZg9wQdxjEHsQ0K+7WTKFw0N8hRkQ0Y8b9O2bwa1871se19pq698CYrUFcY4ZATES/uiiQ0Z1FDBSLk5YJRXgTHSbRaGlKKfSas+I/lQneo9LwmOQYUyTBRpHRx1tWWu8HUCYI0gEwhi3CD6YNTcluH4qsxgla/jhcjLCWEiMRwLQHJhjCEUkqJXe2v52jRKO3z77JmMn+1g01ZobdhT/V0zjB1hT+H/fP8vU8DSPZlVn1pLwRZvgetgf7bjqtzT7h3Iz8OIkZp2fMmjDz/Ig08+zvtzF7J+0xZqmhswBcX0GjGJXFm/u1t7dFSu1cm1mM6WBtJdDdqk2wRZ5l4wTr+hgzFOXIo1SCDYm4amThpV5Tt9ZKFWijHBuhd6kvX4plkMFMgqj4AbwsGVNRJQ8ATPUz0YnRfzYjkYY+jq6qAn2UXaBr9bqiaBVDjRnCi9Kgs4cMoAGtNtLG9dSaQqyGOzX6InmiJ3aCX+0AHQK59HPnqX0unj2P/s73PsWWdw8DHH008KYsnsL3nungf56NpreePO+wn4HQzOc4jlF5AIF2et19aPnkEiIYXXi8qiSvyeFEtXbCTV7ct6rMriv6uhk8reg1m+cgNLlm3QjIJM2X9fLrv0hxxzxcXQrwJE669eeoFLLjyCL79+n1//+kyue+IOkGLc+fV93P/gzzRuAwceMYSy8jRNrZvoSWxnvC7qeg0qYVfNGsGez6AhxXh50OQmiEvZ5ur4mh8y5LkxclIx0TpEayBMWyBCJwHq5cNMyh2R32JY+OFiyjrDTI0MgYIxou8A4ht3Q3AI++17DDNmHkmvweMpqhpAVziHRVtrWbRhI35hjP4TplDUqy+Pv/0OLVJwv332aX5w1Y8p6d+bXV3dJKIhqC6hwXQxPL83+W1B4ttroaWLEdX9OXrmgRw4bjL5UiRrFizgw5feIt7YTHFBjFzxZrylHTIphowYTrS0kpI+vejpqhPdtDnQhSEJfkLBxinFKSnkpEJC65PQOiQJuhkCjo1ThAJp5VME5JIJBjPSRx7GSeEa29XN6rmMTmd+xmDSnvgrnVW4GlA09LLBOGCM2vvgSYh8Fdhglbgx4lsUjOVdB6vAMUHhEsgG47uajy13MFoHQdrTRpgioOpOFgmXbGxEPgTLk1LHCRPJLcQX/KbmZnbubsr2TfUksH39YBQTzlW9uqLHGEPWYvKFqfL2tUrAEbFtek8QImq3J/0/3//bFLCU97QkCakosSViUV0q+HT6KbFukKSTwbhiCFxScjd8s3IF7334Ecs2bJIboICoLLpuIwF2ciiQVdNKkE5ZVyFZAuvXbMYJdpHOtNLV04iJdpBf5NHVWsv4yUMoKvNYvGQ7La2emLhC41SKoYNq20lGPBMOJXDdNjxHcTBMKOwQDFmM0xgpJvE29hgWMC7WxRAI+qRkRTiOQyAcIEe+iKD80U7E0wy7cUJBKktLcQt9dkbq6I51EygNc/CJh7GscRdzP/8Qd0Av8qp7s2T7NpYsWUyebq2u/PVvuPdX13PW8SeTbzIsff99lrz/Dvl+O7nJFjo6uph6+HEcdeKp/OSyazAfvkffnFxyc/PYtnUX+ZEIRbE8onkF5OWWEw3ksGrtFtas2UJvq2SOP54jTjmVvjOnQIDs89oDv+OsM89i1fot/OWhmznvljt0AbqDF+86h7/cczO+W0//oflUVkoJmB10tm3XhVCDaJQgJ5omFEmJVhCNGAj7xGNpXCmZQq1jsR8mLxCmJBXClVZocQLEFZqSDlu74oRjZQwrHsHWJc24LWm+evlDtj/9PJJmYkNG0eI3CMc+TJp+FKP3n8HQiTPw8/JYub2e7d09+PkFbG/vZMiUccz6fA6Pv/Yi5PTjvOvu5ZwfX8rkA/an3elh8boVJIqCjCzpTe9MhE65ZVp21FKgMXtFChlV0ZfqSBFuXDyzu545r73GO888zWcfzuLzzz7ivZde5MWH74fEbuETpN/A3uKtekKOi2s8HGtlyo9NOolV0iKgNuy0jIBMNg4EDW4AjON9F1A/X2ts/AyO9JIxvmLwPB9jjPgIREgcy2MBB9c1ZBs439Y5YPlShWpPNpB9HEmYycJBbcEALr4sbGMVaEY5xRoOXy09KWJjAWlcX/MAD4yPr2DU189oINBcjL7Q090m32+C7i65FZI9Ut0+6XQafD8b7JC2pXrZyJb5GGO+C67r7umQBadm2fgfP0LgH7P/k/5/RgF/TzejyMF+sWxAQOWu8q6YAC22Kye/8QzGGAJuDr1KysgN5tG3upoTdeQ75YQTsX+t1Kmj9a7dO+huaaKitITKqmpqd+2kqKAXQTefbl3sGCLkRwtZu3obY2Qd9+szQMfvRuy5LxRMiR8TxHs6ScYTBCNhCvJLxdMxjI50jgsYF1eWmRsO4rhB4aQ8Bvt4YgvfGCmeAKFQhEjUJZqbKyWSjycmtlZcIpHEuiCCCRe/PUCOLIHrbroVR8y9YM6XrFu2hJJIiGuu+jnvvfUG9z9wN6t1NEY+7rxxU7j4yh9ziRTH4ccdQ9/RY+hIZFjZvpt1UsDjx4yg7IJz2bK9gdfeeF1H5TV0d3dh/2qvd58q+g8ZxI5t24RbgBFjRrJ40TeyZOdy5vdOY+y5F+AM6IcfF/E31rPm3Td49ZW3iOQYbrz5aiYcewXULuKXZ1/Cs0/OYtSYURx/5KnyWadZvHAtXd0uxWVleJkgy5evp6a2jt5lfRg/dgy+jqFhE9B2GNBqBvGlLAgbjI6h8aCH/QvBsJSMK+uxSDSuLiwlkehi2+7NjJ08kMZ4C397bTa/u/13fPXZ2xg3D0fy3MxWerwWBlb35chDTqC6rJKQ8Zg6dhwH7TuTrz7+iCXzF3LEIQdQqIu7L194QPjVUn7wCZx47TVMHzUZX2NOGTWONTu2ECvLZ59J06mqqGbBpuV8NOfD7Ami+uij+P4tN3HDXXfSf/AQ7F8ntne2Ec6PkpK199GnnzDn3dk4JPBMofimkLQuW33fxxNvaF8h7Skt0vq+AbW0cdoTd0vZ+Z4hIyPBBpv21da3nTxV2ljGhsinbgZXbhoxI75DNi12FD1Mdk1DoQC+72H5ED2OghDQHH2rLxHH4fi2EIwBx2pCvn00pqeOvnHws/ipoZ9SWoRWua3z5D7wM6oXWqjYqAkGDWE/bdp4O5ROkZubQ7++1QzQCSAYjaqJ0WmrNRsEUND19X1fyPpC1iMQCGSxsH47W57N/M/nv40Clgft2tlgjMkukKOvoxHFQoS1uhGlXVkDnhPXOhmSupzatGYbnfFOgn6UwsJKAkXDKa8YQ48slp0tIfJ7jaOqargsqQglJX3ILQgTCvu44QTx4C6a09to6qkjEO2ielAfKqoL6dARbleTT3trjoQkR7t1HgGnSDyRJByT8pJQxaXkLF94Eu5gMIgbCWBxc2TF+SZOQn5dTJpgSEjLYvADntoYCUiaSLAbx+0g47eR9JoxeQmKcjK6zFrNL646l4ib4fLrf8KxF17I8l27OeM3v+TUG37NsEkH8MU3KyEjoH6MUF5//NzepGqa8Fo61XY7B8zYn8GlA3n161V0fjKXW+74Dbs7e/j4s88pKS6WEprK3I+/JBz3GTNsCmtW1/DSU28zatL+NNQnSMgF4hvw12/ERAyLV33NjONOorVhDavlPjjqwgt4+b5L2Xf6CTS1bOOmW07jkKOG8fGnj8v9spt+/Xwyqa0UFsDY8ZUM6FdMW0szG9avoVV+3gGllXRWOOwq7qa2JM66QsOaogQ7o4btutxqDEdw2nOJp2P8v9j7C3jbsurMG/7Ppdv3Pi733HPdqm65F1BAURSuCRJCgCAhQjwkBBI8BCeQBEsI7lA4RRXl7npLrutx265LvmftgoS8nXT3++u3v076l1V77eVzzTnmGM94xhj7ntpePJXn7n4eC7cv8v4P/JhXP+c3GNrb41lj2zm9OcYVv/SX8L5vUvK2kzmeovlgWemOU6AZ8qxf+T3e+8nvMTq6mb//wtd447v+ivz6aRx/UPni+3nTe9/Fj3/wbWgcJPIitr76hbzmcx/mjJc9k4VUzPUnjjCbsthw6RO5+JWvojs5wO985F288gVP48qv/SPRqZt49Wc/x1+qoPb+b32dj371B/zRpz7He9/7ds4+/wz1YYZ25yCVxiymXse0K9jdGlanqmtV4kYFWuV/Xu1eBatb7q+ms/bPW9or2l/TnOu53gp06gLPriaoDUEbO+phRW3ZQ0yyyHT6+4luGp1K1sSGhP2JOupeI9A1JMCJoNHoBls3xELhBHwtHfefNTbiF8JCdFssdHRkC4ZA5yNj9a9ppjFWj8DS+60Ood3FUlsYH1vRnOUMML5hIzu3bef0005hYv0Uagg3ncVJZfr7yWsxxvxzp7vdrt6Izqn36iD/vEQ/20u2yer87Pi/Nv89CSQOLPGUyaT+e/fJ3jGSdUuz01VFwdZR/6MpMLGjVENEIB9pxXmMMfjZaX7p13+VT37y07zzA+9j+qSz1PQA/vgZqtqfzfqxYYwdcvfdd/LAg3dzvooljcoatbUyvknhWYb5mVl2Kce7cGKR4XyJZ1x6KXMzJ7jl+htZUuU8JQUxruxDCj+vlEQzqJMQj6DdIulv2nXwfRfXjtVriEQ/QjEWS+PwLQ8jKtOTwbW7PWrKr/aU9nAtn4zC/oHikJjhOgYHRiHjY/tptu46me/89EpaCknHtj+RqfEJzj3zdN79lncxLebw1r/5CIjlm2OH+u+bvesmjN5/6cVPZOHIXvbcfBOXPOGJMvIWz33RM/nGN75BTYXGJEd9+813cP2dd7HrJBnB5CQLy8dpiK1t27FZADmlPOm53HbtjZhqFeOled3Tn8nzn/9Lyq1+g+/fcCsf/P0/4lefdC7X3XATb3jDk/iVlzyLYwePc+VPr2f95l2EYu6ucqvTmzdQVfHzvnvuFUjEnHbqDnaduo1IUcbM/Akc14NcWszLkJXl+cbF6YU4jbrmr403miI/WeKKW67jhvvvYKfY+5NGXd72B3/OK3/t5WzfOMnM8VkY8nn2m36FW3/ybUqKVsZOP4vagXvpNGuSTU+T0eK8C8/jpS99CV/7+reYHB5W7nlNzmEDL/3lX+bTH/lb7rnyagg6YEblALdw8uA4v/vJz/GiZ7yQo7fcy/e/+AXm7nqIMya38usXP48XPu1Z7JzahlAGs7qg5zzIj0pBKsKOBoMbNlGc3EUkVp32BxgZOQWrNI5VEOjkku047uA6pZcmdG5S75zA5CYgrTbS40T+KFZ2HNM/LhGlfELNhTyG3hkRBV0CDS3oGXpKxUSKnkh+raDCrVFhLsn7mr5mJtgEsQGZjL6SfZ0zEPU3tuRv6bwlpg6eFeNIhxHbTWzU9AEWzV9ELzJYdoRnO7jr49zKAAAQAElEQVRCadu2saX3lu2C0dzZKWLLwTYekdIQkc5VazX5jBkWDh3ixOIiKytLzJ84rv6EGP0XWy5Jvyy0JC+0BNm2Gi4UCjqDGgJjDP/20n/s3770X2f/lQQSuRpj/l1Zmp/dnYBzGsOwkxJDWu2fNcYQK1fqCXadWHMSV7nx8q9y4MHrdH0To+vOBn8LMVLgxj723fJ9BkfHKUihs9EgpcIE+eI65pdrHBLA4qboSSMPHZtlSSA8t7BKW0qXHy2Rymb7wDo+OsZDDz5AZWWZzdPbmDuxjB/msepZ7J6P7TsCx4B6LaRWD4lCC0dsDccl1H/LYnmVVkNGlMGXESYA7NkBqZyNlZHRiE4kAL0i4y2fOEpOrGhd1iPVttio/Ou+ux+A2n7Oe/zZrN++hZe85ld49gtegHHEPMpNSA1hDh5l7tAi9ZZFXX1aSBe42sRse9wZ/NG73sJrfuMPOOuM06kox3bk6H5mZg7SXlskL4buWTYbBCDp9AD79h6m0mrzR2/9ICeffjIPXfNjLv/hZVTbqzzvJc/jJ1d9j5989R8YXzfIls2jeE4LLxVSGvDxUzbNyopsqA4J6wl79DpaxVvC0AgcDHbs9o087rkC+oD28hpbY4/RVJ6j3SprnTbJ/5UjKA5oXlIE9yxiHWlz5thJ3HfZNdx59V1c8spfZ2TjBvYuLrMkOefFngYV5ZxuJnjDM17C3HW3EscWmcIAqWMrGI0nqlVAunPGmWfy2pe9jEsvuZhTT97JSqXKA3v3sPuMU/n6tT/gHz/yPu6+5ovE9UfhpCdhnn4+W//y9Vz65tex7flPpXPeNJWteeo7B5nNRlxx6F5++I3P8t43/x5ffecf8aX3/zkf++Db+PwH38E/ffxv+NpnPszHP/w+Pvw37+WbX/4I3/js33LZl/+O733tU1x+2Wf5yWVf4MrL/omrv/dFrrv8K9xw1de55ZpvM3voTmYO3M3izIPEZk2u28WyBjGWh5CYSPrcB3AjWffKOleVfGsC4hqkAyIv1L09Wi2Nu9eVzEOsXgu6XWIBq7AU0DnTI6ZDt9cUsLbwrEjP9KTLbVxjSGccgiQfK4fk+EYs2ZEzC0DkJwp0LLC3YnQcau0RxV0dRLTbTfUXvReymQxeLqe0U5MjBw6xkPzCw7IwqAe9nvQlaQBtdcIYQ2L4nudRKpU0kY9d/Nll3ZF8LH39fNXuf33+pyRgjMEY8z+4N5LMk3v6LplmuSwF0dzGoSY/JhJYxqaLZVLcddc9fPeLX6R16Hpm7vohN37zEyw+8GOu+e7lfPpTX+Q7X/4et95wJw/evZ9iYZSTTz6X48eWGRagxsah1e1gBLYdMYd2p0lS/GqqkNNutzn11N2U5HhDse7qap1uM2DjxDoSphAIYF0vRVoFKhOFUtgmvVaTRG/S2RQFPZeTwiWOphP0pIgWGSlhIOUMNTRbLEGP0QlqRFaTEzMzrC3NkZbSDojZ5NT+edt3KzTfx21ir6Mbd7Bh5ym88g/eSnHzVpoH52hWZGhjRWb2HRXLhKBr88CeQ7RGdC6O8Ytj5B6/m1/91Id53Z/+Hiedfjojw4NsWjfJ2NgIDTmFtflZPYjSArFyl6tyHj3YfQHDZ5zFT3/6A/7uM5/gwvNO5wXPeQZXX/k9rrvlap77rIt5zatfyvadm1iYOcrC7GFSOZepdUMqolRIe77kANVyBdf2GB4exjGe3tekWY1IaXxpt0BzoYLTbOOKzZ2QXFZdyTHl0SrmCJQXDg+3YCFgc2GS9HLM2kyF0V2n8Yb3fpCGiQmKeSbF2AtLPZ7/+GfQNCEf/fU/JL7xHuyRDcRDG0F5ZVOPiAIbTQLbznsG206/hCc86Sli/FsYVNrljDPPYnrzFi6/7Qb+4Ztf497De+R0H6V683fZ89AdLE4XcM/aydFSzB3lOa5d3MdN83u58eG7+M6d1/Ktq37Ke/7ho3zks5/ka9/7Fp/5+uf5py98hvd96v18/gv/xGf+4ZP82Z//CW//yzfxtr98M+959zv44Hvfywfe+27e+9fv5q/e83be9Y638u63v52/evs7ecfb/5R3v+dNfPSDf80X/v5vue3yL3LfTerXzZdx+KEr6VUfhXhJcsvj5UUA0kP4uUHprumzTQsXE3Wkj22MkDEmQBdAbMVYXWKTHCdrFyObioOQQAw6xlIto0YYtRTpGAF+rOuRshptLDlI17ewXY8wCfV0b6TccQy6L1SbsbYBUahVoN6VEzW6lktsIJ3FyMnXyjU6nQ6lQhGBQP/ehOSixdJKcpCsyX6yGmM0Z/1L/Nfyv1cCsRhglCCbbVNXEWhBIem6DRsFKk0pgUWkCTTylHSSKbd53WtfLXYEz3vpi/n0P32Gj/ztR3j72/6Km267nWq3xgc/+CW+95M7+c6Pvsdd99wpIhoyPFDijNPPpBu2+0q0dcsuBgYG2L17F23l3mbnTjA2OsAZAp+DBw6zfcdmAWuL22+7hVMefyFrq1X1p6e2DEbe21G45KdTpBVepwTEvpTTc3xlDTKMq7hTyOboKSXREeNMUlfdXkPHHawoxrUyWlN4aY/h0gS+lDKQQm89dTtNGUBHLKVWKxOIKezUOSuuSmG7ZEaKFEZK/cmYm5sDMc6MD42VBcJWg0Fdce1IuiyjqMUwvYUXvvAZvPiFv6Qi2G7SMobIsllcXuD6G66lKllfcMEFpDMuPHADi3fepkJWmeXZeQ4fPswPVdT7zre/ywc+/VnuuOMu7r7nPqaUK928eTvyS6ytreH7LmMTY4oWcqQkA9/3sW2jNdb70kqrZMlnsjiejZNysTOO8sMV2vUGU6USw7qW91JyAnWsXszopnVs3LaRH1z+Yzbu3MqvvepXBOBdOPd0nvKG3+PSiy6kpOfMSIbr7rqD333WS7nuyAO89qUvJX70IcyGIaqqpidgQ6mI6BozD14P2KzfMMXrf+/3eM+HP8KR40cVRTyPc087mxHJZf+eh3nhC57P85/zYl75K6/mLb/9Vj77/r/hhst+zME776d9fJGMHPVQscTU4LAKsjs5c/dpbJnaqjRVkcF8kdLQKBPD6xgaGmZsYJiR8TFGJkcZHBgjk86jmaEhcKp3Wupjk3K5yuryCscWZ7jiypu48sfX8vWvf52/et97+fXf/i1e91u/yVve/Fbe9f4P8Zdvegsfec/bWNG95dVVrKgJYVdF0xa9+qJ2l5RGa5B2LXAyGMfXkFPESm0Z6aoxqFAc0BaR6EUBbialOSsiZdE2R7FY1L1gBNgWaP5cWvW29iJc1xDJSRoT6xgBLhiju9SoJSJjjMFxHDzPSy7IvkKN1ZD8Ssx2DKF0OwFftCT3GWO0B2oBjHnsYdeVctg2yZLcZMnIkv3/Wv/3SCBxdkbiTjxq8pOZtnJ9ZeXwYk2L3W30J9mS0ZjGCgRlHRtyqRQLR/az7/4VXiGDO2nbqQKykCOHjkDV5pmXXqBC0rlSpvU8uGeRO+47xPDkTu6+f5l1mx5HIyhw3a17OemMizkwd5SZpQYmHWMXyoT+IqefN8X8ykOcOL4Xp5Pm6N17GQtPIjw+Sa+SwcsViKXcPXwVHRw6AoyGjL3Z6gjMWqzV6kQG0rkslufKCGJ0iJWCOGXEVCy8rMEr5Mmmu3iteZqLB5iwGwzHZazaUU4cuo2D+67WGxYliQpWcxHaq0RRjejwGvUHHoByG8WgrJbrLA+PMSxmmD55C0iXTSZEIyIayhH7bVq1WbGhVQYEip4KM1u2bGDj+nEaysfdf3A//6h85jd+8G1W12bYvG2KZzzzdD74tY8RbTyVqHoDBw5dRXn5QQaykhErrFRPyJArJBGFqwn0xVbjpoG2TVQ3WG1XaRkXJ5LxK1qJQoGEctenRAOc1ciwpeqyyREolSNKzTTpWYdixWZHd4LxtTztE4aFu5YYLmxh4JWvBysPmwVmYt2n/+Gv07lgF0cvmKCpVMnv7r6YcG6Bk3efyqF3f4iCwJSxDbD3fqFNxNTuM4k4Dt6U5BWz78E7eLlyv2/8s9/ksiu+yQ9u+RF/+Tfvou40Kf7ymWx//ePZ8msXMvzsc4gu2MDKuMfD2RZ3tea4/vCDfOfh21nIhcx6bY52FpgpL3F0dZGlxTnpzSJrSr8srC6wplRVKKANgiqN1iK11rL0pYZRUcpzAhyvg3EbctYdtm4d5JTTN3LKaVu0r3EOOXhuj8huU146yKGje/jJ1ZdxydPO5JnPvojXvf7ZvOevfofPfvZDXH71N3lk711Um4ewvRb/eulKD6o0m3PUGzM0WgvqQwXL0X2mqVvrAmvtq5DXXp0jqJbxUxGZfJeUxkenIpmFsi+jbaD7I21jjLTSwul/WzpybJufLwmJsrB1Fnqh9FDzb6QjyXVjLBKwT/Ytg+nvJyBgqwFfXju54HkeyXGy/1/r/x4JGJPI3sirupoFgy/52wIHJaB+9sJIcxMTiBUbP0MsxblX7Kslhd65I8vSyiKxclq5TJbpdRspZDPUZAirqysMDuXFMivcdMP1PHDvHYwO+zRrizimy9hQhj1330NGnnowl8aJLRprPebn1jj7rMdx6PAClWqDbCHNDTdfTX4yg1sMBHx1up0aYatDrDRFWwW3ropnkShgt92hp9xYEAe4no2X0phsC0tMwZWWofyYbbs4TrI6+K6HKwAPWzZrS12Oz5exU4PkFGaXVyLuu3M/d957SMZS7wM9hWEgRe+We5it1pmprrBWKSM+SKzi1fOfdSnFjZul2BbMr2LCMqszc8weW2VxqUqrrX5lC0xt3MLRozMcOHKUybF1XHj22Vx9zVViwVfxq7/8Ur563c1c8qo3qd8bsRbu4PJv34iwHV99w0pTrQZ6n1EapSDjTNNo1+kqtYKWjthcqFA2UJ5QU0tgZKTqYNxz6OlEUTaV0/xGmoPECVUUbVRaddbkUMK0TTqfYWZxng0bxzm0f5m77r5d40kRzx0k1vMMjjJ9/jm8+snP4MWPfxpzR49rro5w5mnncPHWU/nU5z7L9/7qnUQrs5htF8CAHBExiw/v52/e/nre+Lu/z8c/9QXOe9zT2LrtZIwiEM9O89RnPUt3WRx66CD7H92v+VimXq2ytlCj3FjTyCyGsyUm100zNTnVzyO3pANRJ6TVa9NWlNJWdJMU61qqSViaAmGPwK5BTWSi1WoRKmozkRGIuZr3NEmk5PiO5OyQyCsRoe/lGBBbHp9cz/SmjQwrTVTID5NEQT3lWHefdA7TU5uUCnDY8/ABrrn2dr6rFNvnPvc1/vo9H+K1r3s9b37Ta/juZZ+X3n9XDPmExlgkk93A4Mh2hkY2a389WAUi6aMxWTmlIiY9iOX59PRfbHvEgUu13lEaKSBWmiHUKiHIRvVof3DJkdbYYASmFga0jQmxbVtzpkNj1HZIgqtW/xmrv4/Oo8UCQ7KfTqdxXVeG4ZAsSQOODDPZ/6/1f58EJH2Eq0TK8fKN+wAAEABJREFU13kC1/xYQfMREyuUNwKx2NRwcpoTx+WO637Ilz/3KRZXl8ReN3DZD79FWmFSVVqb/OnGOJXmgUePsNZssVbtML/W4sRyi1vvfYDZxYjVapbB4R1MTZ/J7FKLUEA4uWEbthczu3g/nt8g7C6yY3uWUtalMtfE6Vm057OcPvV0BrNbWViryBCCfkhl2T4pN6XnXQFtikK+xKhCzsSoQnn7SLm0UIWJRjemJaAOOl3achSJoWlDuTNPL71GcaOl0P0hGV1LwOiRKS1yfPlubrj+89x73/eIe4ckDwuLRe7/7tfY4ouVqCi3fPiQQuAOh5eXOe3ci2BkSIymq3bLYDWoxU1S2YBUukNk18SuIhZOHOKC889isFji+z+6SiC8nxf+0i/x1297O0999YuJ3SHsuNKf8J/89JPc+8gP2bY9xabNadrhHA4VhgYcFS0tyaBHo9rEqGe24+G6PsYYgXQGywPXUTfsENfukLFiTjhd9gU1VnoBuZpPbblJseqwNVrHhD9C1/gcUv66Hfls2D3Fddffzj+84TXEhQ0YpSfi2BBnB7Eev53H/fbLOPeSxzHXOMKR8jG2njHNspziez72dr7/9U9hrFUqR2/l7z74F7z3o3/NHXffRFmAbLXXxNwD7rz5ZjqrLcm2zZH7H2D1yDGMnIYv5+CKkVrdjpzMIrX5MuX5JVZrYrHLiyyvLNDtyolpbqWS5P0sfsbDU8HPdlL4VpaUk1cKJ4OXkmRcS/LwyKR8shlf53VvxsF1bb0v7jsnL52iG7VU8J1neW2FrlJTQdhUeqtNvVvBcboUCg6lIYtUqkmteYK5pf2cmN3HwvwjHD18H/v23aP89D3cfcf1fOFzH+OTf/9h3v3OP+Z97/tDvvqFD3LVj77A3bf+hL0PX8+BvbcoqrqPpSP3SE5VAgx+Lq++af6IiHp1wnYVx1IfNYmJvsZKUURBhzjqCbQD+ovRfCiVgNxWrNX8M/DG6rPz2Ko2XFuKoHb7z+gr1molD2hLgsyOgNa27eSQZGuM6e//19f/PgnIlkQOYuWtLLxshpGJCSXka1jGI7ICne8QKr2QTNZV113BlTddzfLCDIHV5sTho5BJgedwYOYIyR8B37hrM8Oj66iqWBZZFpnhrFjUKj+44nrKKrqkc2OEcY6p9btZWSsjVMBIL2J7ifHJAksrhzj/8ZvZvGU9y0trjIyMcOShlgx/jKHcuIxBimf0TpPGF2Nw0zmsVAbjZIjV50xqAMdKE/YiPOPqnK0xGAIZdU+KG3QC5do6ODK8laV5Gu4Kp592EkYhaTYVM1BoMDWeZnzI5sjRO7ntnivoKe2BiiusHWbvvbexs1RAb1N+d5mUELznWrBeTMZEVDoVyKHFInIsSmL348pfu2FAVRHCPXfeTDbns3XHdpr1kAceeoAXvfglbHnmKzF+gbj1gJ6d5Z7rP8HDD97E8LqYDRsL+LmYVneGQsGVTAbwvIjk/4acTbvYeo/l2BDbuI6HbXk4jsGSIfaskNC0xfAjWo0GaxH9xVVBczC0GXQzjFk+2YajutiKGOwCc7NLjAyuo1KL+MeP/xO3f+yTGlMGo5SFvTZPtH0Uo2LpS373N/j1X3s5hWKKBw/s5ZSzd3HquWdx+bVX8he//+u89QPv5FP/8A88oOgml06TTTl023Wed8mTOX5kkS1bp9myeYq90qOgF+NL/zLFDJlMBifvkMl5WIOuzrtYxmgcMaHVIxD4uJ4tQC2QLRYZLORxFR05jovreThZn1x6kMGREmNjowyPDTO8bpiRqSEGRvMUSylyxRwpvScrMN64cUpstIRxuvSiOiFd2t025XqFRrOMSRmyBV96f4Ty6owAu41OSf/qmF5IImcvbbF+epTJ9SMszs+wd/99XHfN5Xzp85/kIx/5Kz7woXdp+x7+/m8/xMf/9sN85pN/yxU//i53X/1dlvbfQnlmD63VOSKlotysz+DQGJ76KMoLcYAUHzupxYjkWMlW+pxgJpYBE5HYJ1EoUI5JbBrJy9Jq20a7/asYy6L/DGBp7X+MEDlMWIoe7p/Q189v0u5/ff43SCCRr6aJZOJEgjCaDmMVaAs0DQ4m8aYCLwuf9vIxDj16UOG8IckdNao1RtdNcOTgo0yWhmRUWWZm2zz1yRfjug6+UkYjY0OMyDCCsMOtty5x+OijLC/OsqB83NjokAy7wokTJ6TmMUOlCRw3RT6VI5eZYGBwWNssjUaFuYV9PKg82kJjgbGxEdKOeueDcaVQcY+oFRLUyzKSKtXamoy7jS0wtHwXzzJifzaerQekeGEc4/kOGRVcmqrwC29ldMNki0M0BUrttsFPF2Sg0+QzQywtr/HwvoOYAw8w+9Be6ioy1vRON58B9aMtxT7/tDMhl5JSG1J2irRXJDKecnt1pO3YsUW12ub4whzHj89w7dXXYWx43vPOw/bTIBAxwQysaPWLwCQf/7vP0BbbP+3ks+UIDYsLlX7YnM8UBMJppXFiavUmpcIAWLbG3EXIiGUMjm1jIodut0un1tB8RpjAkMgjXyzgavzJ/x0kM5wTk8/QkFM4vjzD4SNH1JWItfIixxaOsHXLlNIIp/LLb30Xy/uOELcb9JZW5KgL9HXj8Rdx9gc/xO+85tUqzsH40AQv+OUX0FMK4Z8+/X2u+MEVAr8ip516NuVKnVvvuJNDew+z9+Ahzjh9GztP3s7mDVs594yTOTlxflFHhb8OHfUnJRAdKY2waWwd0+vXsX5qA9NT69k0tYWEwcUap+fbGpOl4buaCgtH8+sacOVIHN+QyxWkR3kGB0sMSkdLpUEGBrQODVIqlaRLY0yIaBQKBZJ1ZHiMUa0DhWHy+TxZAb/tOLhi03Fgsby8Sjc0ZNIF8mrLJDokZ75WrciJNunJqfuJDhcHGRufZGrTNnZs28WmzdvUj1Gaur7nkYf57g9/xJe/+U1uvOFmvvi1b/Dpf/gsX/7a17nlllukAnMgQoHeERiXWLKwsTCWK53SFofYiglJLFffPwNgS3od655YoGxMjFEY2wt7IjkR6H59EUlXja5JUdUijy26n0hfkSZNbSjvEhEG8WMX/+tbEpAA+bdWXfrvfBJw/X9e/vk5Y4wmwGgKLRz7MVkb2rhpB0xTk9vSG0OtTW64/TqWKstMbiqybtso1V6HvUce4TPfPsR8Y5GTHncOuQmP62+9la//+FaWWk3Wb96ObZc4eqLJSbuGuOon93PzLfvEaDapWPEIU1NTKig1qJUXyA5HLFYPMyK2ubh2N77bYceGHSwrX5phKw9cv8Tc/jK5Qp5IzC60BHx2mjD0aUlP6q1IQNRhuVymLcBxZSxW7Igt5cjIiHw5A1uA5Ds+tp9iOJvDFmYteWUO1/bQS8/RsReo2zN0OIRljrFtp8vQ0BrLx27m/iu+yv67LueUgqGpnPVgq81Q5JPT9nnPewayRIxp03Fi3DxYtJhV8XBN4XW3U6bZXqLV6hKbHvMLxzn48MPMHD+EEdlgeprYGYJBD7N0hKN7vkY6a7Fhg43lPiq5302t9ojaXCJw1gjiFY17BddD4bOlNiI6mg9H6uHIGVmavsBUxJBrAsGqnqvjN5c5saXI7ecNcnAkTbcaEwso7Z5He7bJ4aOLHGm3WX/+4/CyY0ydfDpbx7Yw+WiV3x/cxBvOu5j6T+7B3X4yt9z4QyJLKpLrSE1mGX3NC/jk7d9lxl3lLz/xfhbSXS5+2fmsO3OKcy6+kJENebpOh80qKJ572k5a9RU6aytc8bUrueKyy/Ejm7N37GRDqkCpUSe9WsMsrGHPrdCdWaJ25Dhzj+zj2P0PcfieB0gHERnhhFHlv1dt0dVWCCWHoE6J7UeWIZSjWautsLq6KtnVqFTWWFOKrLy2TK26QlcpFy8VY7sWV/z0Ku677x7m5o9RbSxrXZOz62BZlpy0JX0oU9b5QskWQFv4GUM2byjkIlw36M97TTawsLyfeRVqPb9HGNaoV2eYXTrEwsJRFuYOUK8v4jkh26aH2Tg9pPcd4JH775Aj/g4//cFXufzH3+KaH3+fuQO3E1PGiWuE1WUc19U7IsncgMZmQgsr1q7SLVZkiLVG0nVDpP6mZR9W3+l2G13ajV7/Fw4ki+6JY1ttGSQptQAC2kCdDfqNGIP2Q34OELr8f/En0th+vmr33/1IVIm4/pv1332gf8EYCVN7vyhLYx47p9P9T4zB2MlupAlv43mODtqaQCkfeewo5N67H6AlkNmx4zTG123VfovxyWle8Jz1XHfrg9QEyr/666/k69+/j627x6ir2HHvvfeSUa72SU86h6YU39Y7Dh87xJ777ueCs88k4wQMlbICkDZVhfGmW2Zl/ijNmpQtspgc2cg5p5zFcGGC+lJES6GylSlTac6rGLdCu1dTv20cK4dtpUn7BaYnNuFargxlAdEymi0pb9QkkPdPiixx3FHUZusdXp+xm0G4R4WS0IRyOCEDQwN0BIZz6u/2089k+vSziYO8ij7HOLD/OOesP4X7rroDp9JgQuNZWTrE6WfspOd2aSgMbTQr6lNeciyAFL04MM7g0BS57BBDxTz5bFHh9VYcx+HY3BLD6yfpPPIg8fF7ia0x4vHdfPPb13D6KRcxLEBuRjG2QvTJDVvYvm0nOTkR8ROScHxkeBghCL4gJ+emyWazlLJ5iuksRSdFyvLwLF2V4LOutnI4XTvNcqWm/OR+CllfclmjsXZQ8j1ImhqXPuEkfvNVL2A0Y7Ny5GG2DY8znS2Sk4w/9IY30vzhNVzw+GcL0LtQ78Fqk7s+/Clefulz2Xv3gxrbDrWjZ1dWFBnF3L/vIX4ihndEbHpwbJDN05tYXarTbTY4aeswZ523nR5trrz6J4yPj7NlejO+0gVRaOO6NtlMjmGF3WOj6xgZGWNYKY5AutFo9VguV1lROmqtXKHZbNKOQ9AzFnb/3a7xpcuSgdpL5B0KsJP76srPJ7rQkYP2BFYlpUo2b5hk55aNlBTe1yuLVBWZ9aTvVhQIQBvMnyjTbJRZlCNdq81Qlo52lRZIWPHYeIniQJ5ON+xHSEnRudmUs/N9crkCjmswmou2HG/y7uVyjabqDaNjkwyOj7Jl+za8bIk7br+XT3/uC3z72z8iWG5AnMcZGCfuGWKTUTsZQmMRa5jGEvPVXMpIQflwYzqAR6T+WiaioeJjMtaKaiKBiq0RMZZlYYzRiLWPNnpCIBsKbHtShKQB3Rb3dKsmNrn4f/VqaXQ/X7X7v+ljjPl3Wo6QE33smjwnCm/tJElpNOmWUMl0WZ3dz8G9e6T0GdqdJSrKVWa9UF51mYLdxQts2mtl7FqTkRycuXE72XqASfJ2Cu2OHZpj88m72X36GTR17pq7HuI6hVVHVzzc9Aa61haOzw+yfzbNiZpFYehMcjLCCseYaRxjKbqN8QvmmV1a4OZv1shbu2Wkk4xm1xEHDWx7gfEpj8xQl+OLj9ARuCa9fT0AABAASURBVGbSE3SVNpgek1LHE6RTOYG8ADGIKWRXyI8tUpT3n1rKMF73sZs+VreIVQtItQMKCinNwQMUjxwRUB8ntGcJ3WWuyM4QP2OCWwoNvtZcZG3zDuLHX4obTmH3UgK6NFJiyVPMzY/loGbkGGYolXosLTUYGIG2DD/q9Fg/NkrJ8/GLE1AA09pPbd9VrM3fxNS6ZQYDcNd8Mg0P1K9I7K7TCOm2YrphQK3dZUEGXtd7ArVTkcOoCAwqhFTErOp2h6otu5LhtwbTjMkpnFepcHIui1/YyNKxeZZb6zjU2c4SJ+Nteibu1peR//W3sPUZL2NhcjP3j/Y4rJyuc9okVy3exx++4/c4cfMV+Etl7vzBJ/j7L76Tj9/8Iw4sHWVvY56c2JkjAHLbEZP5AVI1IErh2x7Hjs9z3QN7yMhhuLlROqk87bpFp9xTOJ+nQ49y2KYlz2JlHEwhTce0OTZ/iKNzBzWvDYbGCsSmKRFr3p0e2YLNyHCaUi5HKe2SSoBHedCMG5AvpEio4YpY7sLSIsnv1MNEx41LoFRMXWxwtdGhUByWDzHMrgZUqxbp/ChxtqhIymK1GtCUHvlyRD5T0pEJFcUiVo61cDsj+Na4SEWasJXVfqG/Bq3EsUciE216yT9VdzLkClnygwUGhkpMTo0xNDhIbf4EOeXn64vz1Jfn8N2eiq8P8/nPfJBff+Uvc+f139BYXciG4NeIyivYCep6TiJU2VcZGRBRugAmDa2ygDciWWzH0JYshieG8FJpLAxRp0GoHHuyb8VSkuRGY4UYYwiV50mObVeAYCV7/3evsZTtX69dYn5x7en4X1ZIBPuL6/9YPnEc9yck2f787iiK6PV6As+uHF6oZo0Yl8EEDnHsgkDJIksstnhMIXGluiolzzKrsKlSn2FyfFi5wAWWFhfYOBGxoNzlfTfcyR+86vmwUidarDNWGBN7GePeB08wsm4DW3ftEvBMsFYz3HzPHo7Ntjg036DSzGDSW7RuJJtfR6tTYqlap9aZIzuUYmRDwODmWcrVJY7e59FezDI5MonpeIhU4hY7rDWOkkobGe0yXY3N8Us0TcTI0GaseBDPyVPM5MkIoNLuGunMMoVOwHhnnC16pwnUVieDXkpO4hh1PAKlUuxjx4m7sxQF6mNTcLczA+cPcWdQY99glpNf8WKMWCkyaI9hOQFX8owx8Qom5dJrlwnjZRy/yVolJqXwvFmXgYjRTY2OQEdzObYeiuuJ9j/KHdf+kPGhFkSH8VoBpXoJv6HD1Q69xQ5hs60Q1FGfHOrKLyqaJDYOXTekrEr8fFChorRDVcSlbmJaUZtVv81KKmas12T9wiEGWxUyg9O0xXwfWbSZ604yvO2JnHHh67GHTia2LbZe8jLO+7XfwL3gZPamLDoy/g3nbqHdbvKVt7+Xh778bT70/a/xkVt/yIPlfRQnh2ikelQEDgnbSzJXVjnCanYFjOOMDo6xttJTvnxGczwgcaUoV3ocP7JCYyGimB5hea3BUrlOI2jJQTdo9Br04qA/x7ZUMqJHq10jirtgumLEkebcJZXR6rvS3TbdTpWo19acR3RVuKg3q2J/NVqdFoEAOVL01u32qFSqzC8uMTM3j7F89aXJiblFgbMm387hpgZoByFr1a5k6OH6Q9AaxusN0Ku7dKueCqE+nabL6nybtnQ6ZRelX0UKmSK2laJR72jMZcqKjhrqR8LyO3K4+D7pTEZzuczK8aPMHD2Oq7GdtGm9UmCWZBLynR/fzh//9uv4yVfeK13KYFqrLCi66rWXhZM2MRGtumShuXRig1Rd421J94yuWSS2nth4cagk3fNIlkatQr1aTnax9Eh/57EvC1thEVj9Q2NMf/t/85eRyP/16mD4l/W/P/bH5PTfvweMMViW1d/ysyU5dhTuOgIYXQHNBLGUTluTKDtt3RlgFKLXGy0xLEuKG+HZaTxXazpFqThIqTRKKluiKra7WF9i6yknMadcWiBDj+2Y8soCkxM5Zo4cY1lh4bgq/Lt3llg/MaYc5wEeuO9uauU5MbwS2zaOU8w5zM4f5NjRw2QKA5x32oWcuusJtFfyFIsDjG/Lsv/IHhYXFzksJ5CTty/mBtm/b06KF7Fu3RZSKb//x0HibkBNuc04bhGFXbpKf8QmJghTChttjJ/GKrl0JRucKFFljCul9VNEmRTu8Bj2yJAUOSvZpRkuTLJrcIrZew/RObHE889/PC9/+jNk6CDdx/J6MgDNneSthjABOKkUjlPQ+13S6RgTOjh6R6B+VOuSq5xEKAAFT6CzyOFjiwxNCOASVqseRVlA7M/OpfDFANPptNrxyebSZNMZChntq7++55IB0j1H7wjxjU3GdfFdH0vAXVsqK4XicVzTekShfiRZYDsszxwg77Z50oWnctrjdyJUw8yXifOGZz3nmbzskqezcbBIzs3xuNPP4cW/9kqGt2zkAx/7EKYSsFveKB26LB5fYjg3JKCpII9IT6z3wJHDHF9YoNfpYPkOA2M5JjX/vW6XZr1Mu7UmYG3RCeqUy8vU5Nx76lfQimlUypQXqtiWxbYtWzn5pJPIi9UuL8zjOza5TBrHcaSyAbVGU/nTOtVWTyw1JgEdY2ylIZZpNdqk/QzFfEF45xNL3g3lkSti/g2lrnqdNmsCJDXJcCGHn3bkXBp0dK3d6+KKkdpWBALt1coxGp0qTspCFF0seU0F4kV6NIlp0dM8hoo6vIxLOptWWx5h0GV5eZFjh+c5cnBGxeRjHJ85JiezKhIyTqXcpFAosm7jNLaX7q+nnJTmCWeNceejNX7v995MMoH7H3qEI4eOMi/9QORUloivSKaeFPbE5uOohad2bNtgEr0R2bLVq267R/IzSrSkcnnSkkMiH0vHv/CJZP9O/zhJGMP/43L/yv/tX8mY/2U1uBLkv6yPyeTn1//nZZEIO1l/8QkjgLCk2FhGUwQmVrtuCiP2ZjRxyAFIc1haqRIoP+Y7LnnlGJPq7qMPH2f37lNxBCKptCvD2EFKRv6Xb34f5557Ns999nNZmF/iljtu55InPVnPBzzy0AMEbYddu89iqDTCNddXBLAL5AbGpMw59h08waG5MqPrt3D62U/AL05yz+HDPLpwguldpzK5fkJGvCC86HLd9XcwpuuOVRBrSLF13QUcPVAla030+9EJ5mU0geKpClZqlchUCE0HpKxtAW9EkY7j0HWh4wY0iGgIDNfoUjc9Wm5E1XQpi1318jFBrkfN6dEuQdWSoQ33OOkp23DO242pNjADbSI5Gi9EGcZEhz1iLDwrj21yMniHfMbGwSeUMws6FdqdmsCgh6X3m6jNscUjzM8fYHIoh2UaBJZFOzEkX530HIzv42lrqW+W3dN+QNbX1mrhhi29r41Jft4kRpfpemTCDJme1q5NpmlRXt0mMHguE2NPIwy2s//AoMJon6mtZ5D8DjkaRMKowUQKy6oRdWfZdt44v/MXr+YVv/tcGoUyX7/6M9z8yOUMnpomTAUg8HbkGJx0SHGkiO12Naas+hrS0n+B1aYsh1xvlIXpXdpWh1pYpSN23pScrWyII2frFx0SBrq8tErCDmPLxvIQGDcEVrPMzsz3C165YonBkVEGh0cYTnK+w8OMFobIyTEVMmkGlVMdkrMcGhyhJeabqLHrenLGacnLx7YcbPU5k8kwMjLC6MgEJjCk3DSZdJ60k8I1thylwZZDce2izg1i2x6ryik3ey2NI6an/leUV25Ua7QF/J1uW5FNna7qDu12Xc/3SPk2paFhErIxOpBlUPIpFgsMpzJkI5hdmGXDznG27NpCo73CAUVY+cEc5WaHtfoqL3nhmTznuZfyvKdcwEc+8hHuuPNeDh3eT2XmMBZgFSYpjKwnMzqKcdLqVyidt6QHlvZ79KJYfYr6tqfbcV0XTzpkjFFEgDQVNSIl04Y4oQ7asW37n/d1+F+f/0UJGGMwxvw3rcQx9EWe7Fi6rrUj40WeW5cUuhmSH613kkKDF5H8W/cNKgidctpmvvzla1ldWOLhBxdYUxL/7LPP5qRTpkiA2fFchodKlJfr7Hn0UWwr4qRdp1BRRfn6q6/G8eFJTxhAGM9PfnwFt9xwPfmcx+m7tjNaLLIiFry6dIK07TKQzRHr+Va9i2VS+Do+dGABR6mFQAyk1jyuAsUIvd6ylHZRehOTcooaly8n4mBwCZXTC6SInmvw7ABXY4l7XdpiBHEcInXDkSBMMvaORt4OcUOLsN0lL2VNRzmWZhfJ2ilGhtexe8OpbJ7aRUSaoBxLiHpXOoOFJwC2+nJuC2AdGV/CjiIrJJWKMFZAI2FZq5Jlu0UmO4CJ07p/hmU5uJRYne8VSadKGkcPWTCJiajbOEa3JSkg4+kZB2JPl3y9L9NfUTtdAoK4Q9vuEdhtEEjHnsHKhIoCHmRiqMPOk8fVhxPsffRWhgdKnH3WqRiBl7WgZwQk8fFFvdbFGtmKMz5NW309um+WpcNL2C3IWwVSHQvX+HieR0GANzBQlMwlA/y+ocdG1y1XY3YERqHa0zC6hkCplY4YcFLcylg2xcwAecnNVrpk4+YNYn8FXBXICvlBJianGB0bpq30xqrytKmUJ2d/EjUx1IoYa0+psracTLnVoikQrNRqlLWtK02V/Mu3QfVpYGAAX9GZJkb96tEVA7Vti6J0bFipnrH1I9ItG2O72J6NZUMSovekB32gkq5EcZukWJWkKGLZSU9pnG47pqVQv6F0Qi9MAA7qrZCqQNP1PTzpjJdK4xsjPXToRJYYfp1Kpc6cUhyH547LmYQ0Vmu0xPRr1Y7mzWLb1l2YCKSSvOyXf5k3/9EfsbS4xrnnnMPv/9Hv8sRnvYTcunGMVA4RpbhVp7W6QNyuYpkiQd9u4/7zJIsaSlh4sqtmQf1Bi8w8aSHqP2BZrs4nx7qitxvzs30d/mf9JBP1v9L3BBR+8fn/1fZ+sa1k3+grEbMwR4Yea8IirT16UuDkWvJPMSvy9EHYpamEYtSNxZJ6LK+ugAplccpl5xlTAi6bW2++mYQZ33TDDQwWC2zbvgtLDnXHli1SuB779j5CtdJkYGBSLCIjIGiQzeRZXYu5/pYTHDm2zKzyfksKGVXToGlnsfw8sUKkipMiytlk0w0cq8nmDRvEoA+JMbdluGdI8cbYsfU8Oo08TYWq+aIjULPpOss4mSa9qK6+dfHTrqCpgOMM0DW29nsK20ukS0UyJZ3PC8Q8CFyHIBcQ+gZvKEsrVWexNY8zGlGcdMlv8SmHR7Ha9+FssogKFbHNJv2EpIw7pkvUivCtNE5YIG5Y+HYsFpUm7AQ0ajFO1GVsJE1sNVi+70bW6kfYuHmEVmNWfWqrKYtm4GFsB0sA3vNdjNixZXWIvQBL+2lH+90y9FY1pi5ZMmQ0mW7dw+sU8OMceTZRNKOS21k06+cwe2yQg4d6BN0pdp52AZtPORsln+l257CLLmbA6DhUmzPcdcMvMPYfAAAQAElEQVQP+MA/vI9PfPMfObCyn+L6QbpFw93zj1Bu1GhroroJM/RyHJ9dEhPsMq9c6eL8Ar76G0cemXwGL+trPDGNbp2mqvudOCJyHK0WLYXJKwLT6cmN5LJpVgVOSyqkGmPEQgtks3lCsdJEd1ZW1ihLH+v1puSktd2mJ7bZks50egE95bcTEE7SCGNjYwwMak4ti0BMtd6oklxrtzt0BNahKv8tAaeV9KUT0mn2qCn0r1dadDVHltJC7Z6hXelSWa4Rm1BZlEjXoNmVTkn/8QLSvt3vY0rj9WRPrrFIUho9pVtaAsRmrU4cN0gpn1GSk0o7MDJU5KnPO5U4G/PwkSPceOsyt91apdZZ5Vdf9Uu86c//mP0Hj/Krr/11bn1ohkcf3kucKal1iNbqoGhJ04yRDG1Lb/V8XQDLNiT/dQXAyYmgF0n3Q70fLMkhRH1TK5bRbbFaiJR76f/gV94jAZco1NX/Cz7GmP+Xo/jXtxuBwy+eMeZ/rb1fbCuRM2rOxBBI/qEUN9aEuWIIsar/yXVjDMYYEhbSawc4tk1XTC0KA558yQ4x2Db5VIZUOs3xo2vMnTgOnssdd90rltPjOU97hkLEFkd1vlppk8vlKAhIq50uoXKskapj+QEPy7e45uq7+eKXv859e/bi+2OMjE3RxGapViNy8wwODTEymmNAOeMtO07m+OEZjuyfJeh6yvNZbFx/CilrlEjKlsqEpLMpYrpgd/vbbtzFFavpRQ6OmxMLhq4cSuI8svkcuWwWk/bopS10C5G0UwSTyAVX1zIKF3NDaexCTC0qc+++O3h0z83gpLHiCm2ri91XfA+kv3E3wLNSUnibrozUz0BX55ChY8vJ2RbFwZQAu8ae+++hIwa3feN65iuSoUJZW+0KeYhS6lfKqM+SkxuB11ObPVKmpfFY9ARmQdgiHQd4joslZo9RH3oaei9NOkzhxWmmps7j4EGLb3/nDsp1lyc//Vc57/wniA2PgvLE3vQoZniUMOuxfOAOvvDpv+EjH/8wN95+HS2BVFcpjdX2Equ1WXoY5fVrLKysKqRXf2yXmdl5FZRaVMWamyoC5vNFcnkfR/qA+tRUP7sCySAK1H+D41jEJiAKYkLJZEaFzGq9gtEQQ+HAinKjNc2967rSL0uOusL99z0k5hiQ6KZt2xqv2nccUmLDvqutACjBk7YAOVTEkbDrbq9NQ3WKZD9I3iUd70j/kjpB8vcmPFtzLj1I0gZVFfeSZ410KMEjujEtkYFmM8YIOFvSpXbQRM1gS2Z5OYXCQIm8nEs+V5KzL9BWDjsI2ti9Dq4UKG1Z5G2HbN4jlbVlLzmM3nfwyEHuuqdOu6l8+qXreOOfXMTjL3gyhVJWxGaNm2+7lTvvmmXEh70H9gpwl0kWx+hbQkrsVjiKWyxpNjwiq0cgpi7NwjEWvnTB930SbJUJS84Bts5LeMljakSfRNCRJiQIAowx/Jwe69J/2k+iHP9fdf4X2/rF/f+37SfPJhORbI0x/cdjbVzLlhGAsW1Niowi7WseYvLFbN+b5/JFGYchAZC0QHb9xBSDpSEcDI/s3a8J77HrFIWlXdi1axdXX/OACl6HueDC87Q9QrPWZkx5ucHhIWoyivL8GpvG19GqlfEth6nJLMdm4JbbQh649z6Wlo8Ju2KQwSIjUIxKLpVmcnJS967HkjHl8gXK9RUOHH5UxtqjXFmmNJgm5Ts05SRs4xCLdXjahmJMhBGOZ3QvdIOQWPoWCUKSdygi0xhCkn1HY7KMkdHEdFoNIqUk8sohjo+Mk/YElIFNXazs6JHjAv95tdcjFnd2kOxkDcaWHMUcGt0msWWIBSrdjkDSTtFQuiRW++mURVrAGiXjWy1TrTdwnQhX/esq1RHona7rkvdypF1wrRy22jKxRSyvEMcxSPqxpzFqfBIWlpXBkSyN6wnXNU7tx0pxtOR8KlXJZiAt5/gA+x66my2bJvmll/4Sw5vWEYUNtYWaSGlrMfPAHr76lW/xlS99lT33HmfL+m2cff4uBvNjHD84x9JKnfVTIyA5dFttyUxImYwjBk+yt22LTC5NcaDA0OCYUgXtfgGrWW0T6D7fs8gV0qTTWUzsYdTPjAa556GD0pMu6zaMMz45QrvTY175/Xq9jie5u16siCnEsiNs6ak6i+0YfI3Xsx0Sp+64Fo5jkSxzcwusri5TFXgHAttYJ21dT/K7jsC6rTRSrVEnOR8Kd+q1Jr0w0HEoebvqGwnu4qhvGRdc15beoYgw6utGNp8ipTGkHEczEZJJ2QJen6b6a+OTKWZIqzBZLOSxsynpl0USNZbVn+MnWtx4XYNcBp761NN445+9kTe/7R2S85lcf93NvP99n2RxbYk3/O7zec6zlZNXr6rVsr6BgQHwi0RGQCuHaGTAkTF9uw3lsCzdZdk2OdlsNptVv12SxcTJNxhjsGLdZIwhUaQwUkMK09CSAHByTrv/KT7/n/U1EU6y/j9GbYz55zMGQwIQEt0/n/uf3fm3+ql5I0gUTsZsjMHIQ4fGqMmIyElRGB4knSnQ7lVlnF1i2+fAsWP84Ce383u/+zp2n3QSMzPH1SuHgsL1u2/fI3D0aIZtrrrqFp70pIvZvH4jDz64R+wh4qzdT6DTtbjllofJFzZqGHkOHWty2pnrOfXcIgdmQr74rWu54vZ7iGW4g0pZPLLS5eDKIn4hIgmzl8qRDHQznr+emX2eCnk+j9y7TNraiucO0SjXBJgh7aACVl19boORUdmeRJel0fSwZBx5sTFLDKVba1AXUwvE1Pwgwk/GLzROjiNVqx2nLaOK6IYn8FJV0vlFnNQx5sq3cs8DnyQ0dwn0KngCYCIBWWBkxG0ZpI+JXMIO2jd0m13Bc0xWIGLCGuXaYcLk51iFjhhrhcraEYrZQMRjGWN1iFM+oeXT037HWHRNQBS0EK6L4XSxgoZAwJAKHW1t7ChDRmuKMTHdCclglNZsidpMjgOHbCrxFraf8RzOf+pzsKfPAYGKRQ3CZXqNh7nhR1/gPR9/K5ff+B28QY/p0zaSllPsmBwJSuSmpkmND1F1DbFlk1eO2rOzAhXDQGkYy/gMDo0yoIJpjE0sEGwF9COjrvrvejlyupYrToqUq003jeUNkMqMa4ueLbJ96w5O0pyPjQ7ieQ6WZQmkfabXb+XkU6botHskYNxUfjPZVqtVEkb7WBqhTXK8phzwstISVc2rgjmMFeM4Dr7vqE2vv2bSBXwvSzfo0WmGBHLGxqBzOYzrkMybLUeX8l2KpXFcOUYFaBgi0hlP821jrIhyq8xaXX1oN4j0MsuKyaRt8oroUtKHXlClvFShKofVEQGZORYyULT54XXv5H6xjfd+/O+57IofsHX7k3nN61+Nl82w49T1HN6/xDcu+x4dutx73yPc9/DDspUeDdkBDSmU8LIlx9fSOI2JQJ0LEvyUHfu+j5PW6jh9+T1m97qHxxbLYPVBt99h49BTuMXPliDQjP1s///w5n/4emM0Y79wVzKeZH1swL9w4d/YTdi9bBzNJ5IsoQw/VNif7P8bt/fvCZJ7tP6b1/+dk0l/Ask0WX/er2RrSZWMbSvkabGytERkYjGFsl4fY+n+npQy1IQuLq5SU75qVfndarnB5LjP333sMwLbEi992a8wpaLbyMggQ8M5xsbGuPGaw3zyH37C1i2bdDxMswXl5VXq3bJAqcvEuhEGClkC08M2Ifmcw7qpEU7aNkaxkOHwIw9yy1VXsvehPWxYN8lJWzazurDMww88xFknn0JNDHdIoXph0OWrX/ssxgnxfMOainKz8ycIhHaRQNNVHpoQ2jIw4awMrUlLRuKnHEpyFMaGThjQU6ie7CfMqSC2lilk1c8ejow1lR5QnrqtCvsyQ0MTbJg+SeOeZmGpxje+cSV2fLocwjg1haQ4aUgYVttgjJE8Q1oCy9Cg9roJ8Sa0YskhYObEMi3lENev30BHc3D4+BwjigSwPALZhqWHjPpmZAqdZkN5zTpNCTLJHSZFp45C90iDc0XJLKUhYr3H5GMZvsH1A9K0ZHh1Gf0JrvjJ93D0jl953gs57ZTTiMtrUA2Un56UAGy+863v8drXvYGjB4+TEpOs1Kr0xPiRLib/cGZGBaH5heNEnSZjo0N9fekqtG0q9bS8ukSxmCf56ZRtWbhK6Rw5cpijR47p/YmcBykUCiS/JEhkPixnnsxLVXnXemOVrkBk27b1eJqrQwf2c89995H8sZ5IBc6W8rFrKkKVK/N0VJjLZL3+vBXyJdJKw6QyPrlihqzYXSadUz8GNDclvLTXB9tIoNRRqqfWrPX1uqxxt1odErsLpN8VpRdWKqusyvF2FW3EIX1mnrDhtmQdxx75Qk46Y+HJEWb0Hsvxkd8hUHGvorzwkvRgbbWhuWkq3dboF8TW1ObC0jz79rU4dgKcVMwvv/j5HDlxI3c89AA/vOwyPv7+3+DP//D32Kv02q5deaprEa5rccrOk7nkaedw+u5dNJXP7rZttkyvw5ITN3IGQdwhiXDyY6N4bopYBVsSJSFZbM2fy4CY9pDSc6lUqq+HfTYvUE7usEh4QKKc8hRVJbUTpY910Uomz3WTe/5Trkn/bSm5Mea/3/8IbMuWYDTZ8riRQjHbtrAdh1j//VsPxwaSFUs7/9YN/845y7LwPK+/JvvJbcaYZIONIZ1Ok88VsbQ/NjndP7+mkLqkAoUlQxwcGOo/G4huRTZYGUdgFnL/gw9w3XXXcUhFAsdOM71pmsLwgEKonTz5iev4+099nHe++695whPPZO/+gzLsE2JXHRJd6cqwrCAlhUPnl1leKhOZDI12xB4VgK6/Yz/37znIwlqNxXpA2zakBkvcd+AgoVOkUNxE1hnHdUYVut0uljDPjp3nc9quC1hbDIh7GdaW2gKiImOD66iXO9JPF0vMLOW4ZDVHnm1p65C3HVICup7ygaHCTkcV6i3jU0SVGuW5Y4zkfMbyNl6nQs6pMZBqUAgqZK0lvvWF35LUTmjcHsuzDyP70BwK9GTYVtvBlsDSdl4sylZhTfPXg4Ly3QnzefTRu1S8WWCo6DFUSMm4jBhyE+PYRBpvW7lKLJuBUonRkXVki4PSmRxelCWXHmW4tFGgYCRDi1R+E6snDEurLq6ZYHnN58Y7juBkNnF0eZ7QbrHj/F0wOgEDAwT2Mfbe8nU++8UPct31P6Aw2KGpibE8n+HBEfUhq+r7ErOzXbKpKablcPzcOoHJMgUVinLSJ0e2S6+rtFGVUrFAJAfXUDidy6aZmhgl+SlVOiX9FohZwMbJdSzJgXaUdimK7XbrFocene0TsJTe21FbipjJlXLUaz0ymRQTk2Oa4zRGpGBKrLtYHMAXq8sohM8KCG3bJaX+FEv5/v0JoDY0f8k/tkjuGx0dZcOGLUxNrWd4eJhUylNPImKx2EzGIp9PMyDwtpUWihWpeQK3UtZV9JESi21QLc+z61TJuVllbidzKAAAEABJREFU5ngVVBAcHSzh2YHqXHXaisBCFfAiAWJpyGFursYNt6xydD+cfeE0n/7EG7ny8p/wipe/km9/7TJe8dIXcdOdD/Ljy69iz8MHJfMujp+Sw/AVmRzkvkce4tjsHMdFhI4eOoxjhxwV8Ul+h54dymFbrvqvj7yEpXFbXgriFq7akCDltGOB/4LmaR9dRXS6E0/yMsbocoyFBpic7CkR3UqqwJohYwyOgMf9Twy8yZj+R2viYDC6K9aqj7EhWSUV7ehjkov8N0ty2pZBJut/c/H/5YmkDxHqgJyd63skMo/kAGK9xKhzCRMdETuJZFzZ/IDu9LAE4MVcDkehzdT6UcpiIw8/OsPCwhLVWplmt6NJn8dyLSnuAI8+Ms+Pf/ATLn3SJazfPMXVV91PYWiEbKaELU4WiFG0e4aVcouF1SrNdpd0roA+el/InJjDXQ8+wr5Dj/QVKqe8WU26Mjw2BRJYjMtZZ6gyr/588UvfYGFuhZNOPgPX9ti8YzMry2skv2nM+HlmFxf7RtdQcaXXjfpA60sHMwK2nOPjCYxtHVsCRlvjH9Q4u82mco/LlDIZAWMG0wuxlL/1TYgvFjM4iED/Wk7sfxiISBgZSU7XctXfgDiwcK08YdCWAWVJFksjLyhHWJLRlNcWKCs09jyXTN7TmHWfExCojx2BmOXqnY4Rg48FAhG+k6aYywsI8zq26La66qkrkDR0mhFZCa6YHWa11mJxsUbYc3n00Xme9fTn8tKX/ypmfFoOwNIzNfY9upfv//T7XHnFtzl+4iBT64exTExb850UJ9NOinqvybLys50wwvOzpLxBIs/HGBc7sHEjh2K6hKV5GFVqyHXTtNs9iG0cycC2Un0ZpMRMi/mSZJalIpZYrq7RFZt3vAy2bQsgAhVu2xpThG85SmPkHtv3sriuTSrt4WrsaEnwoqtCZSiQTlhnT3OSRImWZREq2mirjqDbHnveT5PR3BULg5RKRb3LIZBcYxPh6P56tSGZuqwbGWHd5JDG59Oplikv1OTMyiD5xmL9xw/tVx875NMRkeVKX9dYWy7jpx3Gp21sCw4fWGFxrsfGzXle88rzeNObX8KLX/BLciJD3HffPVx22bf4209+jK9+42GWlkKWFe20BfQ1geNKo0xCjMpKSczMzXN8YYZmo0Ygx1sak0ybdcncgJXFeHqZdCwQQTAGxBeUVuoJVEOwNH96ptFoyAHM0VGUkMgCkbpART1jjOaKx5ZYCmsZNWai/olIYV8iwP7Bv/P1H/10HMcSRPzP3fzF42Q/GV9XBYRQCp1IwpISGGP++f5/ayd5LjmvW7V5TFba+V/6WBiMMcTqRyyDS5iWEfgkjRYGRykNjEjhAtLymIjtJhOYy2XIZH0ynsdI8nvIsRyuvG5Lk7xwbJbl+RWuueZhbr5lD2edtp1nveoj+IUcL3zeCzhxXP3W/E5OTtDsVGkr1BwaSlMspdQGRN0eBYVHW7duZsP0pMzZ4cTRExw5Mk9TUZFROLhzy0ZyaU9Eq6nnMuw4dSdnnnkhRw8vcPnll4uhzTE2PsHI4Dil4giximzJT5ASoBgbGSWSIQVyEF2b/hwZ2yL2rb7iZwQubiaFpWv1VhMjUHCcDD3JJ6mGJ6KxXR9XqxG4dBohm7es57bbbxLQnSBT2kEs1uz4Dq1mj8iO8POGJHQlBGEAvh/235vMp622Pd0bK3UUCa+sBHTSw5TrNQFRV8wyK6N2WVRu7/iJeQFtm0w6i5NKKydcZmZ+iUK2wOjghNi9HMTQIF7W4/DRQyyruHTKmaczWMjyoje8lnVnKMUQ92jP3s513/463/vRj9n7yD5q1RYthfQLut9Pe6SkYDXlEbsCtFK6JBB0Ka9VmZ07QRBU2TI9RUuFqUp9lW7cJqmo215ERyASRm16qvyvlReZnT3B8tKsGHmFtFhmEvYeP3aEwcEBWmKkKyvLkrnDwFCBbKYgGbWoVtYU8TRI+lNSQbCmPG3yM7JEVtlcWjKeZ1kpq4ruq1brfWBJgDixp6TNBJATXc7KqeXzRRzHQUSWeqOiVNoya+Vl5YQbiXqTtl0x+kg5/yp2OkdWUYCruVhUsfPYQpv5xWQsEbbn8MDDod5llArKC3w9pW/WWFBUFWrSBnIDDBaLFAcN0xtTvPC5v8Rb3/F2Xvn636QdxLzr7W/jqS/4S/7krV8m75Z42UtOlj2BaxtayvuuzZepLPeoCuR9kc9xkZ0JFXOLpUEK2p9aN82YjpNOx8IVlDrBAsdzkbAxiWI5nsYpBRKWOrHp60gib9/RPQnoKo1r6U4ZOlZk2klbasPCElIbbJLFaKu55z/zYox5rPsadJzsKSxINkgwkguOLNtSaCL/1D9t+kLp6WqYYJvORcT9ZwRUOko+xphko9X62aqNPv3J0DZpu7/5n/xK+pHcmvQvlhIEJmlXZ0yPWD3BKLwdHyeMbYGFJtAEmvMYE/nEkZHRhQLlrowxxLZtEgAZUHFlVCH6jl0FNu0uYaUi1ucj7rrjLsYm1vG6V53Dt75xgJTlsP+BvSzO1Fg/tomSCjVhJyOG2mV+pSFvH4q9eLRCG9ezWayFPLLYo50eZ1aM5FGF/14ux/RJU3ovMn6PN7/ljernOr75+RtJhRv4wVfuZfvUM1g3cBbdNdi+/mwGSlm2TE2Q/MOIXqdOnMxBImeNJ+NYpFQ48g3YocYpkE+LlRUCSCltkFZqoSDZFJwGJVOlaNfIRouMWDX23Hs5e/b9kMhUsIO6gKSJ6VZB7Kro5sWeYkIrwnbA0TuM3hmbJp7VUCqijWXQvoVvu/hS/rTr4BqjgYXKtVpY8hKm5xO1MmKUOWiOSe7jpOxNdBubtL8eN3sKt928yE9uOsjDcyFLnQL24CZe/bn7Makitfk9ypt/mU9+5UN88wef4MZ7v82+4/dQbp7AmBq21WOrUkWjSjME9SrBWo+sk2GjUhObp8Yp+A6t+hpLswukrarilQrd2gqrcxXm9y+zomRmfW4Bu9olbxtG83WMcsL11UD5+TlOHNnD0b17KKZgJOVg9Ro0VudZPHSMlNoO5ZDbrZjklwtdOfF0xhfYdaQLj+FEkkJIdD0IjfKwIZZlYbtef+vatvoPtt7raQI9hd2OmxXgZxTJGI0vll1Z0qnkPou03uelfUoD6DwC5UPMHT8gUF5jbMhi8wYYHzd6f4+V1QovfdYUpmHY80CdVFzlkotO55QdeR46CLfescK6TeN8/GMf4qa77+OCCy7gTX/+Fk4+6cm86Y8/2tfhX3reTl76kjOwsg4P7dkvZzOFlS4SkNdqa/5A3p/YLoFfwvEG1e+MbM1l/fQWigM6n9xiHCInIrHdxNmE0ksTu9IfH6kqGiVeysfLpnEknyStElngOB6WrmJsEl0jEWSyYiRw3ai2+5+k0f7Of+IvYwyJgJIhGMshRsexpW9trUCCz+LYGV2OwGjFxUqcDsmi+5Ln5eESDx4FISSrmFekcByFWrGMN7nTGJNstFpak0/SVrIm+//+KpE/dlHvsNQrTUby3Q9zk9ANIrGTQRzXxVEqwlfYlyh/tV0WI+mS9CkjhpQTAOZzmX5qIaucWy5XYKg0LkBxOHLwEC943m6+/o3vKxQ7yO/93u8zMRExOz9PfrhAfjBLu9vGz2b676n3aqxVywqVl2gon5rklAeGxvDtmAfveJDPf/pzBGLFz7rkaTKMSW68+Q4effRR1gscHnjgUdISZ0iFD/3dB3nOK57N3oM30YlXOP3CU2j01rjh5ltZVoEwti0SmYdB3G8v0cFYIk7yiJYcjY1H0GsTOmCJgYeBIVbyttWNiY1LotyR5RM7aSyx5GYbjqkSbVghVpSQzYzR1lwmDspJ20oDGOjFJEvyjmQrsWNsB2N5JKAceGA5NrgWgwPjOBlP4eiqinYVvHxW5/JEVofy6gJr9RlSuR7j6zIUBrscOXIfN936IzatG2D+8EMcuu0uLjr3DJ7xO+/GmBmu+PLHedd73sUXPvd1rrrqGvbvPS62FclpOWQEUp6bIpf3qdXbLKpYNl9eZUGFqOSnbg2NudlyKJd7HDy6wO0PHuC6+yMe3QdOynDBE07mVb/5XP74jb/NW972J/zW77+Gl/zyc7j06b/CKWedza6TpxgdHRZAqv9G43UKpEujZAujOOk8A2MTYmExURSQSrm4Xo5uM+jrQyAH2FGRtC0gTn7FgCwkFqs2qO+ep3lwBdo5tW0RWy5GwJvxc0QSYyAb6ynF05Hd9MKAWE7WdiK172MrxWU7DgMDPoVCCdsUaCkFMneix/4DEXMLBkfXd+1azymKqG667Si7Ty9x6cWTPLQ/5mNfvJ+r7qjw9t+9lPvu+hIffP9HOLj3ME869wL+/K1/zqwKi7t3jnDqaYNkZSNHZQd77r1fxbclYnoC3hSD+Rz5rCuy4OP56j8d9UM6p0gr6tQUKbRJxjw6NkTGS0NC4jQGqwdGgGsLcE0MEBIZR07IIZFLyte48nkkFI0hJYmF6KUkz0dxV8dCJWOMbrZ1j9HqkCyW5eC7XrL7n3pNgNGYZHzRY+MwIcYk+12MQNbE2rciyaNH2G6qYtyWcoToYn8b9aUF2CFGChPSlYDbWG4ATg9jbN3XlzyR0gS682cfS9tk1ebf/Oi9JKsheYUx2uo+236svUCT2mqpLzpn2R4DpRKe78soUtj6b0UFJ8sCP5OhOFhgUDlbV4jXUO5zcXlJRbR9HD5xiJ5pEblGjGGe5RX48U8v7yf83/OuP+Tmmx+WsaWZGBwW21jBakFBADecH2YwO0DOKQr60iAm2lRISuzjKnUQpnJc9qPv8ua/ehf3PHoPl1x6Luc98QICKeW+ww8wd7RByd3NZGEHX//YdQylLiRvNtBaMqwf2kkoxrYq0O8F6puYQdsKaIQRzbBJU1DZEfp2JdvQtrAdH8dzcVyw3JieuEkC1ka5MtuKyOhcNh0zkEkxOZlifuF+7rj5S5CNKQ4EpDyDkaO11LdAqYROq0vUtmg3jdIIYX/OYiFE2s+SsbK4oYdPithKkxXo5qwQ06rjdm0KeGRTE6TDUeJeSrKboGBvVdh7EocPRsrRxmza/jhuF/gPbz6ND3/7uzzptz9K+dAd/MNfvovPf/Vr3HLbrTz06J2sra3giHEOqahUyDoap3RI0UzKN6zMHqGtUH4snWas6Oj9LRXsHmb+xL0qDM5SyMCQ7nvrb23gA399Ib/96kt55sUbOH1Hmg1jXcZKZaZGaqyfitgy2eLxZw3y/GecyjOfdArbN6RYPw4zR+7g2MG9So0cJ0uVM3cN0wy6dJR39yVs33JoKbeM5t51EDv1sS2L5O9/WNoa2U6oPGZEiG/7JPYQaN6idlPyNjq2CJQqqVc7rK5UqKxUaWg/kpNF+hvK7lq9OjXpsYk6BEqfxOEyoRMJCCM2TRk2bYjx/R4zSpfs37OPsSxce9OqUmgzPO3iaa751uB4rF0AABAASURBVJs5se8yXvWal4nB3sdHP/wBLvveN9XHNY4eWWHv0VX2J39gfnaZE3NllteaNJLxCRAz+UmlMRrU24bYzuG6ahw5m9BjrRZTrfeoNwJqSrOcUJGtNCCn5VhgxVgC2ARXQgwaCsbTnqIqo+NOJ0QhqPY8fOXOk3QNwhxwpG9tIvS89MhK7D1pxKhBtPSBSJct3RAqSa5T/6k/xhgZ18+HEEkgOpbRIiVJ2A5YoDjA0jaQIVspG2NMH0zlk3Q2ObZBhSMjKdsCAstKgZ0iNtqSLFHyJaeltiS7RJ4Je6O/L4PqX/1/fknCyQvQdZNc05SoT7ajfRPTU94qYaH9Szhs2rReyhlgywocKUCvY2hKydtK8Le6hq5ye51ml4aS/eVahYbyhZbe7/mp/jNHjy4zLIO747YTfOITn+LsM88ilzUcOzpHUwA/rkpzq9Wgo6KZK7DK6Lm0DD9XKJBTni75bWY7tMhPbMLJDJMSuz4+v8zNd93EjbdczaMHHiRfSPPyl72UqdENNGsuJ+84hx99/x7237dAs+lQW2spf9ji0udeSk6A2WoqZExb6p+FcUJ66m8ggww0fqMx+5K1K+aecTzStiXpB5qPgH48J0W3xM7SrkfRi8VGHLZumyaIy1x75Q8VXtdxnZi0wM0YyafdIUmPB2FLaQPotLU2a8pRh3h2rLaN5s/TvBvJ0sG18oRrFZLCSC6VJulLu9fpG4/jpRganFKueFI2lWbPQ0fluFqUBjeSLa5jID/KK173uwzseDbtxftV5Hkdn/78N1UVnyUhTSnlMgdU/U8VbYwbqQ8tglYPV/3MujonduvZngAoR9pN0+t0SX6BYGvoWzfkufiJW3jRL5/JeadtZefmMTauzyDfi0uVqLdCpzFHq74g5jynfOoxsh6sm8gwOVVindaTTtqsgl+sNION25GWtusUJKfllXL/vJOyCK2ASA6r3W2RK+QZGh7FUdQVKRJJSS98sWLbdrEkuZSA2rX9BG9I/pRjGAYYnU+ISKi+t1odpSoadFtdwigiWQIVs2qNKmXpayzHZ2lyYtsml7IZGLYpDMViwXkwNieOhhyaiSVzeMHFJf7m/S9SSuEDPPlZlzB77DCf/YdP8bG/+RDf+da1HFEdYsvmcUYHM1hKscXGaF6hoGilVMz0x+IrsoulawsnFqmoMN1qGXrGJ3JSGrNNtxMQCvsiFS2VBmepYsSOx7A075G6b0IjPSHBYJADxLbQgPWJpGMCVxUcfd8nk0891o4iBrTYGl8sgpE8bKHbjbG1H0sohl6vh5okERqWrf3/7B8LS6N8bEwaS2ywpNQGDyP2SrIYfRkXz9VE40oWBiPjtwTIuqLjWMeJsI0Orf4aS+V0UoJ97JpO9j+PAa6lS8m9aBsj1dZKv53+zs++jFGbj93WP2PMzw8s3WtwpNCoj7GKMSft3E6gAlWs/vtid4mj7Ml7L6+uMj97lJljc/LoSyTh3IAY684dG9m89SQBj09V4enwSI7RkRLGgr2PLvC9H3yfF7/4lwkDw5LY1eaN26k1miT/OifsRXR6ocCyjhVBMVPEEThl0jaySZr1FXbt2s1Fjz8HO3D4wudv5lN/+zkx7Dl2nHI6Z19wDr4MqKL2LrxgO7fdczv33HW72EVdxtnGypZkCAPYaY/IcfBSHq7r4zm2pOpixLJsx8L2bF1z8dMpAZQPnlYpeWQbEnCWKDQei0hsJWlnsDSCm82zsLzG0gN7CAXi+Xyuv63IqRgbOTSbron0Dkv5cdSfiECGlABGN2gQifVFKvw5VsRys0W7U6Oook0qkxOgNVkTOKHoJ6e+2LbN6toCx04cpV6vYQmoYhnd817wAgqDw1z15b/i1S/5FfYe2c/k5DjjgyXy2SL54oDGlKbdCsUGa2Kd6lMnwpXXLZQGBN4FQr1/VcC0qvm1pUKFEY+Tz9jKOeeezdlnnyPwfSpHZ+Z44JGH1KeqdIP+OC0pe0pRkJt28KwMPQkp+VeESWpnrVqRPhTYuX0zp5++jXPPX8euM8aVbhpU2qRKKDAM5fyT8XelW/lUhkB4kPJdstI5301JFikyAl7X80QZHCzHEKnfseViy9HFQibfdUl7mjMRFEtzamyLRPaJTUnw2JJbssaaZyPATfshgwOjTI6vozhQolaPmT0Mx4/XSGnwZ5+V41mXjvOc5z+T977vfbzije8iFij+yW+8gQuf8ie8/e9uZUbAPLHeYyBrU9FcuHbEhpFhNoqwbNw4zdj4OAU5O9dP05QDrdbrkpehJcaOCfABV3bmWz6pVApb85vK+ZonD42Qbcq7l/IlLCskVh48jLrEcvwRNsZJgfQ4lvaqGcnEZlDzOKBCofBbz7jJ6YS7Yfk2WEa6EsfC/phk6UlokdZkP0oaT55KDv4Tr8noft59Y1kY0yCWMiaa0FVFf2FmL5Xlg7qlpWtGW4hNXUq4RBRViKmCqRHFFdBxFKyJLJcxNDBxU23pDZEuaRJiKW0cPybLZBPHRteTNi2SxZhkP9lD55MJDNVGcqwGkk2yJo/HMb48pqPJhCaomLR1y06S9EMgJuyLjbqavJ7C50gAWWv0qCus67UDPMcnXyoyOblDjCEjo5xjbdWwffMm9bvLlo0OJ+1ez9U/uZKnP/USLlLeNVGoRqNBdbkmxxtKCVMkjGR1aZnq6hr5jCHJbw0MrGN8w24yxU1ce/utXH7dnUzvmOI3fucCTDbm7//mK7z4JS8X++vw9ItfwfJ8lUuf8ErO2vYMrvzuncoP72f9k36F9/3RR7EEaEPjgyz0qtSsDj0PglSEsgC0nIg6AU0BXE+K2sLSsa7bNsaziK0eiU9sSU4d0yZhsZiIausoA4UWExN5brrlCuXJy6QzPmHUoid27Ws+0rZFxgFHWu9qFqO4RVuRg6ZOzDIS24kkbh/TcnVPSFZyFnpBT88IWAnzdKo2a+WQpfmYgwfr7Nr5BA4f63DVTQ9w3sUvID99Jr//prfxq6/7C+4+cJydZ5zPjvPOIbKztJoh3cAW6Aa0RafqLTUdRNjSDQ9bRSNfJ7rUlANfPFCloZznUMnl1B1DnLp1jLGBWDa+j1rtPp5x6VZe8vwLOPP0IiNDdfX3hPq/T3P3MIXMGpOTTTFinw1TAXQOEzUeYajQZLhQ54IzN/C4C7fxpMedxIXnTcspdPtgacvZtVW/CFoVUso3G5O8z0L4iDFGKa+h/jYKQ4iM9NgoVwtGrC7WTYH0UyqJ49pYRvdYDolOJrrsui6O5oBkvHIsxVxKuqpzArpR5Z83bBklW4op1yL2LcPCccP09DC/8Vuv4pOf+Qi/+bbP8cBd17K7sIstO17MkYOP8tpf2cZLn5KhNBjTrPT6jHv/gSYrlS6dQP0OYgFxi2NzK8wt1qjVO7JpGy87QHFkWtHJGI5bILAyWM4Arp/Fc7Ok0wN4XoG0nccTiE9t2orxC+hhjPQgGUZH+ohlkzh4sEgWy/hIQFgiFVk5ayPHgXQuIsZ2M7rkS2ax7pZgJT4pgxA8RhXFhm7pESSeX2DCf/LF/Kz/MVF/Lxar+Tk4LszM8PC+Q6xWDWGQXO5/SShZbG9ME1HCUPiX1S7pXBFjF4iiNJgMjmNhSeaW5RBHNkHPkvJH2kqYoEnin5fkvckKEcaY/ooJJO/wX9Y4uRZr0h1sG9qdUG3YbNq6jZ5SJD15a6N32Z5PqVRgKFHY9RNMToyREchUqkscP3yAG6+/VgWKh9m4dYKnP3cDtcYyj3/ceZxx6ikKR9ucdurJPLrnASaGxsj6NjffcL3ylD2yToYtW7YwOTImZhuzqiJPu9nDNzbJv5ybnV1jWGzu5F3TGrfhiN61cuwYwyV4/OkbaR2POHjvw6wfHOUZT34Wl3/3mxTFHF78wqdRac7wtXe8gef/yjSD60Jm5fDqYnWer7G6juxRcnBijOVh25JPzxYUGRDAJn8e0qiYicJVTwZvy8iNwLmlKKAd2nrG5ZDyerGVZfOObVx57V34mazSJCWaAolVMZyyjNAt5ohti8g1hAKLlYV54qhD8jch2srrdVVkbNTqNBQJTExNkhovsdhdo9Zbw+RCBop6V1xhceYgS0f3MD3o8443f5jH797BJ3/6Y26+6UZ+5RnP4tgjB7noovM49/Qz8TJpbr/nfuUNK2TcNMO5IuvWDQksB1g34lMsxdheTLPb4fDcMRaUC51fBGPD7h27efqzXs6zn/tr7Nh+PunUKI43wsSGHew9tMijDx9jVSBjnLRAbIzB0THpzgDlap19R45y+/33MTA5QWlkTMx2kuLYpBj4Io8cWOTG2x5mreKy9eTHs2HbWdSjDEePt9l3LGKxGqu9ddJUMcR2pL41sbwu4+uG6fZq1BT1NJtVGvUyzfaCdL5C4qg79SaO5BxFEVXhR5K3ryuXu6boZ1WOpqqibEcuInBz2JkShYFJbDvDQw8e4oufv52f/GCNrEzrT157Fldf/X4+8cnP8KSnXMTRPQd544tO40v/+DUGizE710VEnZDjRw7Sa7QYy9pY0ov6imFiOKZUsEjJSYe9QPMs/RWRGRocYWxkUkCaw7Nsdm7brhTKBLl0HheLxMEmEX+3Jx00MclP8e579ABBCFOT60mWyFhirgEN5aoCOWwdqf+aKAGIkbTCqElHjstyY/yUh4ZMt9tS60aOtqYmQtkzyJ8LMITgJk6RzPTgwASoG9IBCVO7/9k/GptQDYOlNaKxGmNJeGgZFYDYtWV+/I0PUj9xt26TLGhz0/c/yJ/91uN55588lb/4gyfxtj96Kn/95ufw3rc8jw+89cX8zbtfwYfe9Uq++Kk/5f5HfsTc8j0SeRXNJa5nJHCbJEsQxw063brYQkdt9/TGCGOMthahALqjfGoc2RjJO1k1o5J5rHstATekUwV8b5hYipz82D3xrClNpuUYKtV2Py3QbLfl5dW2G+P6GVy3iJPKUhwuEgY5Dh7ymDnhsLhms3ffKocXaqxUu9wkcPzulVex66wzmRKbPjgHG06xWWiuUlPFuhp2aKqnA+unWRJLaIhi5gctKfMs83MPUK50yBdS1AOfQx0Lf2w7D0ca6064vbaf91z2AT538zfI79zEQ8sPs9h2GS48iaiziXD2YvKN13Pe5pezfngThx8s01lZY9wdxxewrhw5QEUFEd+K6VTKxGLApXUjlCbWUdqwBXt0nDidIhC78kRVc2KtUXuJzaM+w/mQdnmG06aLXP/jb1M9tI/d+RJbs0V2FKH84DzDGYtiRnLWmJ72vJdT6aToSq5mAFp2l+FNatufoXlkBfvBLqk5h3iuyDbvVLL5szkwN8yDexvsqRZ458ev4k1//05Gn3wxb/+D3+eKG3+EmUjh5NtYfpVWb4mZo3epDruMMTGtLJLFEsePrVJuW8zPdlEBHVu5U0eOZdB3sMU2zzgJXvZLG3j2s/JsmDyOHT5EytlDXv3KRGvY9VkiObJeYl62AAAQAElEQVROdEz6sUKnXqa2doKFw/MqagVMltaxubCDMVfb3DTZTon9dz7E3Vf+AL9S4fT1IY/fmmLIegRv7WZOnijz0ktL/M07L+L1L13PkAt+Zw+9tTJbJkoUrDyHHqwpBVAj7k4KuLZKvwrSvQE8fxtJumdy0w5C22bP3Ayz5eM0H2gRH++wwR/kfEVcp4ocFKMmlOfxGwtkonncxgwPPbJKvdZBQQHvef+l/OgHH+e9H/srBqdK/OCn3+Uv3vo2/vw9b+P+mVVq6SIjJ40wdPIwnXyBCj5zCpcWI5uqExPIiU1s346VH2ClXaEclImVjy6O+2SGbBlVg9BZpNadZ//Bu+l1Z6nUjrNSOUEzXMZ2YXS8qPTbHJdccgnf+MI/ceklF6lmobEoLWFpnrrVHiXlvPOlETrVVcSOiG1PGBBIJhZ+YZj2WsCRA7NsHBvHkoOP9Gw6NyB2rD5YMRb9ohGIVEAUklEm3sjgQg0kUrpBJ3X0n/sTa9BxMsAoJlsYAxMRKXb0pZzT09Psfeguvv+Dy2gf/y73XPFuvvyFj7Lvodu49fqruO7Km/jpj67SejlXXvl9rvjRt7nmim9y80+/wU+v/CrfuuyzfP6z7+GTf/cXfPMbH+DA/muRZmKS/6ycQDiLEYPrdCv998YCCrQYVUqMZWNZOtAn7qJwOMTVvBj1s6vJMnIaxhhayhu2VDjrhgF+tkBGoCP9xrJDEg+drImXDjQqKx1jp3IMDY3gpIusKF82t9hhtSxFOLHC2loHBNyzCxUOHznGkYVZ1m1dx47dHocOhmzasUURwBoL5TJZ5RW7Mcqz+lRayPOHpOyWjGRV5CAgm/WxcmmaXp4wn2ctalDcOE5VXv+2A3ezb+kRgfwKzXTI0loXEwywecuFPHp3yMreIY031W9jYngMS6xqTe8kjBjNZSk4tlhFma4KYB0BUheLnh+Br63tYOm6ZVlEno2nwlxazmtoUPKmR9yocOrmLcwfWqZXrmCMIW8sRvPDxHIS3bbN0lJMqxmxffdpfVaSUTvZfArL7mFbDZaCw/SWanRPrFFQpfuMk8/DqNq995FjHD20JkfmUtP5Z730Few493FcdfMdvPfj13D3wfvIr5+UHan/rWUq3WV8TW7ODfFKaWKF28kf6z4xs0ZLKaKE4PjGJ/lHI5GYVn21w/So4Zyzxjnn/C1s3JSWDq0StBaUOpnF92o4aq/bWmXdZIqCWLgV1nCVrrHipqTgELYDolbMSGaUSTHKxeMrVDTfUV0EoBIwWiqyYdRn61SRQb9HUNuLb5Y574wSTzhzHU84ez27thiaKxHFrLDKQYAS0Ov6hGr36JFVmg2HhHl7TomwlxX5mKfd7RKLymXTAcOT4+ycGGKSAlTaNFbKhNUWiaPMRmg2odWBtXKod8Fv/OYpvO+v3sLLXv4CYJWvfPGfeMe7/4IvfOUz3HbXI+w/HNARKkauJ+BM0dJIW5FF104RGIeO5WCUgkvl8pKxTRgbaUJEoIjUV8TlZ2z1l/78+imbTN6iOKBndVcnKbgmzttq6yikK4eePH/ixAnKKjw+//kvJLJc6ZENBjrdljYugb4b1ab0p0FMiBXZmiO0WNSSqKnWopDPSC49XbNAdm0bbTV6KwEh6aVuloXpO6nmaYMxMXZi3bpJT5AARrIm+8n1/zRrhMZiE5seoWVjFGLGmhSr1yYZ8aYt2ygMlHjggb388Rvfzp/86V8xv1Tlxb/6Yp5w8RN5/BNP4uxzt7Pj5PVs3ryZjUrUj45uZNPm3eRz4+y55xGuv/oOPvnxz/KOv3wbf/anb+ETf/sxbrn5R6qYHutPTiLLrgo1RrlGo37EJDDi4LmoDxaRvnWZXiTl8SywDIqxiZJ74xpBuyOAyhLKSm0rIq/+Dg+nZdyDJEUfy/GJFNZFoUWsFSlOR1qdSftMTQySy1kYK5AgegJtj1KhwMhwqT+/PxXr9XB47jOfwdEVGB8cFttukXUchgpDLJ44wuDgIFbcpqIcWVUAmcnlyHolctkspWyGjO41iqkGvBwFW8ek+wZ/0uZTuO2WW2VshtJAlpXqPHPzhzDZMncevJLrb76WdrXNjlNOIVscYm5mAdd12XrSKYxMTFJea8pYUnTbPVYXl6mv1fq/2ggDzZzm0FNYkTZe/xlHxZ/kz1225SkSh5McD434tOOY8soiJyqLtEzE5PoMK+UOB2vQUK42Yc1hu0scufhyWL6TZ1G57vpCgCsZeYMFLKV1/PXj3Kgi4QP33MPS8gkGxJgvPOd0fuOdb+MfPvoRvvKFL3D+SVmJ3qI7v0oUW/TCCM9k2LB1Kz2BhtUz5IxNXjnNghyW54fYfkwyp55vUyxa5Id8zjh7M9u2nYLvDGje8oKYAl46h5sZlKbkdS4jXfEZGdlEOjNAJ7Tx0wXpQompDRuwXIflJEUUtfEVlVx/642cWDzB9JZ1nHreLrIDw3LmDq1AapbPYWVGWF6LwBvh3vuP0QpdzrvgfEGJUd93MLu0IvkvMDVZYnCkxJHjh6isLVAqumRzHssrx1ldKLOysIAr3S3lXQayeSZ3jFHcOEJbBGG+vMTx+SMC6JiG5m5kJM229QXOPGsdf/zHr+BFL3kNudIU3//m93nd6/+C177+Mv7xiwssHoPtG4c589QibaWLarUlVuZnqS4sEnSamF5Pzsghl0pr9XGFW/XVZRKilVcfBksDpDyP5BcVzWabSMP0vSzDQxNMT22TA+ng2F5fx1N+EUdAvbS0xPr1G/jxD6/jt3/n93jKU57MsHQBIiI5PctziWVvTtiTPfkk77IwJHYbyEY7a6uk5QTWrVtH8qsYS/OT3NNuNkmWZN9KGksOktUYk2z6qzGm32BykNwYJexXipsc/3yNYxnAzw/+g25jGykrWHjYcUhstVibPUxsNzEaT62yKuHlSP5urZcKmVRIe/Lu7Rw5coSqwoiW8jhB2Bbb6xAEHYm+R0/Moh2UabSXCNprnH36Zl796y/mJS96utIDTb71zX/gXX/5Rj7ygXfw4O0/hGiJfKlIJFYiKoKJ5f2RclixpNYVqEVkCpDNR+qTIZkft99xj1AVd8t1GBgoEXRsPCsn0CtimTSenZbSpHBNSvsFKVgaxyQDdkl+9O3quQmFd+l0FttDnrdDuVxmtbJGvdGi2WvRabVYkMGMjm7k93/jXL777Tv6fZjaME1TYGfLCBHTdq0UQdikU6njJe9Q3z0vj+ukcXFwbBs/45MXWw2kKxW12wwi0jq+9f77MIUslujTF77zDbadfRqLnSrHjtVYO5Zl/mBM2MgxlN1Kzl8PXZ+g6cqIbQFLUU4nTzYxLFWk045DSuPyXIu0wnIrHfdTDrF0sdOtUussENh1rDR0rDbz7VUOlFc4Vl1j1Y5pptM0XJtKZGiJhQ7mJ6gEbWoJg+tNkbbW062mCZtjuM56SutPoxx4fOebV/KDaw6TH9mM4w2RGdzIM1/zOj7+x2/ip1ffwMTkJNtP3sHYyAB+MUd+IIMnJovANyEsHtBuzCrsXGTDeIZNGwsM5iKFpDar8xGuqXHK6dO87KXP5JTTtjA+lmNwwCXr9HBMW/1yyNqWQCbAtZt4VEj+Tw2tuoMJMsRhhkj9tIwneSXPDqv/PkYgd/jQfrH7GiMjY4yODeG7sbrVxtE2K8Ur5H18z+AGEEnfi5Ltzi3rOXm7z8RAWlFCWTpZ1/yLBLQaTI3lGR7wpW8Bll0hZTeYHPPYsH5Q8w+LMz2u+elebrv3Eez0YZ5yyW4uesrZFMZ8llahqhTLjh07eP1v/yHvfs/7eNz5T+Oyr/+U88/5LV71hh+zVoEXPGs9F5+TAttw+FiD5eWA0dFR2UkeP58jnS+RkV67TgbHkXRl24HAMMJg2y4pXSsWixSkf4lutERE1tTw6uqqxtGl0Whw77338+C9Cxpbk2JebWcykpfVx73kn8tv2baOqfFhtmw/lVhyjbGwIgtX/8WKQuMwxJNOesZGCEtizZlUGt/3yY2PsmvHVsl8hPTIEMYYkvpMLAQxGLVEskT9lyUdTI5+vk1YVHJsjMEymmD0Aix+vhhjfr77H3crg0x6GSmIQP03MgbXyRFbo3QXjvK5z32eu+6+jR3bd0vZpygWBrEsi6NHj1KtlAm6AcYYfC9DWkbre1lc35OxGzGMjIB6IwcOz/Kdy37MDy+/htXlhpjxSUyv38I99+zhqU99Hi94zgupri7QE3PFGgAziG0NUl6scuCRQ8r3LWC6SOuNvrQRA0sm1LKQUjlk877ePShj6em5CFmCQpk1uipahL0OjheK/bp4nqPrLlHUo6PzK/K8lbWqDNVQSOcZLOQFVikpj40jEMp6KaY3rWN2/oSU+zCvfd2rOXwipqrwvFmtKH/XY2x6goce2sPQxCDFoXFq1ar6EVBv9/T+Jj0jMBPQdqMQW4CYKN/w0Khyji1uuPYmLrroItaPjfGTyy7jyL59vPoVL+dD73wfuzZt5+zTt/HQgTu55rrvUG0tsP3UTaRKtvLSD7OwcoLRqSEZRAHXddHAsCwH17HwbYe05+O6Pp5JYdsuvU4gxQ4JjEss9mrh9uetVW5QXyoTKvRL9SQ6RTpDqYgBzWlKYBMXfZwgoFyeJYqXIdcUcHeZWF+UY7ifVnWOgUKaAypEnn3yCFf95Ec87gln89t/+Abe9Ybf4Jrrr5YDXhMgZEgMzrVT1JfXWFltkBj7qtjXkaOzLCyvMjA2hVcYYu/+We59YI6V5ToT6y2e+JSTufhpz2P7zh34qVF8VdljXLVrULRKuxdpXJp328O2UgIOS2zU49j8HD0Vi3NimFHQFPB2WFqYoahwe3x8sg8oB/cdVHs2uXSOlEDKVmoxkU+nGdNVSsLxLTICnHwpKwc8D5at9o1YNFxw0eOx3IzadfrHa4pqyiqodWOXQPcZPOy2x1K5zepaj/kVhRGk2ba1wBOesJFnXryVfG6K7/7oJj7+d7eo6Nvh1a8+k3vv+jbv/ruvk5GD+vM//TOe+8Jf49ZbruJJF4/ytCfbYqOGQ8cOM7fUUd8tcgVb+hqSz2YoFXIU8hlyGTl918f1LPUvROqHJz3JplO4fnK/kaxckiUOY7pKg3Q6HbpiyD+P6pMUXbZgSGcLGnZMEHQ1hykBaMgRES9fAHrBBY9HBoOhJwfXgTjA8T050EhNx1jqhy1HoA7qOUOmVCCWjsZyeIEJBfBNjDFgGXzpb5xQ7ljP6en+xxjT3yagY4wh2SYrQmiw9LBNrMb42fJzcP7Z4X/YjcFIID0sMchYeyEd8mPDxKv7+No3PsO3v/cVHn5ojnlV2DdvnSAybfbtO0Au6+N5nlZXq42fcqQEBseNZPC2VkfG3mJ2Zo+Uusv2rUOcvnuanZuHddzWPFTEPDpc/MRTgWVe+Ypn8ad//Gr+6R/ezMH9P4F4mYHRAlt37WT9hkkQ+9BsEslrG8dAhOQdap6TQ5ap3gAAEABJREFUCXfB5Emnsjh2Vpc8gp5NV4WtSIw4YTvEPon396UIxjhkUgOUy2Xu3nsv5WadwAlJFfOUxkcYEKsvjQ6TyRfI+iVqjS77H93Pg/c9yF/++SVyBGtcf91+xoeGmFBYevzRCkU7x1BhgOQvbnUVMldWV+goR4niVdPsKV/bIdZ7Y4XYixUBWMaw45RN3P7wQ5DJ4BQKHFmZY8/RQxSmxli2V6j28gTljcwdcllbyGG112E35WBaeXwzwlBqnJyfp1Vvsra8QkVFobKYa71ZIQi7GGNA43IdwZRnk9d8lSTHlBvQsXo4abUbdST9FkHBo5VxqaUEzBq36xoC38YwjpeVo6il6ZULDFnbKHV3sil1HtX6qPrb4cRqmtAZ5eb7l3jNG/6Qp7z2jykvtrnp1nvw/WHNS7Hft6XlOVwnYKW5hq33j40XKAymadXW2LJVEcTSPub23klbYXfeg6l1ac47fYrHn7+Z7ZuKpExAeXk/PRWeCKqKcGY1zwtqqy1HE5LxAjzTw9WYnLAB0oF0WjKzB2grGhoYnGJF6Rgsj0ii2XvoUR54UPO4bpKh0SHlLptypjUCI4BUW5YcUCi2HwmYbN1fXZsn7UQEQZ3q8gwb1k0wOpiiJ/KRimFI8mqunqCU1lyrj43yHD2zRjHVY2zMZlDplzhYll5WVYw6xvduOsBNtxxj3ZThwx99GZdf/Un+8I1/yiP79vLR9/ypUnMflAM6IdlsIGZYwFyjV8tRKG5ianKLxqy0RCexgRz5wjhLYqzlWpew52CsEON6es6SzUQ4mv9iocRAaZiGdDIB2WanTqvRFBntYIxNNqN28nkyckJFpbYGB0YYnxygpRTE/r2z1OXl8rkikxNT3HbbXSwuLvHkJz9Z74BAwB12umAZbAFvGASYSELRcdI2xsXCkE6lRKICykdPcN+d9/LQ3n16uNdvw9M1y7L6begbLT/baM8Yo29k9GpUTfUPfvZlzGPXkkNj/mU/Of6PukYmljhsDdxoG6BEpbpqcdn3vsvXvvVVeu0eg0Nw7bVXs2XzDk7aeTL1ahlHXsuVNhpjSDxjUwWbpiYoCHskTCsv47Vtl163hol7Cm0cMgLn2IolvB6YkGIpx26xuq3bNikvuMBtt97AJ//2b3j/u/+an/zgKwTNQ5JzhWTphosESf5I4JX1XbAC4l5Ao16l3Qp1S0SxWMK2UljGJ5MuYBuLdteirn7VFTolOcVYoVBG+c7BgSJphUEdKUxVfa9VGywp11mur4qxorWntpvsPbJfbKUitrPAt7/5DV77669maDjP/Gzcv578RGjdOp9A/VhdWNLYHGLJoFlr0lC6otdtin31ZPgtjSUWiDewHY98Jq9jW31wOTxznNxQniEV0e4Xey6uK/LQkQMc2ntQwD/ChumdUv4u99z1ECsLNaYVLUyv3yZG1pEBN4hl+FYUkjCVloCirfd3wy4QYWkOhKGagwiRRPy0h+tbVNqNvvyTP6lYDULSpUGalqEtLaiFAa2u2sNHkpDz2yX9yFBZbRGEaWzSdBtdemLOh2dXuf6W2zhy6Cived3reervvg/jZLn8J1fgpfLYMvjx0XHNiUOt1SRfypPyXLLZLGPjg5RKJXoKS6c2TEnGbekW7Nw1wMVP3sglF53D9m0bsE1LKZw1orBFIesRmo7AJdGrLgnA+Ck03z4pORUTx8SBIQpapDODGo1LuVztrxPjU/JxOZrq+/Fjs5w4fhzhA+NytoVihna71WfBlh329dWxPQKx6br0o6Eipq+IKZXyMEoRJamqanmBjZs3aDw2nhcLXIfVhoWfdbBcNM8RhYxPdtBlfHhEbLJGebXH7AmYn4s5+0z4zT86m7/5m/fz8pc8lyNHD/DhD3yYt/zFm/jal77H4YPzaDpZWgxx3BSDiqhCbctKK1RWqxpznvGBabJukcpyk4S1BopYEv1zZCeeJt52nb4O2G6GfH5A8h8gjCONs01ZTmh1dY12uy1djCVLMMZg23a/rcSRDxRLSre1SYphschZScA9MDBErRIzvWGCF73oRRgswsDCGCONs6Urj+2HvVDHalfn+3bPY0vk2iQ/kzxx4hhdA3ES6epSbFm63+h51KJOoMP+5t/9itTxx4w/ufc/C9tNhiMRaWMRGxkmMQ15wSgo8+1vf1NV/KNs37GJnTs2cs1V18owltmxcwsbNqxnaX5JE9bUBDZJlDJRxJ7CFAQAkp8U0aZUTJPP+QQq6Jw4cZxDhw7124gFCqm0haNC2MLsAgkWP/5x57Bp83rSMshH9u3h0//wCf78z97MP/zd27nvhstxHE/V6gxRFxI8iAQOtUqVjsK7QMAeK9oYHh3BdQyuZZPkElOOLcDpyatX+iDYUbEhyXPZbrrf3sjICBs3rCMBwWarzvz8ssLnYyzMzbO2WmF5pcKhRxdZXl4WOHRYWK2xd98jAoQnceG5LieONnnkwDGF1hcxuzDPIwcfFcNz1U+bKLClPTEYT33sqXjR0b6h12nhCozSuazOdQmdmI7A2XVS5ItFjGvR7cTMLczx6N6jMoCQk08+GWJPObcHOTGrUFn3DYlt16Wwi8tVcrkCk8qhFrRN+zlsK618vSvAcvAtn8hyiUKHJB62DNj6r6HxDeWzJP+EOpCTyOdydMVo4m4kVtUkTCZRcqUZ88Qzz6fgZ1mYrwgYa3R0395HjsjY4OjcDMf3znDRJZdw0e9/UpZiuPwjH+EHP/kxgwLZnkA1rZB5ZKBATm34YtleSn1SkSXRm06nQxRY1NZabN2S4rxzJzn/3LM546wz2bxlO9lsWkAHyb+Q823D4PAQGbFyx3cl6zS+W8DRfAcYuqEtDQ6JrVAy9skqP9uqt6WrC+glug+GSopKNJ9HDx+S03M4+aSN2roy9BhX7TtSRl9z4Tt+/ziKA1r1HpVKS88OaXwxtoDJzfgcPzHH5GCJjdPDFAZt9JjG7IqR96RfDmOjEyR5V6XrWVlZYm62g+PGnHyKz9OedjKf/8d/4o/f+nZGxyb5xncv5y/e+BHe93d3cN+9MSUVW7ds3UA6Z7hnzzEB9SqW75BX1BKI0TdEaCyN2RIrb7TLLJcXSYq8ibwsT+MR0KZSKcnI1zstZIRiti16ci6e4wqvYnrdtnQt6K9BENCT/TbrLTHZRWZmZiiXy6TTWbU7ypii4GQsjVZV41hkaMTlec/9ZaX5xiTbjsA9xDIORnqTYIlxHBJds0SOSPSIENpNWtJZ42coDQ4qyhhj0PcxmmN1CCm77ulgQJgQx9qg87EafWybnIh/dl639K81Zbitdr0/8caY5Jb/JGukQUloMsYIj8JIli9/5eNS1sPkCx5R3BH7aTFzvMtlP/iS2GOVnbtP5tiJap/BdHtVjbmNJQCx7B62trZC2dh0BShVPD3vWHUK2ZBcPqaYa+Onmrh0sE2VUqHN6uoj3HjV1dhBjXNOG2P3ziJLC/v5yle+ySc//lHuvPv7GOODgHr2xIzkGojVtEnZMbl0ipxysUJYRgYnpV8uSSiV8UZ1XxEncLECjziMNK8hURTT7tWpicEEJiBf9MirQJIrZEllbIwNsbGEURE9efiejLHdCbDsLFNTU3zuC1/mlFPO4NnPeYFutOStIRVFRNUy7Qp6PoUlpfczjgAii+em+vrRbglkk5DV9ZWbW0RYw+nnn8s3v7+fzbt3446WuHf2EI62oRyWM5llVQW04wdcMc0BXLMe39rE8qLPoQMtsaZYBpOl1ylK+acYGd1ILjskWRRIGR/PsrEIMCpw2JHBuLaKQy0GmxVKquZ3VTgcKQ4QKFqotSKF6Vka9WTOQrwgpXsiSvEA1FOw/VwGO+uoH4TgSJrqiQ0s3Z1jqVzi8JLN9BmX8vK//ibJcue3P8fff/473HLPCWaX5sgNTBB3G4SaOy8VKyVygFZrRYZ9kEce3Mfa7JLAKlYq62F++dIz+NWnn8ZwqkxHKYWg+iiDhS7bdxU4adcYmUxAeXEfntOTbCNcB3zTlqPrEqqo1VG00mk2+r8iybkhfpylsmJDVCCfHefYkRU5C4vZmYW+M52YGGHjtinqnQqtXgUvY+FnbXpJDUCMuaXVWG1sL8RKoi3tO70maTdgPO9TkkxbYYXdp00xMZRlaWYvoyOe6hh1jGoIA4M99TOkvLbI8myAI9274LxN/MWf/hYf+fC7yK27kG995Ws84Sm/ygc+9Hke97QLec+7XspFF2/iyEyD+x86RqawTvWVaeWrK1x//X4BbIWzzjqLxz3+HOpxjTsfPMHRmUUGJ9Lkh0dx8zkixyJyQ0Gdxi49QEDbFbAmNY3FtRUsy8JJpbFsH9f18RX5ubYjG4kFzoFIR4tata1c8TD57DAT4+uYnp7W8SAzJxbZv/8wz3nO83j2M3+JZAl7MbZfQN5O4zZY3Vh2YGN8V7IPQBGZvCGxbcnRSzZArpBncHiMDRumiYyF0X/J9djooj5WrGpgArLJakfgC6F1nuR8V2Fqcj65t6pqYF1Fl06rrcu6Ud96a//7P8JX0s+f9+Nf7xtiXYjU5f5eNM1HP/S3uBLMjs07OTYzI29fYXqDxW3Xr7Bt2w5e8+pXcse9yd0hA0ODJNXggcESfiZPOl8iCXmXxCraKoINjU6ybnpSbGYnG6a3am6yrK40xBYWNMFVRFgpSLm2bJvEsj0ZQUwqN8JJu3dx5qnj2ALyz33+6zzlnCm+9Kn3sW7LOiJsbDslffJxB4Y1KWOaNosk9O11GgiNtN+mK0eILVAUCw/7jjJUrrVLo9qS8+1wQKH8A/cdxJPinX3GBTz72c/lBVrPO+8cTtq+jTGlFIYHPIaHBoiDBgceOUCnLsNLu4wqNN+2fYjNO6a54brriR1PzMCl1WlrO0w645FKeWQzKY3BIhJz8jxH+zAktjo/t8iVV/yIP/6jZ3Lk0GGB0P1Mio1N5gaortR4ztOewbqRAW694Vbuvf9mJkdznP+48+RUFvjBD77IA3tuZWK0wEDeYIK6zq9KnjPUa0u0OzW6AojQAjdvkRWztV1X+cuQSGwzXcyD0XltQ2OwBGRpMfBO0JYBpcgPpcmPQKrggNh47I6wFK5w+Mh9rDTmMekys6sP8dXP/YBXvfbl/MUXroC5B4n3Xcs3v/4tjBjnEy88W31pabwOS2LXdpyiMDBJte3qukO1BvsOWKyIUZ97/hM47fTz6VoFWpFPaXg9k9ObGZ8+lVJxBEuOpKv0QSc0BJEl21Mb0oEkxdISYy6LpdU1L6u1CpV6jUa3iqu0lpe1cNIh66dG2L59M3fdeyee5m7m+CzHDrXkcAcJlO+sqn9RaGmu8thWph/FlVdW++kUx86QyRcEgEV67ZimdLrbQ/M7wM5TTmVxbo0nXHAx2cESN9wa6HxRbH0LuWKKIweOc/ttd1MpOzz/Refyxa+9l4989KOcesY53HrTLTz+gp288x1fIp+32ba9qEhrL9jha24AABAASURBVDdffx0njh1hRLnvHUrBFfIp7rntGFPT4zzl0jPIZovSt5uV+ruRdWPredWvPZNfe+UL2bVxF/Wy8vzlmtIAdeordZGQHsYYItVF2nIEKysriurmSdi/vkh5Ljm1X1ThcGRkSA6wJFvMaqwOmbSDbWJmZo9y/557+sX0BPNkTRpzm99QWmnn7tOoq14RKbVl6d5Qjr6ndFI3wUDPk/KlicXS4ygiAVSTkBBFqrHSISeOzXDi+BHJusWSCoVoscTQjZfSHliWyarzNtlcut/JmRklaHSpWCxKYMk1g25gaGSU4dExUukskChH3N/q6z/Exxjzz/0w5r/dtyww9KQkNzA2mlH4ZcnAYk2OYXlJBul6jIz1uOOOW9inSvCb/vAsUhLU6kqV1dVFzaPLuGRQWVOeU0AnUfcnfGIsjxwwlbUFFucP0m6XleBPM6bzltjK8txR6ipCDAy4TK7LUi0fZXX5EPkMTE0PMD7psW3XOnKFHv/46ffzxjf8FstH94LlY+WLIrodovZxvb/Bcy55AqHafFjFiVy2IMDfQKXW7DvLQiGraz0pbkpK0FVuqU5pwCfvxxw5sJfrbriayy//ET/66dUCugdZlREPaDzbTj2F9Zs3MjQ+zZad2xkaGuGnV93AhNItr3j5r3H7NceUtw1ZW+qSdrL9dz388MOEorRDxXEcx1NOsUO92dX4V+i0IzE2n7Rk11Zu7d6HHgDXIlUqsahUyP7FGVbFwK6/+yZS0qeTzzmbR5SP/MYVt3Dn/Y+wZfuFXPDEl7C2llI66FZa4Ri1dolWe5jp9Y8Tg5mi3UiRckdwozzLh+vMHZmVIzmT3VPTFAWubjPEtEPWlUYZ8PN0K5ZYisspW0/CbnXoLXaJlwypWgTFDdILOP/kJ3PJGS8gFMO9/Ht7uf3meT7y6Q/zzN96C1AhHD+Fm+/dyy133cWRpVlGpoZ45jOfrPTIbcTRGr67TH35MKmwKWZYoySH+qqXTvImOZ4zThqV07EZywfk7QoZUyVnWjQW95D8Q4hGeZbq2iz5nE027+A6RhZmBIg5SsVBMbGSROhTyAwwOTLFWGkTvjXAfffsl7w9OSWPhx45yBMvehqf+LvvKhJr8NSnnSLdsfB86e3EEAWlxBw71NyE5DKuADRFT2BVq9VYUz41+QM68wtH5dDqJGAYxw3uu/sW6tLr+eMHGVLkdPJOqEn/M3aPuWMt7ru3x/rxAT79qTfxzne+nfXrNvLVz3+Z3/nt3+b97/wAnsBpYCKj6McS4484fKxNpW2RKkyQLa3T3Boqqj1sPzVLGIZKVyjas2rkRzxG12dxvA5ziw/x6OFracYn2LztFEZGRmULEdXGGkuVNdbqFRUNwfNTjI6Ps279BjpiqLGQ0LIcYixaYj+1Sp2morJIxd+UADIvZ1MaHGWtXGfD9CbGx9Zz1+338sDdB/jWZZ/n/PMvQS+SjHo4jqNdgxH4Or6Dl85ozoUAcSwMiMC2dO9jn4ZSHcZxGRgo6n7DjIhdVvdDSBKVWgbiOFSv1JHkEdty9QKpmCrHybHjeNi2m+z2V0+syViOHkoAl36j/IdYNHD1I5YQklW7v/B57JqJQiJ1O1Z+94orryEZ26rCo7XVBYzdlbKBZSJc1+EnP7yce/fcy+/84es5MbMikFSFWnJIPGdAk5XyGkkRq6iJK+TztJUTCmXszUaZRq2KpXC7mM3JSNJkXF+KbjBWpHe06AUdbCsm1LbRWMWyArHOIUoytg3rpzByDN/46lf463e/g29+6WMsHnuAWJNtpaaJrSwnn/tsNkxtoi0G5PkOnqfVtuklSibGlfVLBCbGzxgZaozlpEjL4JLfIlcVWlVWepTFxpMfiNcF2DWxqKXZeZbm5ylXaiR/pWzfgf3Mryxw5NARSm6WN/zOs+i2DamsIZfLKUSrCCSkPKFDoPA0+fsCLbHgWPILgq6Uvi1lDbFsT0Ay2M+nacgaG3Q6Ahsxhp4dK1+8v8+u1m/YKCYyQU2s7CZVkvfuk1NKDTKuynK50ub6a25E6VJGB8Ypr9UZ0HhGR8bkzBpinDVGxifZPL2Be+69naoKKcOZjAhPi4yd6fc3JSOoi6HU63Xy0uFAutCo1UkTMzE+jpAD7ruFow8cVXtdVharHHl4jre8/u2c/aKXa6AD6MU8eOW3+OI3L2NgcIipiUnlymdZmFkmISIDAwN9u5hfmUOEjJNPKnDps87gjDN3M1TIMzo8xLCe8220dKUPAYkutdo16UKdWPpgwo6ugSVdceSoLDug3irLkQfqaQdjQnpi5wnbCoNAY4wl3xGGBoax9d+xo3M8cP/DCIsYlPOc2riVbMGjUlkh5Wek8w495Tjbbb1bz6O4yrINQRCqbbAtl8HBQYoqCKdSHq7x0aCYnBik3mzSarTxjM3BA13uf/AYZ5w1xjve8Xze+ra3KDW1jbtvvIGPfegjfPEL3+CeWxooPSwg3MBQSbIJ1Y9yR33piaXaep9DPyXWNNQUEYwMDRL2Ymq1Bsb1KJUK/b4YFxbkDBY0J2uNFQFnnUjMPbJsUH3DVhEtaSfSnCbnXNcn7buEXY1R7SV40FXOtdFoUJGDabVkg4rimxpPIBkkkVk2k4IgK6a8KGgMefoznsBTn5KArvQ1AWqxWSP5xomcBCLGthJhac4EKDq2MBgxLxNb/HxR5otsNksiv7ruyUkGSHaR3pn0Kdm3MEH//kANhwINS6ONY02yJinxQv2LWP1N8pBRA/2D/zBfj/Ut6Y4xJtn8wmoRKNeXKGpyyXiO8mCHBTDLCsmDPhC0OzEDCtkyhYwEH3DkRMj8kXnNq0/OsxCRw/WyUlyvPzlZVc0tGYEvD+vKktbKDboqXTpujoIE7Csn25Ysm52QZH9UeamSQLqrEG55aVV5n2Gx2yKrikVrAgNfRrEwp/4oxNyt3OqpZ5zE1Tf8lPe+76/4+Mf/lsrxvcTJnLCEEVxkizllFyIpbkRDbeRLRQFTE2O3BQopsc8a2XQWHOi0q5gwUn5uQGxxmHXrBhgeyVEq5AiltMsqWOw9MMPB/QssLyyyvLYsQOmAlOXOO+/mtofu4Nde+woy2YhUyqLSqlGvB+QHbTFaV/t1Kip+haqMZ9w0aaWpIsWpXYFrrDxiJuXL8w+QpKcqcuiBClED2TxpN4UjZ7G0pPcmDKqUYnRiTEZY56Zbb+G2u+7Ay+U45dQz8DMF5U1XmZlbEKjUCI2DZ6cE+hBHjsaawktlOHF0lmU5vp6dwnV8MsWstNbQC7Uq3C6L2SyqYNprI9EYBgoWG9dtIF5Y4t6vfpmbb7ySG+64nf0HDnHREx/H6R99m27sSuZLlMVw/+TP/og9993Dus1TbFFRbF7O6vqbbxHIbiOfTVNv1HAtGwUKXPiEcznv3HM0Tl/9nmFV4ergqPqpMFNiwTEWGgVpJ4PrZ2S4No6XJrGvXruH53nSW0vz21Zeuql5jJHo5ORjEgdSlZNM6i2jY0X8VEYyckmlHb7x9Vt4/EVDmucJheOrFCW7igqFzcQxipgkf2e2K/Duiel2FJnYlkM2lVYdIa/aRIHpqUky6k+1Wiep0k9MTpEpyPHIqSbvbYmVloZjJid9fun5L+C1v/H6voP8x3/8En/wxg/whS/chnwa20+CHTsd1qSfSVtBAjhqI/lXX81OmQT4kt+ZG6eB6xm66k9KBdlcLoPnGoxALFaVOZGH4xSwhFE9pUH2PnpA0emc7onJyME60i9LABxpjgPpXU+Y1VBEY3kuvgA47fmkJNe0iFAqncaX3rm2Q7IayxI45mQPYxw7sU+YMMeznvk8LvvWt0iIiawLP+1hSUYyLsDq9yskRhOFMUabGCNbiXX1558EcCPdm/SlI5snwUvhqvwcJuaxlX5r+tbZZJDJnqUXGWP6DaPzyblkTa6bpBEdJPvJqt3/EJ+kL8aYfl+S/f6OvpL9QIMOg56OIg3HYWnlCGmFdPl8Gtf18TURxSGXCRn+OoFk1oP7Vdn/4Xd+xEtf9nIZlaVczTyz88vMzi0xPDZJLl+kVl1hZa6C6dlEUsiUJtl3sqDqfOJZI+U8iW36SpDxyeRSBGI1OQF8Svm5WH0KpHCOFKQdlQm6FTL5HtObPDZOe4xOOMzN3M1l3/8it1/7T1z5zc8Qmy7dbplWUCXnGyw7FIg79IIGcdQkX7LxvTalQqJwhoyUuuh7ZMSKbasnNrpKvVEXi+piSwkKXppiPsbLWRRHJznltNOZ3pjvV3WrAtnVcpMvffGrXPjkC2XIIY88UtH4jELRIbK5ogABVlfWxBQ7mMgmDCzqYqkNsSMbgzEGW+8OO11a9QaJ0vZMTE+OvdJoEsjhzfur3Hv4PuaUhshOD9FJD3DfoVUeeGgW42/hD/7ogxw64vClz95GJnsyldmS8pcOG0bOZN3wVu678zg3XnkbL3rmy9m1+WSlchahB7nMGMbysCOXVtuiudLGrfWUCrDJiQ1tzmZJy1C73/kxVyvKKeSnqNYtZubLvOGdH8FWM8aZYLkyw3v+7uMcOHGC4elpObkqjbjO8Iac2KEhylSw3RWiVo3N6yJe+pwLKPllqssPsWWdzenbilTmHyJLmYyKfsJ7vLCHq6Jsmha+ogbfsbB0DAapo3K4EXgumdKQxjyiefbAGiSVGSdTnMLxB6lUfQ4eXGZprklXwONaLp7aWb9+E6WhYUxsCNR+Ju9iWaiY2iKmgzHqs7HwM74cVkEgL/B3ElDKsLK03F+bLc1pc4m6ioQLswc5vH8vrhfxlEu28YbffiF//pd/SkEO/BMf+zt+4zd/l698+acsHI8Q72BoIINtpen1XOqdNM3uAIE1CALQ0MnRc1zaaIqsDqS70r2Y9KD6PgR+Tms2wPJ7hKarZ+pEUR1xI6o9WGmt0sXCeFmsVEZth3JMLRqqewREtAS+ba0lhfmFgQLZwSLFAbH4fIlSYYgByWVkdJypqWnGRsaxrHTSETnBDI973MX83h/+kWQ8yubNu/v57upymWwqTySSYgSw6N3Ejt6E5GjRP9a5WE7NGEOy9TxHZyBh2YmzMtL1tlJusYkxiqixjJ6P0dNuvwFPE+25NrZtdAyO8hqe55A0lpwwxv6FfYMx5p+Pk+v/p9af9+/n7w8Fgr94LsAQStFNMlTRnb37jmDbNk5aCiCBrJXL1Bodet1WXzFLJcPxvWt87GPf4AWveh3DqgwvzsYaa0ip5DGQz4l5NFQ8aYl1BXqmS8IgRC3JpGxsKyIJqdvtJoFC7wR0rBgK+bxAroBtLCzLIpVKYduWDKQnI8yDcWX4bbWLwucN7Np1FpHJcPU1t/G5L3yFK66+kebS3Zx17oU8QUqyouJCLvH4kUM6U9LofAGwJYMaIp0qMVAa0Rx61MQAOnICobHUX4coBGO7UsgBjW2CSSnh5MgIKTekXBYjLxZoKyVw4YUX8nu//Tts2LCBN/3FX/CKV72CC5f1AAAQAElEQVQQdZf9R1pYQm1LepIw7opybEmqoaexthVd9ETNeip29PSirgoNdVXhe1JcdYauIoGewK4Xdek1WkyMjjCd38zqXBXTjNg+NsVoJqci3yG+973vcf0Vl3HTTT/h3LM3qZ8+H/ubt3P19d9haNSjNJrSeJsMDKfZsXsbi7V5FZLkGBRm1lV4s+yIrsLMwPQkm4jkL5x1wq7SGy1SeZ9ARrBXRb8fXX0Vrp+h3SgzUbB5zjOfhXPRdrhLxTTg6iuu4auf+wpPvuiJnHryqf2iaeJENkzuEMO3lNftsDxb47wLz+Ipz3gB+48vUiqsJ1Ma5cFHDnFivs7Flz6XA2Lk7cRAfZc4EaTngeNhudpasiVsvQ3CXsjS8rz63mKwmCKfTRErooiCMgM6HhnK4ai4t7R4iLDTpNetMnd8Ts5ygcc/6SSBRAfHdYn038LCMgU5yL5NJPGv5eHIEWfVZqJ/jhsh5ZMjFHgpStHE4goDPC+lbRrLcghCG1fHO7fu4IXP+mWe/ZJfYc+eh/jK57/Ip//ph9xzxxJDE4bzHjfEpq2KbsIGqxpzqyo9Ub+ToaaEI9mMLfvwyKeyZPws2XSBrDvS19VCfoB8ZphMOi9rdQlESHpy1oEQN5SFWXLodhD1bSadTpPJWJJToLlsyHabdJRXDcQuY5GsXhCwosgtsetquUJZ9p2sFeVgEgBMZGFZyOF4BNKVR/c/ylnnnMOb/uzPOH3346hW59UHm0DEqC1M8FIZiPWAMYAlmWjVngABYwz6Snb5+WKpcUt9TvTcJI9hKK+u6dtgdC3SNUtHVvLAz4EqSvIZxqghk5zWamHMz/f5V/vJM8b8yzX+Dy3GmH/Vr1/shjFGIW1PYfVjZyvtOrNHT0hxXRlNDldKqJQRwl/atTax7ZErjhL5MQvLMZHyY5vXb2F03BIwpdg4vYOFpRpHDqsN+auhoSEabVue1qYdSGGUZ+2qwaZyQw3lKEIx3p5SCG0pje1mGBqeUJ6rTqvRleLl8GR81WqVweG02IklY6tTTK8p33mA+eMPUKsdFVAuaXuMxaV9fOFz/8TYQIrzzzuNanuNbCFLO1zTWHoClhZrrUXGxnIYr0F2xMJPtemsBcgfULBsJgsF1o8MMjI4RFZjN65HS/ni4tAokxu3KX/dITNUwkrn+Ma3L+Ot734zDx86KLb5eS6+5ClccOF2DhwzMtRQLFdKL1Bt1kNk/3RlJCYwOMZWbjsluRsaSnh2q01sS33R+4TXdJTH6wl0XVwiu8da5gAMS8+0NvMd2upsTnLNj42zWinwl+/4NHMLKc4+7UXU66O0qwWatRKrcoadqmHQm2aitI7l/RUWWj0a2QzyowSOryJeSFfMy8mVMJK/6/rEsoaUb4EKfHPHDrGweoKkQPqVm68ht3Wal3/iAwi94PmncOT+a/nMZz+OScPkljEe2HefnNcqqXRPsjqotFVMFJW5+CmnMTQSUls7xDPO34nvLIlhH5GcDYVUlbtv+RFnnrxOc+sRCYwcgaIdgSHGMgJD28cYIz21cdRH+Wyqqx0VvQKlTwLq7ZhONyfdMQIah0rDZ20tzeOe9CSKyo/eeuut3Kcc9ZRSBUkYn8jZchyxtjYWPa0RyNmZuAdhRNiNBOa2uEIKE3m6liaWA3dTLn46Q0cEZa28oLEFOFmXkdEBUgM5jpyY4aoff5fLvvF9Hjq4iPw1u07KMT44TChwbJQDZGICrRjXyVKN1wisOngd3KxNOu/gFdo4aa0pAXNmDTdTxXV7WFZFetVUdNITW6zTqNl0uz5WVMS18rgmTzqdxfU8YsksNpH6HhPLuRscLMclEMHqqpAWSRe7nQ6dTtJWjXqzpnYbhCIFxopRYxpjl1lFMcJXXvf63+Tss55IT7aUzRVUcJsh7WUYHpqkpfywQYvt6Iv+O9GiN+s7Qp1RVGVpn8fmUIw7ARTLsiSfEc10TFOOhFjvVUMGQ7LoiQhjjIQcEUeGfwFUS0avy7orOafNP3+SY2NMv9F/PvkfYicZS9wfz8+7k5IiO5ZDFEO10hKbgHQqRVah5kAux2Ami/RBoZgDGn9ilOuHC6yftnjHu9/F4x/3RJ761KeykPxFpLUqldUVbCfEkrEEYnUdTXC9XqUjZtnTREeayQRYg46VzC9BIMHrWpJnc9MpvX+Zar2G5fm48t5JDi6dG0A30usIJNO2JhIsKyJjQ0HH6YwjVuvwpS9+lp9cfi2Lq/Pqa0w250k5uwJwR/bUo1Yvkyn5xG4ofYiUEhlkdDhFXix2oDDIUEljLaTVtkWoPpU1njVVexfWVljWuFzXoidgmBwd4qE9Nf7+c4e45/Ybufrqy5nYfREveclLGB6MKZVKGN9gdH8qZ5OVAMO4K31rkcpmxOxzWOp7R/nEplinLdPP+il8zxVwRXSV/87niyzWF5ipzOPkpMYZj3K7SlcTNSYAOe2MM5nafJIcUpofXn4dj+4/oXn4ZTZt3s4dt97L9dfdxKryyymxsZYAN6t5ThlPjqhFQ8XO2M5pvtdIIpm0ZJ2wKtuzcXRPT8bpuxGDil5CFd72P/wIWenz459+KWjscSMiWT78ib/nhlsOce7jzhEQrPLA/gcZGiiR/GZ3fm6OqQ0RmzeMM5CzBLJZRkYL1LurpJxYYw0I5NQCeaXBYk7stC0pIBCxMbGLpfdZ0sk+gGjHEfuNxXo7SoOsW7eelPRybnGBZbE2P5Mnl00TSG4Ls2t90Ny2ZStjw2McPXyMQ3sb2Hpnkj8fmRgXaytTqZXJFtO4joPnuMQiVW2xwoaApFarUG9IZ9sNOUgL33XVfoGmjltBXZFJj7Z0uS3AiHohscLllvK+t919Kx/9m6+yWg4RaWaoWMK2XOn0GvOzi5qrDoOjw6zfsIlcaZBWp0tTldHINljqn5vycfQuL+0QuwE9Iultl3rybwRkR10x16r6taZ0WEPPRrIdy3bx3CzpVEH9atFuB7SbelLjSeUe0+1MLovtqk2BWyRAzhdL5OVsfd/HllxNrDE6qb5MXS+F7/gC1Db79x3m117xKi666BIQQVqcncM2PsdUqLQsB0sErNttY7AF8IClCTORdmyMMSRzh9pGuKGT/U9H4+hpLRaLbNmyhVGlPIwcQizQj8MIk9wl3LDQC5P9WA2EEkUs8akXRAoXE1qeXDMm7gs/2U9WY/qPYz3WTHLqf9saocH+q9YjHSWrNvokSpH0V7v6WNiaZGkmsfpPMhYJORmipauri0vIzugmIaeAJwgCvEwKK5Oh266JWdaktE0yqgZv2jDCJz58J4MDA5x/zrkKXwJuu0f54bTP5NgkDYHt8eMz/cnstUM6QYskzAnUZqjQPsm/Rq5FqHe1Ww0aKu60as0+uPakVAn7SDx0ELWIegGBnRZgtEhyxznlqNavmyKdVR5L1RjbePi+y1ot5Mc//j633nCTjNsSVifMIk0yP6EUUSlEOgKVbieirLSB56aUr9pKztc9nuZMyhTII3dESxarlb7x5fJpOZNK/3eMCYM/cvAQPSnGGWdPsnMSHjlQwdL7b7zsM9KviD/+/WeyfnwjsViFkRFNjI0wpdX1HIm7RyFbkNIXpNw2WT/X77dt2zi+Q1pG4NuWzvk4UnDHspFOY8nAAtHUVq1KQ+wkCQlbYmgpOchnPe1S9e0gP/rRj0gUPQHRRRUp77//fp0/jNF85wpZzV9P+b+IWO27mvBMLkVVsqg220RiuCmNM5XKaD5COaiIbGGA0elpji/Mc9exCm984xt54nNfQFwpY8TO7v3hQ1xzzTUCU8PE+DqOyyhLej6bz4jtN8kKCF/0ogvZtns7x5X715uZnpxgRTnvarMldtWjo7nNFUts37qVgwceEbC18GX4kfKvoa5FmrNYehoLMEyM5hG6YpvjExMUh0s6YePZHgPSwWJhiGRsQdjWu3OcvPt0brldhUitxaLhgvPkpEzEpqlN1AX2KxrXkHLErvoZuQj4EguAdleOr9tFeIrpyz/ClX5kMjkaAjxhrNpPk0mlSQu4OgKRiohCtysdVUFueTUmV4yxjc1apcryWplmK8RIF7JemlJ2QI44Q1HtuWLYISFRLPASkbC1Ol6I7TjY0gnXGEJjkTj/ZqdKkoqSSJAmYce6R/piWxkcO6Vj6CgUaKov7W5DsjI4bk42kied8XA1717KJSWd8aX3nvTRcSyMFWrsBk9MObGh5L31aoMk/7puaox3vfUdWLicmDtIWgRFDTM4XFJfAtAVP5chmR8Euv2tcJJQl7S11NMQTZxlAGmAhGeMjWW5uCJ2pYFBkZAMjo4jyyZKBhfp/uQekgf1GHrQNpYu6gJW/4zjPrbtH/wf+gqlpBpSf/DST23Vx9iSp0RGFNNTzjBRir5Q+n20dE8kgcfaOhpWTCqTJjHaNRXE8nlDT4o3v3CCo7MnqMjLW2qvXmnIk3dI/ilto9JBjlqwbbjiiiv6cj7v7FM4dtBicHAUT8y1rmpx2I0pFsclOU1OpNXKY0V5jDTdilJgXLUfUm0EJEazslohK0PMFPJUk39FJe9dyA2xrPxTBDiOzXL5uAx2kVRWo7Z6hDKiSIpWE/M595yNep/N/OoslVZZLGyZXMFVPzuSRYvkd4+Li3MyrjVWKnNUayv4muhILKJV7wjgQzKpNK7CqLTmNjGu8fFxMeIMtgwhqRSvlNvs23+Q3ads47W/9WwZEQI0wxN/6WP8+Ps/4fd+908QrrG8XKZTb+vZYdaNjQpwS7i2z4YENHI5XKVcBjXWEa0Z28NWusVyDAPZIbKSX0fFtdF1JdafUqBdgCpNak6dRhwJyFa55+77ue/+WSodj1N3PY1mNcMnPvY19u2tcNZJT2Uwv4mHHjjG0okOY3JUBw8eZEGMKdJ+S/JNjQyz5sZUFAJ3Oz5t4xNjqEv5bQFxRg630anx4NwiE4PwjD/6bczmDZT37UfqwIve+Nv0UhGnn7aJIyceZa25yJadG+S46zh2h9NO38yZZ2wVA3YZH/YoLx+lvHKCHdvGWF48zOzxA2zeMsSuraPSm4coaT59za9sk4Q+RaFDortB8q8Oe2mM7RAbT+xODkO6EcZZRoY2Mjwwpdt92kEK2yuSL4zL6Q4ShD7XXXsD9dU2Z519KqeffirNWl3zaLAtD8TCQulPkChyMmbZti8gTeY4ny+S0xwlIGU7BbWfEYs0+JqXbC7pg03a88mlC1hZHyOnn8nm2bBhI9NTRlV/h/mVkED93bBuM1u272BicpdemWN2YZX5uS7NjoM3GAnEOzheG5wmxqvjpTqk8zVSuRCv0COd6yoKqhE7bel8SuMbIpcfJZeblp6OY8IRuvVJmvUBfIFqZMeSWyi7CHENRHEgfQ9l64ZkbEMjgwLyVQFrk3qjJTuOpPdIvhbGCokCw7Fjx0jk8pu/9QdgF1grz9Nq1hnITzE3d5T1U5vVcNSvQyQyIlkkz0QxImNQc/NYIgAAEABJREFU2luYEIMFttHW2P33oxOZfE7zpONOh5ocU11kKyGwtm3LAei8ZZAa6k4eW1zXwbYdMulc/0Qcm/72//SXpXElfTDGoE9/TfouB4dtGzwvheM4moxOcltfAD0xyFZTE210SjdHqvq267EUNsfOXWOMjowjXdQkxBRTWQqDOfIS2EA+YmwoKxn4CkVWefyFMe//4DXUGmu85S1vxshjp7MF7n3oID3bZedpJ+Pns1i23iPZJf2J5VmN9mNjYxlX7TTFcpsMFDLU6xUxqAEpmE2zXRPr6ErBUmLTNVbXamzdupUnXfR0ZmZqPLjnYTGrFlNT0wwNjXDvvccYGVsnBd+Mrf+aa3Xl+prqd5aGPHhLrKNYyMkglsQOuoh0cfRgnUce2Uvy0yfHREyvG2Xn9i1s0zo8MUp2IC8vXyQJ1UJpU13J7tPO2kW51uGy79zIw3v38NKXPI/kj6x84K3n8qa3/iVL1Ro333Ynd91fY++BGoGAbXBkinyxhCfZTG3cRKE4TGh5JMaaTg/QE5I1W5pIx8POuDgpn6VKGZNy2bh5gtKoheNG2J4tpZ/k/DMu5LQzz2OoMMqBR2eZm5lnKDfIjq072bZxWjJ6HJc85QyaqwHvee+3ef9ffZWnP/0Mzjh9ikq0RGY4oKB5dFKxIokO3RDpRYhvefTEgEfyNpTLHLpnP3bX4rUvfjayRui0KKnQQgwnjsyryLmFgdEpkj+UU1lqMb/W4sDMogx0kqHxrdx193149hDbdp3C+k2bVRdY0bl72aBc8QUXPZ6OIqE9+x6WbPJs3DBNOp1VqNxFVo8b6yVxiCM7syyLOHJwjEM6m+Wee+9jYWmekclBOb4Mi2vLzM7sl7508LMOa40FDh/Zr3Zczjz3HE457WxWyk3N1yFmZ+cpFrJ6Z0l6NMPC7DE8x5KeZcjnMowODjCqdMCYnGWpVJRMHLrK1SfRRtqzqcnB73vkMHsffZTVlXlymjMXWKksyRk+wLXXRuzYXuIJF2xj15bttBVCH923j8N7H1Cg2WZ0qIAVVTh6ZC8j0q/8cJFUPiWd90mlXFI5n7zC71wuRSGXxtex8cBPu+SKGUZGSwwMFigpJVaUE8jo5e1GWcBboVBIIVHR7NTpKHxvKHytrjZYVBGxUqmQyaQYGZsgmyliW67sOE2hmGN4NM/wWIlNmzYyNpGjVgkJwo7SDK9hcfkQvmexddsOOY4W+XSBemWZZHG9FEh3+0xVJ0xkaWxgQDamr0SvIqO5CzAmRl/4cg7oXE39OTZzRHKryhbbCAzQVBPrP7RYmB79cD3u6blI+Zr5/nFWg06lHN3yf/aTCFqd/FknIgmiq/411H0NBh3rijEGRwoS6Sw6lwgsncnrqEezuoYjgE5nyxw9fp+8ZA0rWGFEkz84WFKSPWapFtPzZRTuOpbCARruIIXxnTxyzGZYRZ9rr76DWwU2737TRdz6k1s4bbTIqaWI6sEHCapLTJZc/O4aVrioiVmi3VzAtytiPsfJ2pD3shzdu0rBG8KL8gymtjJSmpAjcGiWA/J+rD7Wdf8hyovH2Ll1gnUTAwzo4Wp1lkUxqa1bXBZXD4NbIaf31aw2Rn63Uu+xTgbgZQo88PAyKX+M47MGPz3M6IYpsbYx9i9Z3HLXMa6+ZT97BGTVhQq0bTIdQ7CyykRhmHNO2siQY7N+aIizdk1z4anTTOZGOfzoIRC7Wphp8KY3/Ca3fv8rXP29b5ALYfeURYE1Hr7nCirH97F5zMG0F+jVj6hy3WQo18WzVhjOd8inGhSjNptUqFk3kOM8tZ+tFeg8sJHd7vmM+esYaI3SLi9xcOYGDh25mVX/RgY3HWHk9DalU7tUcwf40lVX8qZPv43c9FN40ov/gBNNw4NHC7z5/Qvsu349uxsvZHTmSaRnoXJrh5m726SCo5ojm1n1tTRuU57YzNHpk1kRO2+NjnHyy/6E+ORTIZ2RTCP+9r1/qLF1GDcztGYfYKCrQlKhzkmjIS95xg4ufPIAG8cbrB/z5PhnWDi2j7XZBRxcSrkpvF4OGg4pM8CQv156kaLdclEdkpTeFwtcZ6vL/ffVwjnq8RyR08TYddpBlY0bNihVEXH0wAmxvUiRRYRp+XI0dTaMbeXcU8/ho+/9EiMjDSYmKkpP3SdAP8rmzRkB1Dxx0KY0kGFseB0T01ukP3U5hRr1LtQFHp3ARrVkynIMq70qDcU09SiU04roZlKYYhZHtjGwaQMH54/RJGJy3QamNo8yMgGtXqCi5CKLrTWM7Cw/vl73T3Gi0uOhw6ucaNiE2QlqM3nCObVVHsaujWPqkwTLOerH03RXc8SNcTLd9YzKHrzehMaaEgHpKX3RZqFc5sTyKouyq06hgTVgiW6UGCxoTOMbGSgNU8iWmJ4e5bRTdolMbBLYhiQO6ujRRySXAdK+Q6wx+iZDu+Jx2/UP0q3keN4zn89LX/h6iGFQ7Jo4LScZkfxfn3FtbC9L7Bo6doem6dF2uzTtNoHXIfa6WE4PhXTEdk/HasR3kQ+VNcYMy34iOSMv7ZP8ZK0ntDW2RbJYGJIVLVY//2JiAZeDMYZWqwEmJAHjx5A+AgkeMab+Vkf///yYf35Z0g9pjglI+tcfKckS9fsdBoagZ9RvW8e2LiRDtB8TpvJFmgGlEeYIu12x3TZ+ysHzbQmrQ1espyfFC50UPdej3OgoDbFET3IYKoYcURL+8MFjPOMpT2J00qY2X5HStBlO2/i0GS1lcKyGulQjZTqkrZh82uhdHQyB5jek1zWSsY+wB9oeaYV4tnEl2ZBUzsbX5FVV6Er+UYHnuZhk4Kbz/2PuP+Aty67yXvQ/54o775NT5dDVOQd1SygiISEJiWAhGRDZYHOBa4PBYGyiydFkYZEkAwIkEEJCAeXU3epuda7uyvHksHNc4X1ztyTb772fr/3u9X1311lnr73CXGOO8I1vjLmrimG3Q6u/QVyLabcatNttAjnUdK1GL+1gVamUylXqU3MYv4gra/b60klewo+qjLMIE1TwAktvlLK51cT9jxM7uw163V1U5+Gp5+ye09zbYm/tKtlojCcBunu7rJ2/wkhs3H1F6KlHt7j/Ix9i69wp/uh3v0NO63Pl/FUWqjVmp3zGgyZnxHwauq9eKhBLB8XIUi+XCeVyo35H1zRw/x5EbBOSdkZ3OyAfFrTYNyKmxkx1moX5sgKrxvScR1DsUdDi3dwRtSWumcMWy5y9cIlLO01e8MKv5Ad/6Ie4575voDma4m/e/VGeevAy1coK50+eY6F8gBe9eIHFWSfnKQY+PPhEwoWtLTrS/dTxa3nFV30jwS1fhvErKITYEtv88z/6bbUfivg6Muo2qZZzFmYLHDi4xPVqN8xo1bOzt0kq+1j1L3MxHGstRdmtpKAdSP9NtaJs6uN7BawWt4zxGY4ShkkK1qOvhUcbBSRezlB92wFdUpsyHDfkJx7VehnPWByjq1dnxZqG1EqzGPnWU088SUcV3NxihVo9U/ujiTUj6pXISUySuc/J5LlOrrEm5v7yg/Nx9BppS3TlOE0YS8Y0A1fCF6p6ZhziqyIJijGNbpdWa1cLdU0c0MwtLrGwDNXZMgOVjFtimhtbm2R2RHW6zuz8EgXZb2RDEqNNMqZdX7Y1DLUgNhBJGPUsg46R78n2naGqugSnr7GEaja6itEWbVVwe3t7dFSqt9pd3JpMJnn3VHV0VI0N+jkO/Ef5GN9aqqpWK0pmmIw0GbG4NMva+mUx8ISpSlG6yRVvFc0aHnno8ywvHOBf/sAPI7DAp6zzPjIBNi9iFE+ZH5LbjJHQNBEuGBESIyCWOTBkuPYGanEYVS3GnZcejTFYIAxD2dcQSaZqra5H5JhcJ9yPe1frz+3KLlbvPp4X4HmhjK4bdWSgsnPsOvDa/3/CT04i1UsSgahRGEtD+mA1MaP3537cBJOx9uVISGlIFeVqSW8yVGuspDLC8yON4zNKMsbK3AYfvBQpQkDZJsoMDoQunltn/3yNsTVMvhe4s0ZbSen1X/MGlcm5en6IcRygM/ZkoDKZAmw0CnR9kdrsPFF5ijguy7HGODCszBR0TUZn1KI73mPgAi/0KJVjAr+IEi1hmGk+Hj0520CLCL3BmMy3hKZGplXmIAgY9IZEQaiSaVYMYUAcFpBqBFTTXH/dMRq7e2LbOUOBXGtvHdIO09WIfQtzLM/U8U1Cp9vAlWY9LZD5cc5Od2fS192Rs5+/tC6n3ebi5TUub4iJFTzNu0NcC7j25hmVoDu8+bv/d174jT/IgYMnuHIlIzEBx45epxLQsr7VoKd+mdOnsQWiqEKxFE/021Tw7ezssbWzzdrauiqNPXZbF1jfOM92c5uRHYpRzXDs+hu57sR1TNX20e9ozt0BkYBx3+JR7r7jFm69/jpOPvkoQWR500/+G77qtc/jFvVbV6+c4/GHPi2ZztBR+ZylfW48eiOH1H/sthMlkC7REOLMTJLNwWKJ1772ZdiyhaSnZNqQLJc5ezEhUfANhkOMAmVufoGDaiUsLCyQKsE3BQw9xUc+MFhdNzVdk/6reHEgEJU+FPxDLZJ1R10G+pN7eqYCctARkO01GA8HsnWoWPMoyJahQEpmYazxsiSagE+tMsPU9AzjYYdauaSAT1iYm+fypau846/+mrvvPUBdIGe8OqVKjTAq49ZDrB9j8lgAPqLbbqmsbk2eUZKfeJ6nGNeWZwIZJjZxx5ytnI/GQVEAlBB5Rvf4bF1ep16bFxtMBMAdQoH+eGyZqdapqm0yEolpaj7un7y0iqfpSkmMr0Jd4D2S/oOij/ET+sOeYq9Lr9+Wj/QZ5x16agXu7WywsXlZi3rtiU+6njd6pQI1J5P1wGRj8axMZKCva/bo9Zv0202GHW2KhW6/T1tkxH2XfKT1HpsH7Fs5wLb8rKe2UlSoYEwkP/QoCJw7gz7L+5Qg4kWarR5D2cj4GWEhJPTBegHWjMk1n0zrFApaxV9AgRiPCAh1PgBVDu4aUh1SQnVrSIacidx+CGpRhL6u02l3PBdIY/TBGhyhtZMD7rOX6XcuwxgFfz7ZELqD1XFtGui5fX38v/Hni/K5R+a50ZunzdeGpgnGPCevm2Muh0KvRKvkSE3axZezoTl0B3s02w0ZsYDLrm7LshhcEBqNJwUaLYqNhymelDO/XCFwmV+ndpW5H3rkcT7/uWe46bpbuO/5x6lVQi7u7mgRJaHXKwi0q3Q7IUk/pCCGEkUz5DLOeDzEOXUokMgYKzB79MZNEjtQj3NAUDBERTmX19NcchSNSABSgVlmQuK8REEOXCrPUPBl/iAiLtSplGflwJYw8uUDGWWB2/TsjJuybG7pDttKLmNi68tlrMY2dLWg5b5jPE4NkbzMOdjks1iYH8cUxXhS6bAoluC8sD8yFPUsKyZnBaCzLqEU4cIZ2Hrk/bzmNa9BJIh//MgGUVRgul4j1ji9/pCuAksehh+4ZxB4bX8AABAASURBVBUnx62X4YJrpCRifV/22GZLi4GNXodeq6lyuSX9DGSShNykAjWDJ/10FXzdVk8An+BJtuLsrFomT/HUuhKLqXLwxPV4mvvzjt1JYS3job/5OPsGNZ78wIOc/uQTHAiWuHf/TfiNEd/5VTdz3x334UAmCz3mD+wjGYzIFHh5qY6tCHDGAVkxodVqQcdydHGe6/bNMV0J8FVeFgKPOYHt/FyZokDGKFgx3kTHxhhQ4FmBWK5jSW7opzkDMSMX9AMlex3CKIgD64Pere63srWHR6EgBUs/Iy3KFIIYGxXZ2muxuLhIoMTr/qeQcxcS9SsPUyhWiYKAgo3wjNWcYjyNaX1POgwxxtP4EBXiyebuNybHTM5DogQxGiYiDimJwK6tBLe7N2SU+tRUykfFiPnpBSoiEUZA1BIZGCo5dLWoagbZxKbFMCIRXWxIV+vrm+xsN+h1+nhi775AMBt6DFQBtLsj3LcfRr1UwJngxthqddhU9TgSARiPPHJhTKqYCZUkAvm574VEUQmDT6D3ar1OqValUqkQ+W6ukc55jMYZve6YnpKre2+LuLi1kZHaabs7fUrxFI1Gh+21Bl/16tcrUX8dZFKNWFqe56RKprlJ5G++9Ojj5DZEpOojG9nNZCM9x92AZMyZ/HFGFK6483jOjha5rMYwZO76yCMuSnYjIqe1A2OMHvjcj7UWa4w3+eTAwe2kchKrY1EUESpLu2Ng9eY2vX3p5zlBvvTxf9GOkaO4oY2Ub8wXZBA45HkqBaSaZKLTGcYYwsgShDmeyjedxL2sgsS9yzdI5fSDcYtxNlSJNWIsluOya2YNRsoIBAadYYtQRj9x9IhWOxs4HczMRuo9tfnYP36IZNznG77x61hZrvPY53Zk7G2Gw11c1gz8FD/ICQUwXYHJYNjFlSrjNMWxg9HAyesMk+GYVOiokOo8PwOLpzl4FIKAL4hM4Of4JUsgdlESoEVavMqNwcgh0nyIbzw5cF8yaT7K9mQ50zOzFCV/4uyIoVApk8i5mgqMjhbGEjlbuVJkWq2JihhTr9kWOx6wuDDP3NQMswLPfUv7WJydwl03O1WnHMa4733efffd/Pwv/DTf//0v4W1v/xPu/Ko38SP/+l/SauZ8/FOfY0H9reZOi9X1IW0Bh/sanfuKEDbDF8iVBd6R5hEooZXVnrAJtMUqIyvb6Xg6HLCxtsnl8+u4BcGuC2A/YKU+S0ngsbO6xWX1PbfF+h74zBP8/Z/9GQy3sEsrfMf3/gtm9k2z3t6hk/d554ffjamG3HD7jYzCAZd3V3nFq1/JRS1aaUgxswVStV6aYvm+2iXWhFjnU0pCoUAo9GIFXk51rsK+Y4eZ3bdfjDITg+wq6CvMLx1ganaRTqfDSIs8iViPwZe/xBRjj2IhlB8V8OWzyWgosGnLwsnEplY+7auSyWV7948aZfkY4xsCzbFYDrGBz+r2JXabu9TrdS1UnePosetobG5z7tRpThyNmZupK1ENlLzaDNTTHYiBDwY9Ja6MsWyP5oJejl25WI6lX1+Aq0PkmuNYYDCWz6SKgaGTP8kYDYZyoRFWMZT7EET6JZZbKEakxicVwFWr0FdSHZIShxbrziU5jcae+sgbNPYUE7JbT+26REGXCtBSXSv8UtJNxTA7krvHoNck7yc6luDam07+rlobiUsGo5EAbqwQTidxYj1DbqBaLlJQInLziZToA+kwk60yIV6i6makOXW7bdw2owW6Sq0o3YzZbaxx6cp5brrlen703/4QcwtHuHzxCUrFIl5g8TQ3Mo9cceX0heIqVxUcmAIylWJX9hNrT0QAMJniL8coSWClHz8iF4lx8qFJGmPEzlPtpvjWkOvPUD7u9K5dpGDNLVe8KyvlOjrSTSMFJVJUjo/RYCYIdea5H2M08+d2v/DbfuH9f/XbF59jBSMeSI5cmzEGo7TlfCzTnmaE8BjjNOUmbNArQ9Hi5joJXKuV45FbUOoYMjlLnoYCpZBAiw1+GpHh4XslrInJxpbGzohAmW//wiGqlSkub2Y8+PCTrFxzM0dvvl1GNfR6RcaDAuXykkq+FXxbEQMI2N7tq52QYGWcsRz2i06V5GPJmMkVc/WpRgzSIR0Z1P2VVvfvGLSV/buDXGBu6I8ylCtAzjjUfaNkOAmshsqrllZzPYF0U4uHQzlcU2Xl5tYuC8tLxAI2qyAzco5Q7MUFf4jTX47RLH05TxBleBY8LyBXAkiUHDwf8igiKpTx4wJ5YBiT0FSAhnFRC4wP8da3/C6ffegRfuN3Ps8n/vIPOX799XzTt53gkUehp4WhWKDjj3Ka3RYtMY+2tjwJ8GwBP4gJ/RKF3BCojAuikHIpIFZyieJAklkGKq3bgx26owGZ5Cwq+e+qLXN+c5XzKku3h02C+Qr1Q3Nc3N7i1OcfwMzMQb3Kl9/6Em6pHGe8GdI922auX6MyKjO+OiJbzZgOpzn5wA5PP3YS94/M1ItTeLEPseYNmGSdj3/6o0peGb7X544bF7nrlkVm65aC6VOUDQJfPuF18LIOPQFMp72rwByR2pxkPJDtMxIXxNbHFkI0knNBGgK2qFhnujSDLx0ge6Ry3mFrwKCbkA2tPC2mYKsUxdAGbUtDPuQbj0wAVRbQnD5/Rm2vPe6+52b5lZWP9BmqdOsOhtofMtC+8xH3XfIsyxgL+By4ZqpwciXfLDPkkm2UZmSp5qxNA2E8KzlTpit1lmb24ychrbUew7bh0oXLGLXTikGZsvzitpuX8b2YgZ7ZlHx767tqaQyJw4hafZqigLgne21uNERKEoZixiZFiJKDmGC3Z9S6GqvlgPRiCZXwNnd6YsoD9nbbtNUi6LZGNNTO6egZnX5Peu4yaPdo7HQ0ZkdJva3nj2TD0WQ+chONXyEIyxRLdebKK2xc2FLMzlGWLk+f3WJ59hA/9W9/huWVm0C6TxQXRr6VGovTTSrwSOWXueIgU0zqIsLAYJUQM2UhiyeBM/mIrtfTpDQNY8ilOyPtWUUWEsTIzj21VHJVBRoONO3ecDx514N0jw4YjUvuaDSkozGJAtwQ6KIUa3xyOROTl26cvLtfifulLdP2f9ePe5bb3POs+zXZnKy+52OMQfZBOvzC8Wwyx1yggefpfIbvP3ffUApxDuq+6jMQM0rTRGrzcEoyxmCtlVEHE4ZbrhbpiUl0VILFXqwSLOGv/uadPPHg53nR3ffydV99t1ZR22xtOicbSm8FjKJ4OEiU0bt4NqZWnSISaDVVKmeaQuqyqnQ+Gvc03kCsaiQGPiD3ekoQI/r9kQJ5oIAaMikDxcqcvAOVhE6W0SgRy9mdMK1Q5YxbhOipl+X++55tLRpVRUkCJcxiXCKKIlKx+2IUU69PMTNVoxCHuAzsenN9tQQ8nTNi6HvuH7rXglB33KGTNAUesrkC1SWMpth7e9DhwoVzrF/dZLZc4dgxwy/+6m/gvjLzb//Nj3D7bTl/844LdFRWVufkXHLA4VBzGacChBaJmEkqezjm3x/3aWhMF/1e4JMK+Edpb+J/Vn4Xi7EXwoBEAdAdtCdMam39Cj35KLJWUChw4sRxkO0feeDhia3BMvWa1/Oy1309RS3aLNRmuXL2Cv/wrvdooe0UJTGlc2fOUgpSzjx9jrMnTxKK0VnpMC8UMcDlZ09x/2ce4MihiPr0HLffewfXHT9BT0xsd3sHL7DUZ6bw5VM7O1tiv3sUJEtZi4dljeFK+ZGYZl8A2BNDGioh5l6u50S4c1O1KSqVmnzRF9MbMxj1VW10xYZbjOTAw16fvvrAvubu/qbfWPHYl00OHznOs2fP8fRTp6mVq1xz7XXSc4ewEBPp2lg6LEQRofTh+/7kWUZA4ZkQ4yGf6jKQLH35srN9IiKQCIiN9eXvAbHGcP4SeCHFYhH3GqgXGgQeu7sNwjDE8wwO0Pe5/um2WkTbbRp7CZ2mYaykMRBL9b0I3xQJ/QjrIb0NFAdDFGIYowOZtkT2HlnSsQEBmrO/C81EwOfrJheHqSofJ4Nj4s5fMiXyfjqmpzUW1/4ZOZ/KElncYjxLaKWHKKCkHm4cFqTbTDGUaRF5i43ddQ6sLPN93/Mvue72L5P3pPSUsA8fPohRL9dILje3TME51ri5hDUiLD4hgedRcHPCx/oBvg3IJjIKfEXujGITkSPcXCYjZ5PzDi+GjjjoGJJyIL3n8v9c92Tk5HqWzY3QAJ22ljAo6PAYY4yS05BcxtIpHdPFMpTb///vZiePN3i4Db0kqaaWM5Zxcjk9uZQiA2dJjnFW1GTRsZ3WNnuNLfLAJ9e5VFmfocHpJmek4M/lIGMyBY0zdqe7x4EDB2ipN3X+/GX2xGwCjfXo5+Etf/BHRGLAr3vDG4irvhaUrrK1varMv0N/3MIFjAs69/3b+sw0scDOBUSiZ46SlG4/lRP7ep6TVUY1oWQtSZaILEvBBFi34etzJnmRsVJSzXHkDJoYOdaAngDXBYN7lpN5rH6yCxjfGqan6zgW6ZzX2IxyKWZqaopYAJQIEDvNDl2xijjyJoHVE4vea+5NnrerRNJsCAQUoLu6JpOT99sDAfYYX73tGbHql7z0Np59QmD71+/W/GK++7v/Gec2cjy1R4pin84fkVOj+aYYxmIvPT2zrdK8p0VDKxbmFljcP17yRTBQrY8v4HAyWusz0vM3NjbwjGF+bonACzSc4eqVKzTUItluNHnkqUfFbp9h9+rToFX15a99PXe/5PmMVQ1sCbTPrglQN3ZodJrqew+oTFma45wLq1dk0w6+8xEBjxRMW0G6u7fGLTcc5sjSDCuLC8ShT0u9/D2BTQhMCfg8BWSiKsCTPG7BbXp6lnKxTBCEjFN5kypHVz2OFciJPmeeIRC7DwQONpLP2RxnN8UfbpE3wRNYyC+koz3NKzQBU2LxoRfQEYs+JJB44IFPyhf32H90CU/jDbo9KgUx6KkZCuUSUaEweS+69ygSaw4ndvWlTwdqiZJWKrs7uSbPnpRSaCwPJ1uxXKDd6k8WXa3xiaMKno3EGutEGm+kROLaB6nm02i0GCt24oJHsZILZHP5xoBOt0mqRK+8Sa1W0vEMz1icDJ4n4JIsocC8EHlKWCHOPwtxmVn17Odna9SmqlTLNSrqjYbGmzzX131G+vKxhJKjVAwJfKvqwMf3wGTSnZEMinHEYp2+19WSmZlfVstrmziL+M7v/C5e96ZvwJCxeWmNofwZW1T8GazoeCZQtIoRtwYBllwy56pJU2Gecw9PmOErqalIw7hnKUaNiEWmfZOOQGshuZKJ84tMCaKvhcVxb0ghjDBALj9APmyyHCMCZYW1NteDcwk0JQPWpoqUBSgZhlSGyQe6S+cQI8G9u48Cg8mbBHzu/f+O31YPcVumd/fj9qV1tys5cmknDD2MjCVLqOSDPM+1PXe9UXJxwXpFK+lhsYIJypqSxpAyTSbV5IGUrcEyy2iQMpKTDsVaC3EJh+WNVkYbRn+cAAAQAElEQVRbK/KNvmF2AT74iS3+9m8/QRSWef3XPI+oZBjYFsOwBeGIIMzxw5TybETijcVshtTrZVCG7Q0C2l1Lp5eQJSUIKgR2CpJZclvRZ4MzoOcbfD0fE4sRB/RlXPd1oETOZayHJ2doNFtKljGjYaZ7AsoCBfdtASVtOXaJokB2JCYykBO0203ybESpEEnuChYPxECRN8WFCgUtFiUmxxNj2dvt0NRCimt9NOREBCVGyvg76ttdutrjkvTomMdBkc5PPPgkf/gnf8wtt93GP/9nh5iZnaex0ULVJi7BeQpeq9J1rKTRF4tKVcrl0vnC4gpjAfDm+oaeOaJSjSmWA6w/pttr0BnsMVJAJFnK0soKi0qCrpxvJgOeEfN+8NTjnFw9w9ntq3zkgU9RV8/VNBuYhWVe9n3/iisCyurha7j5eUdwQXby4hWNP8fGluYo4Ep8n+32NmEtwaRNUOB2B2uyyTor9ZRrDtZIWpdp7Z2lVuhTqyaaz5baAmtY02Wq7FOfivAUsFHsEUQBfugTFyOiKMQKYLzA4oLMAd9QRulL9kHSZ5iM9TyDMQbnQ6WoSlSoEkj3mRaZQr9IwRapFqapCVQzXX/6mWcFhkzIwHZrnUw9SGs1hhaENQpjyZ+kRjb2cK/ceCQ6P1Zs+F6M0A+jxGB0XIdIpQPnT0bvRlWatT6JgKHVSrAmmgB/Wy2QubkFHPC122M67ZFYboelpTkOSD/zavnMCGCLhVwgaPAsmkNO0Q/llx5TVSWkSpEgiPD9MmFYplyqUa1MUynPau4zeGGVmfo8i/VFioUZ3TdNaksaK8YKzFT6MRJjTAT8URhKlhDPC/CtVbIKSHVNPrCqTDNG8s+0kzAWMRn0c/bN7uN1X/tG3vzm/03olXPxzGki+fFUfUGL4CMyMyQTTliNZaU2T7qIpCNfCgq0+QJXXGwJFxjIb8YWozhEF+c6b/HkNgGCD4yfyz8ywJLIxxObExYKQsuMQC0nYwxYg/N/8smuBsPisvbKvn3MzEzpUz4xQh85iIb6f9rPBFSVkZxcuZDRmJwwdpN2RyxjTdwBjjGGTLPMsg6rq5dpaoGpEkV4JlPG1LzVszPG4EqXVGw00X1u7L5K8O29Jm2xJGeM5f0FagJOI8e8755DtPd8fvN31HJ48lF+6Ad/gtmZFRamD7BQO8BMdVnG9UkTK8cqqlTbY3dvh1qtRqBMnSrwWgr4wbCF5ycUrYfnQ1QcEeUjRmKWqVgFklseJwbRJ1VWTVWej4Rmg15P43gqCcs0xSADBXkuXcRi1bVahS33vUpldFcyumMO5FqtXXabW/QFwFFUYG5+ivmFacrlMuOsj2s/uL/RlI0T0jxjV720ZqOn1f4hze2mEllH97ao1wrMz8Zy9pTZuTr//Du/ibtvP8HDn3tE+l3l53//nVy6uMmHPoF0YGk22ozzoUAldIaRk0NBz6xW6xzYv4wJMpXrSDfTLAqI58RS0sywp1X8tu41xnDw8FH2tCL9wAMPcFWLa/sXlrjz1tu4+drrObz/MPXCNM8884x8NiMtBAitsWGB5999H8PVHS4+c565qToHZxf5iz/7W2bKOYvLVWIHkkpMM7MryIUU7F1OPnuFp04OuHCxTW1+Hy7hqgPAgcPXszB3iFZ/zGWN2VMVVFbrJo4qbG9sqvLoYYzF+gGFQkl6rVGu1AX0VbwwkH+NaYrJNjWPgXzLMd1JAMo7C7JfWYtG1VKRKApwvmw8TUNg6wWWBbF45w6NVkoQVijGFVL1TSMbahGpi2sZ7WmBsNlsihF36PY7IgltWr2WGH2LrthprMCvuPE1Z9+3WGuRU+npKcPBSEDRZagFIMfeY7VfPM/DE5BcOPcsQhrJ3lSrokeo+z0Lr3/t67nr9rsJRDk3Gz3UAZDf1zl66LAS5D5G1mdtrc3s1CzT09OaV0QQBPLZIpVqUQu7NaqacxRF+AK7RP7dHnYZDds0u1uMuruy+RY7jQarGx2urg24ut6Xr7QUk3vyjz0aIhLpWMlZC4q9UZux7h+qWvXjnOuuPc6HP/YYBw4s82M//uNkSo5rZ08ztzBFfWkWHcC15lysT2yvuPdtgB8UNG8fKx3g+/LdjJESpsOSsbTlQpIA3a/NGmQsNAGMjgmHIc/xdZEVToTWpxTHVEsFihp78iydxxpdkbu3MmjQ06ee5tMf/zyff+QhfWwT+h7FakXnLJgU0Lt+41jS5D2b/P7v//q/6qx7ltu+MJ5JtONkQnP3cLI5X/ri5IolTwtdMZnpkQ/6WFNVL6rLJz51jiCoyVH6dEY5mfXwpeA48rAYAU1fxu/jGzn8TI2egDpSBkz7nhwvIa4YLq43uP7mFOERf/Ouv6PReVSlzFfTbJzh2ac/LyZ7UYYbcvjINGfFyuply803naDT6bGnxYMgL3Bw6RgL00cY9srsNHOG3TJrl2BtJ6U0Oy0NWxnc0lLeE1bSV3miH1KxGz/06PVHNJpdagr+0I+IozIDBdDq6jq+HzBSH7ivNkQYyvCqYvwwQlUs62KXly5d4IpK9bX1dXZaDXYEcI1uQ/eFHD9xI9dcdy13v+g2brr9Bg4dPcSd99wuBz5CsVDnzrvu5pu+6Zu45757sXGdj3764zz22GkuXN7lL//2b/nz3/g5vunb38hLnmdZ38m47yUvoBjWOHPmHFP1KiUx63987yYO4Du7AyXIhNSDzd09nDxbm7vCgxRPbGGsBQkHGj2tlu+pjVMVc7ru2qM88MiDPPHUk9TVwqnPT/PEmcc5efkZ2bKA55fJ5zP6aieY40tUXngj/uF5Hrq0yv3nT3HPy29mT4E+NAN6YjvtwSap2G1e97Hth0h653jli+b57tfdS/PkJ/HSVaq1jHS8ibFtMTOP5bkSlYov2zXo9RqEAsex2gG9XpvReEiuhVJrdI9KzkarSbO5o9jMmZ+bolIKaexuCEC2WFicl/2qHNp3kDgs4f7zRiNlXHPkWno7bfaki4WpOarFAj/+w7/CLTfv43n33q7KZ4/dxmUavdXJwqxXiATwJVwSDZXBjfEoxCWmKlPMVWYpT00pcWYMkgTn76mq1wyfMK7IJvPMCBwDvyD2OObUyXMUYulQzPnsqbMc3H+Y9dXuBOBD+VW1VqRUjvibv/kbnnrqcSXPg7zqZS/iy150u1ogC6T6025skwy3BbI559fOcv7CGfpKBmnSZ2tzjcALNf+eClOf6WqdQliUfFApTDEzvcJcfVnAFOMYK0KzBZGE644tcezwskB7ivnZJVzbCYq022BNyPL0IRZmDmPGASefusT73vshfuvXfoq3/8U7ydVHbis5FuV7rgI0xpDFKYtzs4RhQFT0iJSwPd8wVGuqo3Zka3eT1s4GyK6WEZoQqO3abzdobWzRa+4CGXlgkLr1jARjtK+En6vS6fRb0ueIoXrAu92+Fp1Hajck6CL8ONJbjoUu6K1QLFOb9qX4iubrM1AZmA/0UMC4PxqY/0e9JPqX5Mkme8bkejfanvusHacezScTwMghrEdbPdKuSr6uqMywl+JAyv2LXkMtoCQCY8RULTmBnDMbJlixBVMMcc4Zqhwc9EYKvBKVWsrTp67yF3/yZwLGxgRk8kLGAw9d5erGVc6cP83SvnkBSc6WFr0q5TqO6VhliGIUU5K+wyAmDirqkZYFSgsCtwrGJvgCTBv4eDKiMUaMZKjgTxlr0cElTdfT3VrfoadVdVfy90U5Oq02rVaDkRKNYz9Xr1zW3AYsLC9o/BDjWURoBRYDOrrelbs99XXd16HW13a4LHDa0wLSxsaqklRL/d8OLYH7YDRUpdBlnHV5QszS/Sthj9x/Pyefflzs7yoou+dqCWwI9M+dvcw/+fpv5Z7n38PJZwynnj7D0aOHaakX69jqvn3LPO++iJbY2cbOGh4BpRpy0qH8Opm853mmgAix0lOuye6KsUVBiANaY1LKlRqZQMT9zSUbeZjccnltExiAMZiwQlQtK6CqlGZmWVlZoTYVoYqUYqVAWHB+Iz/RWDg955FsvEiuBdTQjzi8vJ9yrUIYGeKoDJ5VLAxwvdHA82WvmCCIJLuRXTTORE7tK8gmC9Tq542V+MbqAWeJoEhlqrB4ktiMMZM5Jiphcx1v7LXFTruy04iBgHqseOu3u5SrFRZnFnC92HPnLnD5AszMzxKHHiMx05J0sLC4RCEqTQK5UC5QKESyc0xJDKtcjCmWYmrSQ61SRBkEazICsS1fY3iewdH8sRKFY5tDLfIlyYihkp1n7eS540FOpSIsSHukw2BiD2TnWJXVzu62EkpTgNoXGRhgtTgbhBWq9RrT6tcurxxg5cD8BLCt8aioyvE9I9n7uJ6981nnA5vymVX53VD6GgjkRgLnfDyiXCiyvLjIwtKyTOTRbnXZWFun1WlIF5e1v8mcKsgTx04Ql0NVPCf51Kc/pqR8mlp9mt/67d/mn3/fv8H6IWMlxO6oy5TigLBMpmpluNnRXCW7U4N8LJMPJ7KXtRY/CAkEjiUns/Qb+sHkGzaedFqYrVNdnKOgpO/8Lm8PQe0X081IVcmg/naidQk/KFKqVKlPVzH6U9FYkziRfZF/oJfNHHqLb8+vLHHttddyYGUfKIv0pYi2Slkmr2Dy+7lf/nNvOAf+wu7/8jf3LLc99yCjgDX/zfPduec2+Tb/5WUJ4iLj9mk2lG3nCqmyUE9gmOLS7Fh9o7YAuKNtqL5uKtBDWcyT8odyACtHLSkYK6WIqBBTiHwKcUXVrErt+Zjct7z/Qyqzr6zxmpd8OV/54ntQG5Vnn22zuWZUCh/E81M52yalcqxSMZ84626zQUeLd6kicqRSyS2AeXaM+5pXPjZ4XoBLhEXJbn1PNrMK/JG2dCK7fAUEHC5wRurhZklOFEUUCgUCORvSTbvdUZCPqWvBoqjgK8pxfM0tQ2c9f3K9yA899cL2dgasr+0qWZzj9NmzPKvV/4tXLknuLdZWN9ne3KQpZz13bkPOvcrnHr7CubObeDagUo/krCj5jOU2GScf/yx3330Xr3hpyD9++IpAJSHzfU4/29I4O9x+++2UJM+OSoaxwKZcKeFbzVEsyxiDL9YQKBmVKwWi2CMVoC2ovRCJkVxSMrnl5utx5Wtzd52Bgmp2qs7W5iqXrp4hNw2wGXlRxKHfZpz0mF2uc/z4YaZn6mxu7uC+qTNkKNlzyrIJ6mdmxhcodPDzHrZiuHzuWZZmZqhUQzFaH/STStaRgCETgEWBJRbA+Z7R/IYTPecqV/M0YzQBszGZetNWad/Kp9JMyU6yDtIhUSHUc4uMtN/Y22T96qrmMSD2goltXTXiGTd+kQsXLvDYww9w4+1Qr9fpTBLvmP3LcywtTeFpLE+LS4HiNQgKxPKXSH7ghQFuE4cg8GNyXWO9EE8J311j/UBypkrULSXVluaeTMB2aqrCQNWUA/ypmXjiq77n4Xx3LMbXFXvzvZgp6dyB1M7ePIcJDAAAEABJREFUKmfPPsuFcxfFENfk+wOKxaLmV6Aiuy7MVbn2uqOSdW7yeUrse0OkxPmiu39rawf37RDf+vR7Cb29Hhhv4ptlJZdCVMQzIamOWflFovWXpghSQ4m70enS7jcn/+HouTNKvDbnDf/kVfzyL/8ib/6Wf4ExiZJ5Wz35HgsLc7jXwLXb1D70Y59I/tUXw+2JnfYHLVwcZkosQZBTjAPcvDMlo1ytBvfvdlvfc0PIx8AIqJVx3A9jnc8kn+dHyksZPgYpnMCzxDagYHKCMMQGPhYlavlPomts7vmAJwfPGIrljnIFkE74ApVIAKST+km0/a/4cTDwX8bNlQD+y6fn9vIJyjy3jwDF7X3pOs3ji5+Hk2V0zVnOzuSeTLNwZ1V+iKldvXqR6QUr58g12wA3Pz9A12RYL9WOO24olDIKClxrLX5kMQIyT8a3JpgMa0N3vER1dplyxaPX1md/RJL3ecnLX8jrXnMD46bH4lxOY32VihjG0QNzWAG7J1Qe9tu0u5v0xFCHO0Nam1tsXd5g5/KOmGaPvsqlRIGiOMbIoNYLsKYwebYnQ1rPAVJhEoglOXkcK+CKBTl2lXmVpnMzi5RLEUVCOaz04flienVqAmC/6mNDsJpbJvsGLijlsG5hIIx8jJxE5EXvBl+AFGjzBTKRrhsLAA/um+Wuu44wt7+GX/Yka05PPVmr65oKhidOPsP3/e8/wcFD+/n93/99KmX4yMc/zaiTCeAzHnx4m0c+/xQ3XX/HJCB2xRhSBVQvD8Woh3Jio7mGAryYsFShEISk+lOeKhMIAHa3YGq+TlHP3mttK3f2KVQNO3sbPPvo59geXWaoP5tmj7OdDba8DpkW7CqzVfyqpT9q0uhn6IekAFRzDLuY/AqXzz+qpLzOdNijs/Es9WSLIEhJwgSrMTPFRcoY3xrpL8NTkBqBq6gOybgr+cck6UBx1CYZdBHVwrUdIjMmU+8+T1oKzC42HBM6dio/cvqWhQg1t1ggGhForIyLZ5UATz7Nk489zlNqAbq/zLN8YFo2DPCChE6+A/EIB5ADlTGpAtrTGCbw8byATLYfjnOMzWRsH3QkTyEwvuZrcdciAEiV7AaJIfUsWVAiErlothu4tphno0lCCXVvQeMiOw+VQKanarjFz1RJwEoXChHJ3KOxc4X1jVNsbpzXgqRAuL/Livzk2LEF5kVSioWcmbmYILbUpyvar1MX0M/M15irzlEtVjCaw1DyjJNIoJmSiiEWxToP79/PLSduYmlunv1zhwhsiUvnL/DY555U9dTjBc+/m5/56V/kz97xPr76q79V8fQsu1fXaKiCy7WGYVQVjZqbku+ibNcjUFLAC5EJpAupSHGZZj0loyYjVxH3mqomd5RMrupd/lEsYMZdWqurNC5fpb+zrZsGBIqnoB5j5Y8EUnNQwEpXQ1UlOzs7XNH1XT27p2SRS1d5pODzI3xyyVGeAmWHve113L9Tub29CxKiXCxRKBf4X/uyk+EdTjqANcabfH7uV4Y79tz+c7+/+NkY89wBvblj7r5uZzA5ZrAkI480sRg5IHqtr2/S14LErFhMKpZpowBfLMw5YFHKMuh6CZGSyR8j0tyoz+opUCwDlUFd9WfbnQY9laND11hKFIABE2cpVTMeevgx/uLP367eVZuXvfwFYijycl+g89lT9HT/kWuuIyoXqQsUq/VZAVKdukqi2rQAUe9BMaZYq+D5RVpy/F63jfsWgvu+q1FwR6HB2SMOC4S+h8vGLuiGqko6nQ6u9eCMPRgkCpYhDiRHSqKunNvTwl6oLF6r1Jmq1ib35qQyvlF7I6Cu5FETs5sVMM+oZzw1O0ddzKQoVhqWAgpiSWHos7g0jUvMFy5fkrZGOHbeag5p7/YFkD6HjhxmYXoWqYiPfOyT0vdQq8kv4/MPG/Ukc268qcj+Q4aW+tw333yj9DKmsauELv3kCmijFoNnE6yQP1OJHnk+UaFEvV6nVKySyzfGw5Rc5+KoIlAskKpc9+IqNen08SefFuAZIursrTZVCrdl/wIjMbiemEupOE1crihQLWkKFdm9Jn2Tl9k+/6yY/jkGPU9+UQb5Td/1JhIPa2I8L8IoUK31ybKMscpF13pw+4lk8P0Y37fkWIwNtPnIhQgiS6ZzgcDDEE98KnHXyNeiqEAsACiXpsADN+fU+FSrVS6KBT/25DNcXL2iBDWgWKjQ06KryQLkely5sDX5d3iHk79xlqgV0meoYHcV0GAwmOy7z30x1J76q0mSgZhZKpBWUClpZERepM0SWZ/cs7Kz3nV+V/7i/NwLfNlwQB5EuP2R/NDmllKtJFCEQrnEtUev59Y77+b6669nYd8hQiM53VfWZNOR0wsFtnaaqqb2tGDbptkYEHolEiVxo7GqpSJTtWluv+NmVSRzNLSo6v5xm7EqlWkly8WDi4SFiCtrq5w6ewpX6WT5kJ31JpoWt952Iz/2Y/+ed/zln/Ot3/H99FtrXDr9GHMHTjCzMkccO9sF8ikIqhUOHb+Zwtxhdi+e5YkHP00czhJFs8Tlec1riXJlmoKST6lQVkupwrSA3i9U2Th3RouUHSozc0ztX6GgFhZxkWGvz6gxUgswkVpzjGHiH44Qd7Q402p15EsZI7Ux8tzovNEFOiQfEA4XIfdJZLimVihd/wUpJc9zEJtyl/1fv2USNNWwcgiBnbxisv8lJqtPuYSTpPoxulay6DpjJPjknAIQd4wvnbeTcxnoulwbjHTfWJ+h1d3FrZiWNB/3vcmxHDFRoBs5x1gOmannm6dDOcRAt/UYalGtqxZMs7Orfmib3rAzceaW2gIdrVI1RyN25NRDsYKqnPYjf9fk4Qev8qH3f5Js4PED/+JHqYclChJ3ZW6BukqXi2ceYdTdYtDRpuw77m9IdjGXfIs8vaK4OKf3HVLV/10BaFuA0emmYoE+xo/ww4rYQqxZe2QCgzAqYm0RTwkkzTzGSUIQ5pqzEVB4FCsRHcl4fvUCA7GbsBISlcqYYiBHSOmLvWXWozY/T71eFxTnBIWA2Ne9CjojvaRqV/S2O1p0GhEIhMYKqrFJmZqbZd/KYWZnYpLUY3Wny9nzl7mknl0cWf76z9/LZx98gO/7iV/lm994hNOn4eknuxxaXubg0QPaf1bzHeHaMK5XiykpMipkXgVGlpGYzqCf4GvschhSko7rlViM3tDd3aFe9FmaLhIFQ2LT5fDKDI8/9jlKSRcNgh1uMpN3OFDxiTttKrLj4aJh32yBWK2c2Br82hCvkILZ4CP3v4fz609hC33C6pClRenZW2eU7GnrYtQuCsJsIm+iwO+rZzgc9SYsN/ByPBEXB2DFyCPw9dlmhAEUgoBawaMUjieyhv6A0bDHIGnLBj2wuX4GIs09uupjZgLNigL/+iOHODi/zLGlFe684xZm5yp0+1tM1UMWViqEpYTDx2awvifQ7TGSPyZKLuiVZcnEVx3wpmmuCi/DBpZhapXshmL9Q4R7SgIJqeTLc4syCYkSmkkyEveVrLSNn4/J1G4zno6JsftihdaMsTrmRbpl1OLCxZN84v6P8IGPfJ4P/N1ZPv6pq1w9t4P7CmVNTNAPBZI7zwp8z5FkLchbHL/mAFEhIdOYtekZKrUyH/zIP3L2pPRvQ1am91Ot1xQrCefOrGlh9godrTK31Ib4y7/6LA8/vMa9L76Tt//nP+Dv3v1evuOf/QC16TnJvUUYFDlw7Ag7V05rEWyTQHYolkvgVxQXBWkn1DvUDx0hige8/R2/zbvf/4d8/GPv4dHHP8bpUydpbW+T5kraqriSsCrCVGX+yDFKip9Be0ftkKua/FhxmBFFAdbr0WuuM2golkXq0jTFWquEUmFhbhojHKsqmWKNnp1qbHcvsrsDKANesUCpWtBg0mqeCMVHDNQP4X/olekqt+ntv/lxx764/dcnLMZ4OmAnm9t3G7jPOqQfo02Sut8YM/k02Xe/DO6P7KjkkGszxihTOaUadxpPvbfnjrtngBVY+HLyRGAbBBGBHM4TuLj9UM7rMqNRD1FqRP7FWMG13bL0lKkylY8ERkaNceVgEIU4ptPe2aOnVetKbCjXDfJHnnjkac6fOqe+1jFe/sqXc/NNKwpW2BOI41kqYjhzszGVciwZPAolX2xGDpEZ3PcEs3QExp8kgLEY66DbU6AMyI3FBt5kc3PwBba16ZrAtUy1UhEbrlCMS1KI1bjRRM55Aarn56ypLBqofLKab1SMiPyAsQf9dspIgWa9YHKPkXy+dBOFBenLJ1OG7vfGahF06PZ6+F6o4EnZ2si5fPEKGyqjbBAzv1xhdrqiuRSpacHj9luuETMpclrtnbx5lZ/9pV/m+c+PeWwVTp1e5cD+Ff72PR+j6Hm6vkyeWcIoolQqEPjRROctgaUjAINhm1xyOGDxsNQVzDtaqAw1h2KhxFj2aWsdwv2NvEeffIKN3Q2wBhuH+KrYSrUyrvxvCdBC9fWquscqxSR5jkfIWAuH4/wK9z94P91mAy+2snOR+XqVogA/UV83U43u+RZf+sfqbgXWSEDXH45wfuCOjdRG6g1bJEp+RvNJJVcyzDT+YAKKI9l1rPviqEgcxzgGNNAYmcAu0SKWW2do97r4JmJ6cZ7z5y7zyMMP46rPIAjUw96UPs+wenWTve2WyuxLXLp4GjI0XhF3jTFGolh838eYfCJbnhn8wOqzh+tN99QC6XY7DMY9AYBhKGfv0Za/9Wjp+ZmSSGADYtk1G1uB+oDA6F1lzFDyaxC29hqylyUoFJmbn+F2VS9f/uLreN0bj/H61x/iulvmIM24oHWPixfPq7W0w9NPN8RaG1xd29OpvtZAnuWJJx7T8ad59uQZemo5efLNmZkp/NBy9cIlPvGpx3niqStcudQgCA233nkHP/sf/iV//Ke/yG/92q/w2td+O3FpHxk5hgpBaQ5bqCrvlsR2j1OdX6E4c0DHagLhC7znr9/Cr/zcj/F7v/xv+fkf/2f87M/9Am/7sz/l7W/5Y9761rfya7/2a/zUT/87/vn3fg/f9W3fyb/7/u/gp37wu3nnH/6+xs9UZVzksUce14LxKXZ313TMgo3wVUWF8rVQCTNVVZAbGUUyJSpNBgKFHPRJYKw7nF2sbGN0THcP9AY1DTA/O6NgqCBfp68V72GrPzn3f/xLw0wucg+d7PxXv9w5t/1Xh6QuvrDJRf7rE1/ad+zXCfqlA/yXMXKe+2OM4YvXOOMYYyaB6rL0c/dZPSVncW6FWnVWADKgXI7ljDmBc0gPvQd4YURR8/cLehdLCoNYDpcRaZDIs8QCo2IppqAsGBRDvCgAle9DlfoDlad33XKYyDqAzXn4sSf58Ic+wvPvfjEH9u3n8qV1npJz9dUTiwUwZbHuXGDe7e7R7+7gmExTK6OXVzN222OCYgUH0iMF61DXJVppdkGcqbxFDMY3vuaYMBJouN60bwOMZpkq6N3KbCL2PhomWNzJ/AwAABAASURBVF1n8BiNMzoKHNeS8DyPqFygGEpYJZNMLCkd9jA2pRwVCI0Ugh6v6wIs1gOn30DBnI77rCwsc/zEFKnk6HXHCpKAhbl5FhZnNKanNkNf5WmX+nydB+9/kO9485uJlg/y7//tv+ElN0JzJydTX/HyhZzUDykVY40RUSwU8GyscVPG0mlb4NBWS6fT6E+e7/65yk67oeQaqwLpkKh/meQZPTevhoJZANnvd3n4k5+B/CJToU9Zcw+UOHKNF0t3uRj0lthyyTcCOKvrctrdFo89+pQWeHYJBbSFyCczAxLpRlQaG0oLxkOPmmzGGMljsAJgt6FXJqDtqhLqqkJxNkkEqAOxxl63SU8JK5HdXa9yJNALNX5UCAl88GwCDnhNIl/TZ/l0Z7zHoNniyWef5MxZMwHIUqWs6yN8+dxILZlx0ifRfatrO5N5BH4BI3tZL5JcvkaxE9BN5A+pwHKSMOUDzieyDExusJIZjZGrshh1U1LXltO17vqK+ukF2WNsZQtVPb5s31Fd74DEF3nZ2biihdOX8MIXvoDj197INceOc/PNN/PCe7+MF774ZTz/zufhFjMXxdKr1Zj52ZyVFcPyYpEVJelSXCGKQ6wJiQqWmp5nMTQaDU498yyPPHaajfUWSwsFXnLvzfzIj3wvP/XjP8Mv/oef4kd+9Jf55m/61xy75vlg+pw+dT8PfPzv+fQn3scDn/5H/vE97+I9ajucPfkID3zyw7z7r97CH/3+r/G7v/mbvOUtv89v/OLP8R9+4Wf5/d/7I/7h/R9WArvAs1pMfuzzD3H/Zz/HP37kw7z/vR/kr/7qffynP/1jfu/3/oBf+dVf5Fd+/N/zZ//5j7m6ekHyVqkvzcp/UEe2hSNHcbmGjeVxfkxoAoZK9Btb22xoMVdXMeh1yZXsc2R4G072BcAZsha5rJJogcpdQO7JE3JyG/A//rK61G16+9LP//vnDAeoz5125+QkSgn6mRxyQT55PhnGGF3rrpF4EnpywRd/5RaD5bmX1XW5nA6Gkt8YgzHmuVMaR0cFgPuYnp/COW0oBw5CIwAYM1ZpkInd+5pvZH1ilYV+HAtgfQpFi40siZQzTlXOiQWPNa7xPTwvpKAeqGfKpM0pTFKnFs1QMnVOPrLGf377X6lfvslo0Gd3Y4eNS23GXYPv5QRRH9kGxSeZ6RDGKcVSJvBBE/XU1hiQufmZSDJ6dJOEpthUJxkyJqWgxGGMVdZtysAZqezmsuxI4NLUSu+uSp6OAr+pNoEJfeJKJHAf0mw3BYxDJZ4y9cU5pupFBbOv4E6kl0xz8gR6Y7WcRmL9YzwMsRdpKxDJWbJhztziFDffeRfX33w9ywdXqJY0f4HeQODWEMhsr7b47MNXOXP6Ms+cT/jPf7/Db/3sj3PnHXfyM//hx7j7eQd58plnOXAwV/siI0kCPDlsIoY01Pz6Yo6Dfsp4ZBioHs4U+CaBXbHcppzYyl5lMVePIWgx0+TSlWdIxeAO7pvjI+/8Gx54z58zp5ZFvSlnv3iZunr/c9KX3dlj9Ynz7C/lVAraItnCDHjq9OfFkOos7K/jx9Ac7dHqbeIXB0TlIr7v45it2/JcfqbPURQRBYFaQylSluwwkh0SrAA58DPdM5L2UlA5bbNc+kPtBo+Oku1QJXro+7g/DuTDMCMuRYSepatV/k99/BOU45gbbvQ5fPQIiwt1rrv2Gu648yamZyrU6mVuvesYMwIyL/T13BwHqql0OBaYjsW2+0rKrtc7Uq81yZEuh4qNVPLpqUomQRjJq1EFw8TOflhkempBADGkoPMlJeexGL1nLFLvhIQFmm9cLdJsNfiq130FL3vhvczNFNjavsqpM58Xe32IrbXLlERcbr/lWr78xS/gJS+6j6994yt47Ve/ghe+9Pnc94LbmFMc3nrztTzvvtt42Uu+nFd/5SsolUr4WmBFulqaqfNVr3kVv/Hrv8U/fvgj/MTP/jJv/MZ/zg23v5Q825bc21y99BR/8Ae/zQ/+0I/ynd/xv2kt4Vt44xv/KW98wz/hjV//TbziK17CK1/xFXz1138X3/bdP8hb/vB32N5Z5+h1B/my59/Bi154K7fdeoQgjihWQtyC7f79M9x8/XU8TzJ+2ctu5mUvfj7f9A1v4MS1R/nFn/0P3H///VjZ99CxE0KeEspfsmdDSXtNySzRluJexvdIlcQGwz7u653o6q568cYY+QTPbdq3GF+DpJMSYmNrjVajiZGDR0EoQAj5n39luiXR5t719t/86HHGI3dS67hzZM/omPaRgwiJMMbtgPAEDHolGDPZ0f4XxnRjILl1BBnLGHfe0u+N3BFtllx9T/cck4+JKxVmp6YVKIkccMxQ7MRd68rFfr+nknuIThKICfhkKLHLATMylYvCE3a2+6ytNyZ/S2h3ry3ASMhMSLk6g2PBjz9xkqV9x0mDmHNXkHOmvOtdHyQLC1T03PKM5fa7ZdT7XsiXvezV3PvCO3n+S2/nq772a+Qc38DX/dPX8v0//AruuvcIjz52VQAJqYyce76MmGtLyBVUnphNsRRTUlkTq29crZaYmZ1iXm2FaS1sVbRQWixMC1yrTNf3M1NbwDexgHVIv5NiyIjVUpquVRUgJULfkCrxjMdDGp0Ge+09trY32Gnt0laWHoxHOOY9SMbE1bLYyDP83d9+mF47oVorSa5U7GRXK9kNVQURiwtFbjxaxqaGO2+Z4id/8AX88I/9PR/40Ae54Yab2XfwGB/88DbzSxEjAe1A7DzIs0lJmwpkHVMY6pmJnudMmvsZMrWSQY/JSrsXKHCXCAplUKAWC1PM1uakK5/j193E50+d4v4HHsKoJTEQ6O3123h+SLUUCwN7bK/llGLDXM0wNbtCWJyhq2S9tP8aAdk+wnIRqZlmc4eSXxSLDzDGkGaJ5B0xVpJxwTcBXoGv51l6Yo2xKqV6vU5dLYraVJ2iGFBBC0elcoWCZCmrZzk9Oy89bbO53kbGxPpDxpp/nvYpxBY/HsvHrvKpj21RLVQ4duwafAXF6uVd3F/hbu32eOqpp9SGuIC1Vi2HnYnehmojjaVLJ9tI2Xwo3U0+69jInZNe+71EVcJYMQFBEOGHgbYCWENurOK8wvTCnAC6r/MegXwrlyIyjeUpGwWEAmCPonTpByHnTz/Lzu4ms9MlbrrxGHfedruA7CYOHpwjKnp0tYq/q/ZaJ+lQK+byhx47G6tsblzi4x/9KM88+5SA8CpX1y9hg4w3ff3X86u/9os8/MjnOLu+wdv/+j28/o3fJmHrunfIyScf5t3v+DN+6F//GK98+Wt5wUtfzG/+9u9QrUzxmte9hld91at44fNfqIXtV/DlL3shtVKd533Z83nVy+7gpbcfZWF2gUzJ2X197fL6KhdOX+TSlctY+X9GQKrF+L6qo7bkHvbHuH/YfU8LgU898Qyj1ONX/+Nv82XPewmXL1/kUx/5BHlrEwNUF/axvP+IWG8fKRhHKociIZ7vT/BmYWFe12XUqtO6WmbXOtpYzyAHIVSoXx7TWl08fFCDqKQkLJJbj0zKn9zx3/2VfOmse3A+4YiJ8FBblqGdL2y6TA/M1VfKso6ceVsZd512+7ROrELe5dKFC0hD+izBrJXQY/IsxQk6OahfmT70BLAtlZkum6Or+MLL8yFTeZ6LGwZhpmd0MGIAM0vXMF1akoJGExbhZyFaI1NA5+RFn5GXcWV3i2fWdnniyjZ7ifSxdCOHr38hpWJdmX0/h5dXKJsRzxPbW6kMyHY2SBvnBWBnaGh1f3Ptfl585ya/9yu38Us//lquP3yB+ugSc9EOtyxH3HfkCAu2y1yyx10LC9y3v87M4DzXl5pU2g8yk3yK1z8v5t98+z3ctNCAjSZjBWlRCznFUcBgp83OhQ6Ny7nmVKEWHWTQ9tm4vM3lsxtanFmTrJvMTecUihfZWn9AixKPMztfYjRoS8Ytmo0t2dpQKS/J3ovUioeoBgvUy/s4MHcdB6ZPsDR3nEWB9srMMotqIyzOLVIu6Pl7G5SUxOZrqYB3QwB9VfrsUpryBajz7Duwwsz+/UwfPsD20Ijx7mHKId/8pv1807/4DR576iF+7Dd+nW/7xmv47GdHqN1KZ2+Pna0m119zguZugwP79uvZc0wXZliZO0iuNo71ahT1uSQw89SOaGqhdJD1CKIRad5iq3mJXvcqxE3qknNvbZtzah9szyywFYZszM9yemGFk/USg2M5e4dzRkGuHvcFkuYTlC98jkPpWez2RWpqC9yyskz94J00xnXIK0xLF/Ozh5ib3S+AnBK71Ri7XTrtgc57VEoxJSVYIwAfiF335Ze52KengB73MvWOUyXuliqfgcYoUqlKLx7MVG8n8hYZja/Devcxzm9iS8/Mah5Lt62wcuMyxZUyWX2TbHqDrt9j4cAsMyuL5Ok+Du5/nhJ/VUk2pqD2RSIQ323tyc67uLaLwgdPwJIMd6lVYG66wHTNCsw79BprDNtXmSqkHJgpUbF7dDeeJfSkq1MNnnr0DB07IHI6C1qsdS4zs2+Gg7fcxueeucTb3vkYb/uLh/nb917lY5+xPPSE5cFHxjz0SM6FSwXwp1heuY2Fmddz0/U/wFd/9a/wTd/8G7zpn/5H3vonn+UfPrDKez9whj/760/y4//uD/mW7/4egeZXsXTkNsW7gNAM+If3/j7/9offzLd82+v4hV/93/mLd/4ajz38QZLBFWaiMXawxdbFx+k21hnsrbN65VmeeeoxrmyfpTBVVZW0yaX1VXZVMY7EQnumQHcE56822GyP5T+yZfMKjc0zbK8/S62UcGRfVRj0JFNTuXz7vJLc46xefEStwk/wvg/8GX/8p7/Hr//aT/Lu9/8tgiFVsWtkav2EkcdYhMEMxsyW6sxPz7K9uc36latMBz6pqgfxQ1wFipKdgyybqXzNAS/0KJVKBDbUmLFKKb1PGsU6KXO53//fN/9Lh43oidG1brMmxGXmyYNsClaXGTDWx/NivWcEXioQqImH1XSixH4FbWojcBfvQnfN03Upucp8Jzi60ogtR8VA8sakyXOXOsB359C4I/WzcIBvfDw7DeE0hjoLYoVm6FM0EcWoiBd4GA9lu4y+mEwiljbWfRkR/SygrWx/ae0qSysHKRRnwRa49dbjtBvbYk0RlRhaTU/lmcfXvyHmTW+6ldvvuYXEDBVoG1x3403cdstNTFcCAd6ATffXdNe22N3co+e+AqY+5qC7O2EH4/62xunheYZji8e57pqjXHusTqi5bqr329hLma1Ms7h8DX5UZX2jy6XVLUxepjJdZWZuTs9NWd/pcnFrXcDoU65laJo4FrQwX2BmtiI9puxuN+g1B4RW9g4q9LuW9s6QgRjxoGdhZAnyEtYL9KyQKIipFYpMT80TFEN6fRiJPTiGMBIAutXztubSam2zubPJhQsXKFcyXQsfFru5uHGVMDT83m//Ns9+6m+r2lihAAAQAElEQVT49z/5oyzuM6i1Rrla0TNKvP8fPsJ9d7yAZ7Sq3O/0mBfYN7caYhhdluYXsBJra2tDzj3WNlQlMsb3JFshmMwjC3JyP8VGmstuizXpOg9C6tOLNPOUi6ri2tLlzKxk9wsEajVMCYSKZY9SFFD1EwV0wlAtmqGqoaSfiWH39ayxAsuQpZZErQ+T+SBvQq8ERY1Jdc7ouhFOD0k6YpSkkFs8/TGep6vGuH0rv3fVQ7vfwP0tw8GoT19JeKwk31UF0dQCU2+QMlVfkH6NznXJjcaVjgdJV1VaT2MPkVvS2OuzKz25b9n0BbiDNGWkYEjTIb7YViwfKZerlMo+QVQik0w5ifRov7A/xiq2reaRM8S1Klo7G/R7XSKvQqU2SzGOJ9cbm5BnRoC+LeBqcuDINK95/dfx1W/6Ol73tW/gDW94A//kDd/IG77uDXzt134DX/t1X6d4+Kd8/ZverDbAD3Dk2O3Uq0vcftuLePHLX8Vtd91NtTKPsQGISQ/UXopKswqvKdbXnhDj/yv+6m1v4eGHH+Tkmad59PFHOHvulBITIhdN6uUC+/YtM6OFuHEy4vyl01q0fVK+cpV03KUYhozV7++Om4xls0Q2GYyTiX5y+YcmTt9AJj3N1Kqao/ali/W1y1o4e4a4YJipT7HbaKlKO8irXv1yHvzsZ7ikBeVBb8BjWsT90Af+HvKcbrsH0g2Bweg5KOE6/TsZXDU/EruL4wKJKhFjNF3jEagS157EcEfkQ2Mxw0TZoVgsTlzLDWCMcdf8T285GvBLdyXacybWG5l+uf1Az6hqf1HbDJYeqbmMMR5GJaJmQ17LMKHbi3RsKGBqkuU6pjusWHDRHwm4ZQw561iOniuwVCEpIBUoAlA0qjFGVw8RReDQkYPMzE2z0xGie5ZiwSpYLamUkqknFkp5NfVDp2oxRZuJTe7R2F1X6TnAmj65SohUir2i1fyByriZuZgjJ1JuuyPjFa+4jxuvO87+pSWBap9z505OyrBK1WdheZEohpPPPsrltXMar0972FUfsYMJAnraL9XqFKIIx+SH2apkXeDOe2/gtjsjpqZg1G/RaG3o/HksG9RLCdNVj8jrSTeWjhZuzMjDWa7kiwEFCVNxhXRQoqm2QU0ZeH5pmUjPaOyKKWyvMZSjjL0B2Dbt/hobu1dp6L2f7NBPd3WsSUf39kctUumjUi8QF8uoPUi1WqderytpzlCJaxiBWZL4kg0ccF1zfD833nBY9+dcOZ/ypq+7gdXtLr/1O2+ldvga/vC3foCoZNjebRMzoLsD9bka7d0Ou82dSTJqDlWmzkKxWFKPesz23hBX1qcKplwAaGTzWPMplEtUC2Ui/YnFPEdiIFub6xj5cq1cgcGAlhaEbH9IvRjTbwwpyNazKpNr1VmKeq6nFkMqkGyrL9cZdOjLvmmeKLHnak11JU9buu8wGPYUqGaix0gBnsnPxvJX1w8dj1O1DjLkpLrGytMtvvw5sJHAMMTzjIAAuWIsH5DfCuRJPMIgoy9Wurt9lSztsrQ4Jb01aOw0da3FWMhGOanIwWCQMBa49HtNJZeLAug+LmbH4yE5qQhCRKEQUdZ8AhEL3MsajT/AfTNlKF83nkcYxppD7LBDdh7R7HXoipU1W13m5musHFjAXdeXzgJ5lV+0XL3aYvfymK9//Zv4mtd9PV/x6q/npa9+Dfe++JXc/YJXcO9LX8U9L34JN9z2ApYP3crM/HGCUsbKkRqVhZBMScb9JaJM8u/trbJx5ZLY6lX5QREFFx//8Lv5hZ/5ef7jf/w1scv3cebMeeks4JCqoJnaLCOBWCEqC9ssQ5GrYZophnpsbeyK6LQ1x554l+ZkfLZ3GyhccetWw8GYfqeN+9ZQOPYoxwVi58SybyLQnF9aJJSOttSG2pKPZfjMqlqqVEqTSuzmG+7iyacuYyNPgL8kX+jz6U9/FrI+kQDHemDcH/liliWSbSy5PSI/ED55WsDtYoyBPGfy0rPcu5V1dQIZNp0YsVwu65ocK5phjG5wV/1PbM4B9JT/6g5f+1Zbpu2L7wgwJLHAkuwyD33073jH7/8OO09+jPWHP0C+IxD2LIUZq2B2MlhNApyjo4/W+lgpWH6P9wUHM8YQ+FKb7rOeU8COprbO0498DIPH4ePXcO2NJ9jZ2ASb4/uRlJPhlJ8kmcb3KCiI43JMWIqItfK6vLysLHyOVOBofaP+4VligZD79xqmF0pq4N8r0L1dQd7g5DOfodPb4LgcbX4qkC439awL7F+pcOJEDfdd6sGgwVQlpxqOKQUj7RsCsZS5epF6rUC1NKIabVG26xxaTHjhfQd52ZfFLM/D+vmMc09u09jdYEmAdHR5hrS/w9VzZ9i8cJ6R6qj5qSMcX7mZudr1ZINlJSvPTZWBwCcVIAWR5lnIUKjR6a+TZ+tUpyCqGDVntslNk2HeoDduqd+3w6DfYG9vW4HZYFcLQ54xYr8z0nlMFEneYoGKMsPczPzEWRfmV1heWKbugH7hANcdO8yRQzHzi0vceddN9LRA9763/Ql3ve7f8dWvv5vdK9DTgtKrXnmIRx++nxsE2MYGXLx8gUVVKNfccjsNMcFmf0BQDslks+HY0leyHQqAMzmzc/CqH0qPY+bE6guVkK2dbdqdBqkZIM/GBXZuLMZP2Gvqo+wfCZy8KFSYeQTWw7fZZAu8ENc6KInlR6GPMYaRAGssYpJnBl9MKVKQuXer+3L5jvU9gsDqfg9jA5C/Wf1OcvmXEsBQjMsx1cCWqBVXKBWnMUFGtTJDrSY7iq021BP1JNfhQ0toOPI8JQx9gUKE51vJ4VHW3FxV6o5nAvyy89Nijh+g80bXh4SRAStAVu+43+/TF/tLs+eAOZe+fA3uCXzRKxVTzsS8R702AyU6E4NfKkhBPv2WmHAnkxwzLFT3q9daVfxN8fx7v0YLo0WGzZDxrs+4kZE2c0a6fribMNgZMGz16DV2Wbt8SbKEStDTNLptnj33DFYxOj2/yOzyIqX6HEhX7/v7P+cP3/IHfOhDH2Zdi6hO15cunGZV96e5LnGMVD3i0TAVyLa4fGlDDHSdlgNKnY/lh4WwrKQ0prW7pyTZY6h5pUkutpkpIQ4Zy1+stfhxRKgtkV1WVxsiLwXc8UIJFmanyATqfenjelWsAxPy3g++l/7IUHJ6ASUwy+ULO/zjB95LrJLSeJDIfl5YEKbJFhhCJWXnI2PpN5UPOP8wKtmd/nNrNArYyW/9Giuj9LSS5G4wxujIl05p///cj3sg7lF6+ORdTuW+uJ6bXT7/yCO8/V1/zm/94R/xYz/z6/zkb/4uf/CWv6Dx7GWcsO7JmS1LYTV8OXUmtHVO7MYJfIg18UCTcbK7YxBiTEWsocfpx5/ibe94BzuXH6IkIHi+FrfOX75MiiGKfBR12pflJgYp4AzoW0/G8Jmq1hQUVUYCi5HkzbXguLGOwCnGGMPhpWMcUE983NX9eYBnqsq+e1y6tCtDRLqwoKy/wszsIkEe0WxY1GJFFSJtgWRDZUq3nbHZaAhIxjRUxrQ6Q0ZJkb1eyHBcZG7pWm6+/eXccvsNLByw2MjI+eHcpW0+/dDncWPEpSq1qTl8MfjdzhbrO+fpJZvE1YSFpTouWHtC/ZaYZOAXBJArcoyC2OWYva2xnKfGdGka0pgkCRmp3ZDISYd9S18lcKc3pNNs0W036XSaAuI9ttbWWLu6ypqCYXd7h2ZnV6y7LXa9Q2YSTj/zrID0MXJ/iA1z7v/sp3AO2tC13/XP30L73N/zmle+kmtvhJ6BpUPHOXnyEoePHBXgLtHpgudKY/lLv9eiKLCoiMlFniHwMgVCn067LVkHuMAcClB6Klkr5Sncv+tgvICtzV2aG3u6PqJarar6z9ntJFpTyCjElqlyHavKSabXvBN0gZJtLN34eErmVj4VKrkEQYDv+89dA9J/pt9MghXJ50u2UIEchpF8Kta1Hpl8xYG1S3hjsdHMAW/WJdJzyxWPuODhaXGwIAYuUQWObj49rJQUx2U8P5IcIZEWUaMomvibRKBUrFCt1anVK9qv4dkI3yuiaUxkckAqybACjEztkVzEZqykEQsUQqGz0VWjwegLJCuTnEzG9sIAz/OYccyyn7C5vSWi0CQVYLeU3Ev1kFkRiJnZEFurElYNcTkniFO80OKHGaHiKdb8pDIwY20jlvYfYvvqVc488zRFzfXo4WPqfe7pnMWzMe4fW3rT138lP/HjP0ez2+XoNcd1Tnba2uXENdcTFUvc/5knOPnsaY4ePTiRaVey9RQ7YlWSPwHcWIF0X6CvuW3v7Oh4Jv8xmpuVF+UiEZqzbGJ8o6sNvg3IMYzVXnz65EVWVvazsm9BSXmPO267lU/dfz8ve/krmSpG/M4ffUQ+5VGXD+12G2j6lFWt/e5/egsmZ5KUR8NEzwQjZ3R2DwW8RslylIzRIYwxiq9scn0mv0Iva4wOasfd0NXknZPpowbKlO00svvwP7W5ezLd4TY0hna/+ON6vdrPc08nChimqCUjZnXsWK3IaOPjNE99jA//zU/wtl/6Wq589HclcA9jBhg0nvFEXlr0VfKlWU936ZiOT2aggNcBlJr1luF5RsF3hfs//Sn+8SPvUZAZ7r7vJro7Fk9sIFRAFeVwsRQUB5ZARjHKgkZBkmr10aoUX718nmsOr1CJfWW6XV5yn8fubp/9K7C8LIfvrbPXepzdxln1ghP27/eYnh5QLbc5e+bjAqyLLC547NtXoFz4gmhs4ms+nh0BbRmrg5U8ESH+aBdv9ATz8RVq9ilGmx+nNH6EF90V84PffYDvevN+bjgqsNocsHVqTGd7SLLTIlR7oJzFlNJ54lGNZG+G7dMeWVcBszBPFJbxvQKeDYkCCG2PJGvQSrdojS7T8zbJwxaDdI/muKNeXpfcjslLHopZ3RDSVxBnNiQlwAHYVmPAlbUem+rFuv/6aH21pf0u589v0euOScTkr67uYinTbo546HNP0NjrcuhQzr/4nu/nppe8gre95be575oi7/mzD1EpwZknPyuwHnDgmkUu7Gzx7n94hNLiCkFtgWY/EhsvMUwCBqMQHMvQQq0v5w7FUAZbawz6bYpS9OxUiUS15m6vQRT7VCsR/UFDCQMlQsORI4tKSmUdL2o++WQTmcVtmuakX7u7u4sDo2Kx+KVYeO7KFMc2R6OBwNdM7om8kEKhIAMbcpXAjmgMlAhSbYnKW2tiAiXmXrdAsxHSaWQ0Gg314q2S1TYbm1fZ2V1T0m1O/MwPckIl2ZyEsdoe41GCA1W3ecEYYwf40VAstan7d2i1dzS/lp49Ipc+rJJTGEGpHDJVrRCHllB+nsomcjgGaqe45JDKx9UhIggiKoU6pVos22/SUFlgqREVa1p4iiTnHOX4RhZn7iU3N2B6s6SNWbXjKnT2ctp7VjZO6LnFxJanCjEk6RS4rMWvuaUyR9WGq9Sm8EUr55b3S5TNQgAAEABJREFUcerUI3z7N7+BV7/mFTz04OfYd3CecxfOMeg1uf3mG3A93L/9uw/y8ENnOHqsyn4tbH/+80+IBGWyZ5mF5SUOHDws+02xrZbMlaub7MhfTG6pFKcwxse4ePI9fFCSs2QTK6PPBl9G9nRtKD1Vwozzl69MfHZxdpbHnnqaO26/j0qlzLrWYjKNNDU1xdXtbbqtMbNzMxQrVT709//IM8+cIpdtLJ58waJh9ZwcfZj4TjpOFEcQKXk6n8hEGo1nJZEucR/cngNel6EdWmfkuH6Fu9id+z+zGeNEl0My1jC+BEvdU8GEcitDuVziuuuu47Vf8Sruvfte7rrzTmzq8bGPf473vu99nHr2WYyjigphshwblTQZyWeKktJNwiJfx3reBOSzXIAhJVerdQqlotSW8eijj+qeJsfUX8yDnFglQiiqXChUiArhRElGY6cC3pGCpafS3AXGQCtJY5Xo7WZDTianDjPqdY/pqSX1iCt4cZlCucj66iY9lXSleoFrrjvCkWsOCYQsq5vruHFKtQqHjuf4RVTKyBAx1CsVCmJxtWqJSq1KtV6lXCsKGDMKoZFuAmksI7E+gR+xvLSisW/k7juv5eWvXuQrX7efazQmUa6gBdf/LBXr1LUIVwwrYquZEs8eXYGRs2mpECuwR7iviikLMbMwxfxyTYGa4EuB09MBQZyL7Uu+AMIylCsBnmTJxiP6SsqeEtS8WgDlQigbgRe5zSdWlFfLgfQdUZuu4YWBAGFAY2vA1bUdRuOM1p6hL5/cv3+WD31ohw+88z0s7j/EN3/jN0kOOHvWcurcGPcPVCe+R1mssz9GNjUTdru7u81I7C1VaT+WrVAI+QK0XKylO+ixurYpOwi8xD5KtTpeHE7Ayvo5g6FBtyOs5KabF5ib2ycZK+R6RuaCQ20Ek6fEQUhBvhHo3fcD+dWYsdg/X3g54EvkI46g9Pv9iTy+8RgrCYy0TpCJema6NklSFGO4+Mltjuf5FIohie51ldlQzGw8yEkEhB0lpW5nJB2WmJmZmdxXLBYnvmGMwb2M2iAuTrM8YSx53diGQNeayTPcNU62NM9xycPpyT0rGTs55E9xCd/3xbjySVJx94/k524sTzeEoS8/Vlwp7rrd4eTa+dkZqoqPTrvB2toGxWqR/Yf2kzEEtaa8ekBc9CgWoFTyKRWrFEtl+fE0ldL85L1artNTiWeIyYwHWYf3//1f8RM/+kN89MMflK4DSopRB5r79i8SRpbHn3iKBx+5X6APC0vQ7eWsa00iycZMTy0Qx7HkA1Jf9klUGY4xxuB0NiW7F5UAS6pAAvVfHcj5QonQC/FsgDoP0pfBxblnQJdh45jd9URVR4+K9N9o9nnZy17K+4Q9H/7A+7nrhrquC1i7MMQGCXNa7HX26KTwOS0A+lEsWxUVR0PJ4U18wlqr5+Q4m6jTQBiGYM1E/5J88qNr7GRnoOAaybFdWaZLcNl+cuL/p1/Z/8ddRo4C7riVABbSHp7+GJsyVauxsH+Jm289wb133MHNNx6UUeHcqc/z5AMP88jDn4G9i0yE18hVWdszI4Tp+gRGzh2IwRpQmdpCaQhrfeYW57lFfV3nOMPtVYLqlJSUE/sFha1B6qEQFgjCEMXvRFlGmnJO21RDfm5pkdULGypBWiQK+IvP5Nxx62EW50vE4Zg4SsWsUqbnCgKskEGrpQDfU3kbcuJYif2LM5w/c5Yrly5y0zX7UFuPDZW/QzXhnQMNurn0XBAgDMm10FIplOXsZWQKjPQzXy1RLxs6rSucffYxOptnuUbs4Gtf9WK+5Y1fzute/Txeft/tXHu8rPzeYW/tEo29C4yGLQ7vn8b3Qy6d3sPLInzr48rMTrNHbnwWZudYmZvTQlMoJ48EmAtUqgUq9SLV2QLl0oySVYE0sfTGhmZfnibAi5UE/EDOVixTjtxW0f11AsleLk0xOzst1j/N/pUVDmnOpdBjcWGOO247PLFFWCwqeXj8/u/9J97xjj/i5juO8+9+5HvksJnMlrGznmke67LdEvc87zhrYoOrCnzlBgWaRf4rBx9hSSfMRR9IB2P6O2hBZYxjiK6v6doIcRCRpmMF7y7CVmZnPG68/jjVashIizwu2eZiza6fmguAfC8mUlIJlRCr9ZoSVabFlK4ADgKNFcjH5GoMlJgdgKYSykqgJM01fgIZk5cxBl86zmQVQ0CeeZI9E0hVKESzGIq6NCcd+2zvXKXXbTC/OMeJEyf0HG8CIpNgVfrNBaZotn5gJEdKX62fNBtgjFFAe3g20ntIQTK7mM1zw1A9cPe9557IQM9VhyYR6KQTkHL6cGOm6j/mShB9lwT6qfwtpdlx6x+J/KBMXCwwVmwGhZKksCxOLXJo/xFVi0MYaaIDTdV6irOM3O0i+Ryy6VlY6SLwqM0cEGBXaG6d5oGPv4+f/Mmf4Kd/+qd44KGHFTPTOMI1NTUt/26LMTe4srrOydNn2VjvUq0UWZ4/RKkc02nntFqG6fkpzcOqQthlS2A8FDEqhgFLivN9+w9RmaoxFiiUqhVJlONJMKOkYpV0LJ78K2GoBVSnA8/zCDXH3e0BS/tK0l9RrbcdXv3ql/Lss6f4i3e8n9MXkB+K3XsBvdwnCooT4Lfyg3nFpVuL8KIQTEAqPaNXlmUYY3A6HkvHHmZyj9Hz3DGrz7oM6365bWKIPKdUKkmROcZajDHu1P/klk3u/+JN7mGSQscyOaZByRvEgMbqGZp8QKz+6HBnk2cefpi8+QzJcJXrD/q84ISh5q+yfvpJznzuUzzxuU9D85ycT4bHYtUOyFNnffTJKOBGoGA0MnoybiPUoBQXue7EzSoRtljbugxmmlLkTxxqPMrx9KcgFleJAyKbE5qUailUgFhQf6teiclDI3CylAsoaAy33rjE0cPThGGLYWNNDHYgMJyjVsxUkm1z6ewpLl54RE61wnXHDki2DuO0xdz0IunAY+OiZaQyPRuOae10SLoJ7Y0Oje0uaTejaHoYsakoa1IMB8zGI8p2i0GjoxL1FOPR09jxMxSDNW48FvHyF53gy++9hsU5K+a7ydUz2+xuXWFqusxivc6oYxk6diUmWLAhU2I/ocLefaWpJ3YT+gHGBowZYiNURkWUq3WiUhErhxoJbMdppPmWBDi+Wi27jIYZJkfnQwVzhmshbG92aTXGYtoJQTDF0vIRrjlwE0dVzUTVaQ5ccz1H9l0jwMu59ba72Vbb4T//0Ts5+flP8fzXvZyve920dOwxUlCnCvhEDOfQiSNs7rZJBGLV2WX8WDJ5oZJgSL8/ZKw2lS+HrigwQi2ALMzP4Mu+F86dpa2+sx8bErHKwbhDqWaU3A2hAhGXtM2QOMzx/NBNBBSwjnik8s1Q45XVTx31upNE7okehbqvUIg0Nw+jyTu/ThVYUaFILgDO8wzre0RBrGfEGC/EN7o2DUkVtJ3emFK4SC0+okdVJ6A76hsx9StqV21Qqfks7a8zzvdI6NMfDyagP5SfG2PwZadUz8nUYhvpnB+kiqkUvDGefDgIPIqlGKsAy2XLUTJgpGwzFhvvK1EMRaqcvGDxvIDABgpL6WfYU3Wyx5565uvy53A6x69FbLa6iplN9i9ey+LMQaZmDxBMHZCPWrpNS6eZ0Ze/DkaeWj9jup0mo36LoRJ76koVJyvrDIZXee8H/p4f+ZEf5td+5ddoD1pcowRTV4W3ofZKd7CL51tOPnmaC+c2lByr7N8/x85Wj9WtVflEUcm8zKgHifoiXYFtU7L1hiNGYr2efLoUVynXiorFjGazQyjdG/nMSCWOSy4lZzcDZAnuWKZ3d0029qnWCszP7qc6PUVpqs71193CH7z1beonGw4eyNlQi6GluS0sJqQC1ZYIWeD5eMWIUBUvwpBcQ4+lb4JQ8TCWnAlj6R5VHLmsFMcxWIPcRlcivedYBzCZTmpUcjlfGMp4GBCqRxpI051cjIJ1srmnaN+9KSa/cO6Lb5nu9DVo9MUDYDzQQ/U07RtSOWgeWrzqoj6HVI4dmYD9+asX2dgbsba6TRDNMHtgkbBUY0fOfXWrybnVVZq7Oxoqwj0bPdwFSp5PPtFWn889KwwKJJmFvE1XK7X12TqtVkuO4QC7iHuN5YjdQZuhMn7uR9gwUhAWiMTaipUq9eoUqVhMqz3grjuuZ2mpRli2vPq1+/HCKQ4dvoHxKGZtc4vDR46wtddSpr5EfWqem265nn4vUYvkPJ978jFuu/UuvvqffD3l6ZKCHxztrVbL1ASMog8UKxGpSQjEDMeMmPz3QJHPSHpb29hlc6/DwtJRXvBlN3HtDTdr3G3e/6FHefiJizz65EWV55tipLlkPC6nOcHsYgmyEp++/zFWJd/R4/tIxUSMArJYrVCfr8sGVuxijVNnr9CSjgZJV22JTbGOPv3hgMCDUhTgB0YCQxRm1NVGKYgpWiWouOBTEDAX5HwZKUO1MxrNTbGQq3Q6LZqNLc6ceoonTn5O5wY88dgp3v2O9/HQow8IpOCv3vVp5mpVyQF//573cuVzj/Grv/Sb7Oyleo7lxmuv56mnLjP5r2hKPgfU01ucW6Qs+f0o1BgpAy0CDUZ9uZWAQoDs/oGXlUMHFEgzrGoVdG93hLEhYCc+KSLP7MyUntGYHHdlfbFSo1yu4/u+YiSnrXk02w3NoaMAGghQhqSTFkJGUSVlqVTBBVHgKWwUhNZaAe1zejLGTMaJJIv1wfM8aSYnETlIBZTd9i7GOnH6Grep1lRTC60trorlbVzNlBxTEAnZ2+3SacgOWmF0ftsWyIzVRxyr5eFAuKc+6jhJBDqZ9NxWsmsKAAc4fw1kOCdjFBVkw4AwDKmo/Hdx0u/1cFUbenlejnCJRK2LyZiyebvRJBHzLfslQulsy8mlHv7S8gwHDu5jbr6uSeUiRh18DyIltaJnUeFDUW2Hgp4TeGXCUgFbW9IFNf7g93+X7//nP8Cf//mfU6qWeMUrX8i+xRWuXL6o1pKSo8r6TntIo9Fgeq4qP69ijIdr5fgR7O2MePLpy2qjdbnx5lkuXrwoPfVxdty3ssT0VEWx1tUi7zqrV7dotjua45BCMcQIy0bDVD5mhFaWIIrpyZZOB1Z+0ROuXLnU5Tu+7dt54qlnBLRtvv9//1f81E//GloP5aab61x//Q2EAtkr5xscWFlgr7HDzsYOYRyyvjFkYW5OxKlFmjXlLxmIMOSqjHPXDgLpN1Uc6zBGn3gOeIVXxhhsJqUbndi/b1lM7piETOXMgDKlU4Dr75GPdOALP+a5d/dmNbnnPv3Xv513/ZfP7rpcH40yg0RjYnSBprEx0iJ5VOXuO17AHbc8j15zi5oM2N5bJRs1ODw/S+Pzn2Fw5TH++Jd/mh/+1m/k0Xf+Lkb35+rlDHY2GGmVE73mqksKyIwwKBMpw2QErEzP8eH3fIBD+w5zbG6ZvP8Mi2JFL3rRi7nlumsw+Zi9zQ26Uuiw2+pWlmMAABAASURBVKPX2WHtylU2V69QLRh8Wgw766xdaggjxdRu2ke7cZZzz34Ck57iwFKJcT9TyesRmYiNy1e5emGVhZlZqlGZsl/g/KkzPC0QjFSyv+mfaI7bHo88cJFhyzJXOqAFsrF6tXdwaOl67LgilYRE3hSL5UX2zx1kSsE+aG6wsXqRfvsc+xfgpuurHFwY6NwOhfA0U/EG1x4ecM8dJZ5/V8DhfV1G/V2K4TbH9h1l2Nhkd3WPCkXJVBMLTvB6cN3x43rGIfxBkel4iXtkg5XFozz1+Dqf+sQZsYMi9z5Purr1PgFQkbYWFwrVeWrlBQJVA5mcaDBI6PVGZMYSxIXJZuWsJgjABvS6Aw4cmmN53wIt7buFm8NHKlSqswr+nA98GL79+36CS5vn+Z3f/xYym/H2Pz3J7Tcf4I6bjnP59Bn1y1dlj4Rxb5eHHjil8nyduFJgamYeq0WSZ85siFEvi41vc/HCGaZrVTz1q7tivQ8+eJK+QPq2u29ietanNmVIVM0M+006/XX6Yly56QhAPPV+Z6jWSlhr6Grl3DFE43t4oioD9fo7zcYElBHg1MoVykqgQWDFAUY4hjMSe1wTcciV+A8fvI7Z6X1KpF0uX9lT5XUXly805R8Z1cp+goLHh//xM+zbV+cFLz2kucRcXXsW4+/hBSOCKKFcKjEzs8D09DT1ep1adUokpUJRaFer1idJoFiUTctlxWyu+e9qkWlH4JPomqIqt8LkeOBFiovC5Posy+iLkfb7Ixwb9MMChaBEYIvsO7qPVtLk/KVzus+wsl/P0JrBAc3lwNHj5AKMUM8bDXcIZlOYAWyXve0r2JLFm/FB73/1tl/in7zuXh749GfI6GMZ0JU/drq7ahNcYX52SqA1QybmOU4Ud92+9jPpMKUt5u0S4ZIavJVqYVJd6SnMzS0w1kKjMRGpyFuj1VRrpC09RqoQchzx6gtYq9LTxvq2yFZX98xRFBasXVlTS7DLtUcPyncjrKqgY2rZ3XfXdbzjz97B/uU5luYP8Pa3/5n8I2RqNsYG5clC2wOPbbJwtM5Avl4R0KZerhhNuPHGfTz4oOY3HuLbGvVyFfwCsUhTdWmJUjFiKFY+W6pIR0b6zKU/zUQ6zDWW1Qu0sOAcx22uf6VzusLi+yGTlxjZ5P1Lv+xkoC99/NKO/cKee3ebPuZuc7/0blJyZBwBvem1tB/gFBkLFPfPz9BtbeFWaCtiOfVqzm7jyiT79dQWaDTanD1/kUefeoJEbYOcEdX9+wjnpjQwJEZvyRhDIkNbbSkDlYqre9tU5CyRmveZlNHca7Cxtk1H2db1vwbDFN8LidTbq4gBzUm51WqNMMoJgljMIiUoQHXKxw+KAgaDKzeGrnzXYopvcyk5pl6PFLCam3QZKKmMtHhhNVfHRMYqi3P1+eoCm+UDKZ1WxvraFQVgQU40EhD2BGx9PCk+tr6A3GKM0d2+HDLXjIakMqLV8wqRpSBgKyjxlAoR5WKJ2bkaM7NL7F86wsqBo+w/coB77p1ie9PnH97/MW6963kszO/j/OVVtnY2WVqeJ9aC36oSxfr2DkXtl+sl+mKQA7UkatNlZpYKKF7Z2Nllb69JZWaWYqHC3m5DNmpLngHOP5aXl7nxxhu57tob2LdygCCMGaiS2Gu1aYi1uUDKU4PJ+iD5Ryp5oyBkMBhxaP+87huTtwI+/uFP8NKvfDXf+uavggJ8+oFLzC0uqf8/xaXLe2IYO9TnF1leLqsch8bWHiMFbCQ9CIdoqRpyfc1MXjUWSNYqweR5IjY4Ny4X44m8juF51ggQfKwqgyyTbHmMVUCjl+8FX9oPVJlFfoQuIVWvOMlTNBH5fkrqYkKJeyQ2GgYlHbNioLKju07B2NGKuIxLXKzgwHFtbY2yktX0TEVz73Hh/Kp0aWg0OhTE4qvlip6RMj+3QrU8RRwGRJEnmX18MdlELHeo9lSv16Gnkr7T2pv4SBBoHp7EMgb3ckFtlCg8/wsxqpgbjfsCrQEjLUK6GJ8AnmR0vpmluk6JwrNwWiv6hcBy7JqjzC3MUKuVOXvqWe6+/Rb86TrNq+sY+UBlaYaNZ9e5cuoyxCWml/YxEDl431+8nR/7/u/ir9/1V6osduUnO7heeF+tM/fubO/kz/NUsoPnGW2e4iwiCH2QpzvZ3GaNTyChrOaWKUb7nb50brHFXG5kEcaqPTZWzKDNKNlkoCRsrSWRXeYWZlXRnaG5t8vz7r1TicfnytVtYUKf2YV5jBfw6GNPyzZljl93PU62T33iU2KuYzq9AZvra4SqGI4eKZEpfnutLjY3OL32By1BpmH/waMESo45SKbUCYIxHjIcmVpWPY1j1HIQzmKMkY+k8s50sm9VK012mgK2dbG/niaocUAT8JxR/UAX+7rJTA5/8ZcxbiD3yC8e+eK71Y7b9OZ+dJtzBNz7Fy6XfsjUXzSRxs4j8uo0h0/conLksLJ+m0hszy8fVdAP2TflUVdP7sjyDEdWpmhcOMfv/cYvMHrsYeQFigMZbLgnsEoZiHEk6vtlitxchms3ugzUBjBCZWMqUtwKx9XauHLlFB012SsKKqOo8jXXVCtamUqEVGVhLHCbm63LoFbj9jl+sMi1x5blRNvM1GJiBYL1BYajtkA0FThCGJWoVBRkhTIjjTEJAGXHaTlwuV7E/T9rO9t73CoW53zs7PmtiV7jqCyW0qYn44ZCEE9jJEGoYLcqSVPG6l2acYANYjzPmzhKqhJxUwtpI1UrlhTksJ7fJbHbCtgh89LZ9TfNcHAlob2bc/X8kzSaV4n8MbG1JCo7YxtSjAtsre7S3G1SiKtsyDH7rQ77l1a46bobCcWGTj1zkjNnz7M4PS1wr9NVv2uvucfq6g4OXB0gGMkVi1lIEDpqNbj3ufl5ptw9c7NMTU1NQHRh+SAHD+1jaWmJ5YMrzC+viKlW2XciF5N9kEce+hzPf/EL+L5vuxuRUj7w7nfJvn1mqwg4OkTqox1c3sdMqUCxEDE2OT0BvO+XuLo1pCzmF/ljms02+/Yv44U59RnLzFyRQjEgkr8ZlYOh7FsRm4oLOVI1eogCB/l4Ptl8gZabT2AjPF/XBJ5sHk70n7ooSqVxAaEDk6bIQhh5IDs4sLUOTPyQtbVNlb5DFrVoNje7wEMPPaQkOafkdJTtrQaXL60yv6RkEGTEhYDadAnk54Wij9wSz8Z4XoTJQ7G1XOHoA1bvoUIp1L4HYozOzxyLtdbH932dtxN/HCshjBT0w0EmkEoZiOX2+hlZagTwOcZ42rcCrETeMya3ASYs40VzNNqJqooRB/Zdq6Q8g4sdP18glg43zp0GNVznTqyw7+Asuxef5SPv+2t+53d+nT/6z7/LRz7+CRwbPXDgAJ12VwC8N2GmjtA5fUlwtfjG0pabkyWQrkMBXCCdufkiuuGS8lBg7eKyWLCMJfPmdvM5W6naJch1mcHTHFLFb25zjB1hzZCR2oiZyMN0ZYpyHNNuDbQ12H9oPyWN1WgN1T++zHgwJPY8brrhRiqFmMsiIZvrBiu1lkqqCpUcavU6R48eFpseKRYz6WqMZ509DE0Rupe+9KUYfwrE6F0coLhKx6lAeYzr0Q9GHbqjgWyoS9yP7IU6CW5XIls5m6Ev0HJCjpUJ3YlcwW1MDkYGIQSyL2x6m+zr3UhKvf33fzKNb3VJJgN6GKc43W/LM5NjSiJQXmbu9udz4pYXiGFWWW8ltPoFvHieg9WMleKAa5aKHJ4p0927yqOf/dhkldQ0r5AbgzSLVEKqBQw/0TMcsgtoR3ttGgI7tOqtNKbn+7zsZS8jUwC77zfWahU0e31O6amf2xcLb7d2GQ4aE2OkSYuxwG1lscqxI/OQb1EpStxym1J1jyDuqszqydgGowUUzwZy+myyWQPOqWqlmCgq0ZdRtnY31FY4Qq1uWV/NaOzsUa9UpQdJkXqEQQWvOEvu10iyWOaMGMkRNTTGK+DLK0oCS6PZttXPGo07ZMEm1t8FsyGtnsfzr1AobxAVLnLfC/fzqpeu8Ln7Nzl/ssdi3dMWaVGvLba4o1bOAaYiPWMnY7idYwYesa0T2SpuLs78SK6cofTcJwgCQj3fk8OO5WBb27s8e/o0586d48KFC2oJrMsUrcl1DmxrtRrVao16bVqtBe3XCpRLMxSLBRxLb3aGbOwmuIDfFUP8j7/8O6xduMz3fde38E3feA//+OE9saoWR5fm2D9d1cLkWUiazKu6cKysGE1zaW2Llli0r7FLYpT94S7b6jcvCfCSdCRQy5mf0bOrZUqlkoLXl90MoZ9PAC7wI/xwRG56gOzggFV77icIPOk2RCiB2uQ6ZNwVpFYyZ6kAYTQBFWN0PEjJ7ZBAfU7fD5/zAQtxVMGaEq4FkYwNnVbK7k5PCTXn6NGjAoQ5FveVlRiMYnBP2y5DkYLMJBJHNjEeni0IZIoaqyT9VahW6tqmNUZGvz+YxHIihjVWZZhl6Nkw0iLlUADk2GaeG+RUgCFLLVkSYCmBjXQoxCpexqqoTlzz3N8UPHdmnWwYY+UHz7/3pWoTjMmlhEgLUIN+Twuj5zWS5M3Weftf/xY/+u//Be/8+7fiRx1uvPkQK7Uphu099UR32d3bpKu46vc7mlcP5ztJkgjEksm+Z0OMMdqPiMIiRv6eiOEOFbOBX6BYrpBnPk2RKAkqOSxWurEC2jRPMRbNV5NOM1xryMmJomZ3b4Pjx/fL/3wefeQ8Lm6q9QKVGuoH97Rd5Ju/49uoluucuXCRbVV+1Vouv1wS269zQOQjNwE7rQYlEafMzyaJzSVzExoSAb7r8eYgmRPCyJCripvIlGQY4xOHBQoC9SDwkeBYjP4weQkf9MHoJhknGYPxLO6V9oYgkHQZ1X02CmvkbG4AnXCHNEg2ef/v/cp0gzG6Qkpy++gu95GCnNPtq/8oE2LCJW59/u3qwxyiuXmZ1bWTzM1VKM2ukEY1FpZV/ij7lOrTlKoLfPL+h3j64Uc03IhsZpEAyI3kyUYaVe/6nGh2feQ0kQ8KbDV55ej72doW8MiwmWdAWxzHBHFAuVxmXkytqmd0VcZ2xf539wxhucT09KyCpo+Rs3q2pFQ0i+fXyfUca92vFOfgiXSUyblVbUtddrLwkYu+FeMi3XaLufkFjh4/KMN5nDnzLFZgZiWxy8C5gKIqUAplA08D+wI3K9bCOJc7GiJnQOtLdUXq075kmmZ+aolqZU4Aoy2QTGGdOF6kGCyJae7nhluezytfdYgoNjz+RJOmFlAOivW7YR984lEOXHuchcPznLtyiahcIyyF9IYD3D+mY+TMC2KnC1rY2lJJPFapOy9Am56fZnFhbqIvYwzNZlPq7TDWoK4f2W61eES2efaZZzh56hmeefoJnn7yJE899jiPfP4BHnrkET798ft5+umnaTUH0qWCRgzt/e8f8oEP/gN1sdXv/vZ/xvPvBK3xkMhlp6Zn2Nxu6RkpYaGESHJvAAAQAElEQVTCXG1Gzu6RaNGpLplrxTKh9VS+t9ncaMjpAzpKpp7JCdX+8LxA+vPwPI9cKJqovDZ6srUWzwb4XgHHHHMy0mws4Oprz4B+O0alHZ2XjY1VkoVEfcZUC7CZVtbdtwasDcXCpb/Iyg/0zCDGseVhv8tQzGd2dmYCQFeuXmIw6FKfjljUGsaK/DqUfI4NWgV6nnuMR5DI9i72nEyJiEKiVo3nSwqT4mSW2IzGXXpaEEzUs8xElNyWulaHqj737spnt1nfEISe7jMYm8vXLX5gsHIyo/gwxhAqyWxsCIDWr3LNscPc87zbeeSJT3P00ArTx25lvH2RtdPPsv+mO5hdWOBffc83c0StrT/603fy0pe+RnF7I3tbHS5dXKOv/k5nOGSUpEoMQ4xAKvQCPNmxpMQtEZCSMXmuOeg6sUI3R2Mz6QzpL5OOBnrPKYaBwKsAukmmVLylutXDyGaB8XCvVPZMUyOdGYwi5dDh45O/enz6zHkltWVeeM91PP7kYzz04GXuvOM+Dhys88iTu7zhDW/gsvvHcU4+I1+OuOGmE4S+kzJiamaaNOly5fxVSqpiS4UqvvUV05AbH6v9sxdO63mpRChqs2TS4YS4Kn5Ksuk+tcrm6jN4caib8sk1fEFmXZ3pQEYQRBqMyXuep5r4SBlqqHPuJ5sowd2qHR2w2v7HfqzUnSsDuQdaiZnJkb94ZyqwJ1iAbBo0uNn/Um544RvoDQ5ydm2WQb7E9iMf5epDT7DzzOdonXmM4eozTPmJFs0+zDv+4C10n3gUayJQFixLGXlngANg98xCFjOdRSyX58j9oo4XOHZUi0lhgBFAl3VfMbRYgaVbvfYk33Og5wsw2wLKEb12Tp60sXLsTmOXdLzLuL/OeLBOYLssrMxSmQoIi7o7ULBa6czv4YVjhqkY2/Z5uoMGh45Mg64Pw4ybbj7M7GLKU6dhPG6Rmg7ruxfZ7F4lq8OgmJAUMvpRykCBnAaWoQeeKeqZIb5AohSVKERFYi/TluNlbcZmA7Imnl0jKHQZdp8h4BG+6jUrvPGr9yugUrYEsGcee4rOHpTksPFoSKgAieTVlaIvKNJzxfoH3S3CeMDyfKT5jUhGF7myeoo1taNGYj25GEBFfWEHtK7FYiSfTKjCQrryDfOLs0xN1ZiarlCp16iKsVZq01QqJW1FbQEmLNIzMXtpkc1duOM+AedWk7/+T3+o8En4yHv/jJfcBmceXefU5x9jTiXmvPqL4bjNhbXzNARgCyp3F07cSlaZZafdZGuzoQVQ6ErGnc0tlCswum80ajDOBwJP6VatoFHWIpdf+oFcxxg8z2K9VOczHAFJpJtcwGAdGxSDSYYD2WqMsSg4fbA5xmR678pXBsQCtmkxwr6qrm67TxzH0n1dJWkyKfPvvuuFpGnAhYsbateMqE+V1GLaIKMrkDivpHKZqZkibgGwUAJPJbiRTdLE1/25fDFTidzTeAO21N9eX9uh39PzCSWvwYG1q2KNEoHNNKk8kIgh6D0OypMYMcR4Rvt5AUtBa+YRSd9jOPLIRCYGvf0sL7yU82fRSv8ev/hz7xFjDaAD4cwJlg/v49d/+ie4564bWNte5fkyzvrVNX7tl/+I85fOsHJkH4Wi5nj2Ko3NtuaQIM1qs6pyygReONFLIsbrEorTb5bmNBsDJeAhWRLgS45RYmh3EwF3jh+UiDzJnISMGZBJcmsSyBNyPyWxPYyfaD9Rgu6CPk/NhKpC+wx7KUEwJqjnJGot3HXPIu//wGeky11+/sffzHve814uPHuOTFXddHVBACubNFtiwGe5eHmNvuTwIh8j3wgUh+6fDmiJjHV7WtRT3H3kIx9hqOpKD5UuU0whVMUyIklHlGt1YcMKi4uLxEFInqbyN6tLfdzLptYZT/MQELkyxTX6jfEEGkPcg4wxuiEBHTM2ILfuswbgf/CVuwciheX6leOcyd2Z51Yq1LNLZXDZfXubxAQc+rJ7ue6Wo3KGLm0p4YDY2Nw+j7KCuBxWmZle4oZbb0DrNjx76iSun6eB9eOTzs1gxCyNvND2B4zSAUMpz4GpyXJkHfapkX7NoUOECozE8/C8lIHYfaeZyfhNWipphoMBoe/jGVCiFsDJ8NZJrSEUldKhuhdyVpOIZRWwJkJpWCd9IkVyIS5RLmoTg478SCDvMzaGRDRlu7HD0sIixw/N0nb/foPaIQafUADkZ6GuDfH02clqA1/j66yNiER3jM3JUothTJaPlAQGApgxnUGHoaIudSWadDnQ/DutHeJSkbnpOa5e3GR53wFe9fJ7mV0KOHMZeh3Dysp+Tj1xFve/Sy8fOsBQ944GYyL1NgrK8mGhyFitJ/fNjb6YW6S2RCUu0xu16e91cL3hgVpU1oMg9Bhr1dmx375AL5GeRmJergT2xNJwzqVjxhgyY0HyFgtV+VbKzsYGC4t1rr32OnYaDd7xrr/jvR/6MEYM/Md+4ofYt5LzaRU3Gw2DvJo5tzgiX9yWz7iqxFfgHVxaYCz2O1Afs1LV/Ho96QfCAhRlD2NDAglaVkWRKmjTwQgpG/cKFVTGGPLMkkhmV7IOpEvl4+f8Xb25RPe4621uMF5AKDs7ewQm0j0JQVDQc4oCwbHK1o3J4kqa9ekP2hrX48577uXKlSs8/PDDDEd9akpayM7GjmnK53Z2dvB9g/OtYR+pK8EBk5Nl5BbHtDmwGmgdIskyhk6Xvif/9bDW6l4fN78gCCb7vrE65/a9yThurJFjlmLH41EyIVVjJSDnK7mAYiQfmpqp0u018CTH/oMHMAWfgzfdTa5y/6FPvJfXfMWreP/73kOohNlYvSJwG3H9TUtoPZcnHlvlwfs/KXsmHFjRYpuSo++VcCTIBp70IzlMhvOhlFzkashICW2sKmns/E4EYCz/cTp18xmNMwY6lpMpvjKc7nMllNwkOPuhV6rqwDchxnigCgSs9Jcroe0QFwx33HMNxhg+8qGnpf/b8L1Q/Vqfe++7i1e84iv5dz/+61qnaFKfqrLT3Ob0mVOT633f1xhbIp89pmfkV5LPyY3kTqS/iW6Nz2OPPUGjuaOjYKyPEcBm8hVfcsVxIOJRpzZVJ5av4PAnM7pQm/ZlsgAksCtJBsj5ktyNL6dNlDF1Sj9Gzogml+kRRqd16Es//+WjlDM5+sX3yTBgjEY3TB4M+uihkcU+wJNz4EBEzrvVGuFpUh5TvOQlr+W6a+6h0U0FSCmL9Qq5HG+vtc14sKdWxCaVomFz4wrvfPff0n7ks2Q2x8NAua5H+aC+32hscCDaEbDm2oyMCDHz+/bRV09r0G3JQEVGcrzMGpzCq1MFZb4iQWyp1wIBF0Tq0/iBoVaP0EQ0viXyU1BwNtVTHCRdreSPGatENZpdXPAo1MsUK0Xq82VsIWF7Z41C7HN18xK9tM++o/Ms7s85e+kcvXFTGVLPLPsMaUrKDpkWXYyyqien9aJQwRCIGeuR2YCxbFGIa+Q2wvc8BVxE7EXUimXqCpJypUohmpbBLVHUxXhdms3LDJMtbrvxGl7+4nnmBWZbO+vsKuGY0Nf9qEc+Eni1SaMc960OVOK65NcdNggEbvv3TXP8mhPMzMxiVCkk0pv7loBLBoHnE8VlMdkKVl6Vylkz+UuG0WcfAg8qAaF7lhJKJP0aOWd/7NMa5uxbnmdL9m3sJWIR8NlPfJi3/OSPc8PLX8Ibv+6VLCqQBqo+NrZWVerO4Hr07UaftY0e61stqrOzE6IQyg+W9s2RiEiEZZifm1YAFAj0fM9YStUinnSWKQiMAQdIiCV6cmQr9pULWJ0vuDmEsrlvkT0y/coYa76ZbII1BDYg8EKsgM7TNaniJtOVbuw0sXSEnmPpwHiRrjMMxMY3NrZw7Y9iXGC2Pi+5pkhFDKzGLIotZQrIbflJKgCayAXSnocnOa0NCYOIWm2KsmxcVbslimPZuSjAd3r1MAr8VEHvttzJZi3WetgkYCiQlXsKWHvy94ESQypbjybHB9J/oHnv7CZi1WOuv/4evuZrvhF8ZTDN6TN/9x5+8F/9ez77yU+z2x4R+Bl73TadTptKOeaIQHpxIdbYOadPX+bsxau0myPkIvKAFDevoaqqjpLQWHPsqo3n/Aa9Mqm2UIh03VikwmBELELPYvJc92U6jraIseI1VYWSJgmpFhwdwElkdCGp/hgsoclx+Ot0vOiYprKus8vMnFVMR3zkM1f50X/1Gr77u7+Ln/m5n2CskT08bBiwvdlTH75DfXqG5eVlAul6PEz08HSSWBM5i/PdssqR3HgMhFXlagnrB0hU8jDEGKOYi1FQMkrGuK/jjtVycf5EFOAAdSKzddKCbswZCqgyCeIAWOLrKHhyULeTKSsZ7RiMfj/34xzDbZMjcloyMxkHKQAp011l3C99HtImtX1GLlvRd0/BaIFCnENXBJgooa7Jmm2DMYb4ttdy36veTGLr7F7dZa4wJm3t0VMZ2trZ4P5PfZSjB1Afs8jb3vo2fvSHfoSNh57UuLnuAaPAxoQU5fR5L2fcS8i7ObnJyBlxUP1JZ8hkmAkMKzKbh+KVQrFIrVSjUgpJegNKYUUZD+TP+LpzfjrGAZDsi5FN0ryr2bTlCCOMN9IVA8ZG89TRjKaMMiRQ8Gaaf2+ww/6Dc/SG65PvMi4ulrnpzpzPfh421Lv0ow62MKKZdeh5LemrSx71sSVfx32SMCU10OlJf7JLtbyIbyv4LsCoUCzUqNenqFWnqJQLVLRqP052GA5PahEnot27zPlz7juuGV/58hdx5y0VckXiiRtrVIsRZ568iGEstRmM+oTd4Y6A8DLDbJcw7FPVwkNJYxY1/pz67ktimFWV1oEf0R80GUmXDkzn5mapVqv4UmgcRpRKBaz0Wi7GlP0AL7BYbeVKJCDL6PkVqvNHWd9p8umHL8umlmuPlWis7vDnf/EI3Uce5o1f+1p+6HtvZK7iCRgGRPL0phh4TxovhDnr/YQr6udu77WICnBY7L6vVfGqqo5ptTgKhQKpgNglCk+6s9aigots8m5Ile4cixpKH+58KGsHnnWOhDUhVpoZjS2kHnmqN91hNL/M+b2jqMZT/LQn4FBSlbOwPEfqmKlYcq1WIUkj/vqdf4vV/bfddCcr+45QUBJaWlgUeLWU8A3Ly4vk3oDUDAQ4CZ6fEypYfa+kpxclQ0HXxfjy6cgr4HmBdFvRNSWdiwSwAZ61us/gGfm6mJfQlTzJxUESslE4YXCJgCvTXMZKMkPJbkY+sUAjLBZ46uGr1OvX88pXfCPV/bdCu8C7/+Rved3rv43Pff5RXvSyV1Ep1Liqvmg67rDXWOfsuQu0utscO3aChfkKG1e7nD29KrmmyE2Gq6CGWlgb9Jq093oq/7v02l3pZ4xHQCCAc0A3XZvFN5YgjigoscRxgVJY1nxLJKC4yUmEUdZLSfMh7q8z5/lYZzKcr+WqHDQtsGbiz4sLM5x89hk6/QZ33gkdAAAAEABJREFU3H4jDz18P/vrGf/0G97IhSvP8q6/P8ViNVDc+4xVHVdrEfPzRY09wvM86urx+pGh2W7IRg3a7TbWD3C+lAs9+/Kve+65h1qths1Q3Fgy6bpcrUBQEOj2WL10hbW1dZAFyXOMtRg5TQ5ITIMxRoN39BFGaTL5bIyHtb6uzxUgMqS70V3xhXdjnrvPHdJFUjLoCBpXHzNtGt59AD3MYpSJjdAql9C+rvSxOIBWdYjLUo5h5XTJxEItObfcfIwZ9U1LQc6BwwdYXF5gYV+JpcVlVIHwipe/mntf/OViOYaPP3A/7/vghxiePY+vwYxkR4ygoJVsv+jjXtYfk+eBRt7PTbffLCXPE5VDYoHOWGyg3TPsbO8JBHfY2RHID5Euhhhj5Lgj6SDBDwO954xUBnUHRqwqpxTVKBWKAr4SfoCCLBfYDeg0h7jvse6575e2UmrVWQ4cPEIxnqPZalMoRRw6cAPnnzGcO2fYaGxPAtdiyE1ArndDSGCssqiHUfmfqDQzcteRMnGru6sV9V3aLecUOzL0DkOV+CM3FznJznZTNu3R6TEBq2uP38j11x5WubvLZ+5/gKPHruO7v/cHuO3257Nxqc3pc03JX5zMJVGFs7naptvIsHKWotjYjNj+6urqpFRuqryKopLmVCQMQ813JJ3t0Gg06PXkR3mKAw7fy1E+Vv9Zc9KxcSo9aqEQvfqaQ6KWzmJlhqOHVnjg/g3UFmf/oQWK1Tp5BC9/yTz/6Y/+FKIi3/o936NEVSVUkl5VmXv2mXMI+zh843FWZmo8+9TTXL44wgVLKHn7CiZjDJGNxSpzBkqk7i9z9NSCMHp+7Ht4eY5v5ONiWa6kN0Zn5KfIfzw/JooDglCyS+eOZGS6T4MJQA2uDWF0eSpbeUokYy2gDpMe1XqNmZmZSRx4fqjeZpFh2uev3/0EiwcO8OKXvJCVxf2kfYOxkRaRr5AkKbOz01QF0lNTUxTkk7HYbBgUNF/ktznjpK85dBlM/rePFg21epxMge/jCSiMYm0iUyp/VQwnAtWBmOzQsefAI1VSTRQbaBIusRor2+qo69V7Bnz96nW3ePGL72Lh+jtApfdv/sYv8L9953dz4w3X8dVf+Tq1p5rEssXigX20ei2urI1RqIgt9nn4ocdYvdxj/8E69957D+5bJyMB49h9u0Lx0lezvSPyM9Rce4OEoaqB3BiCIGBpaZFSsYyvufi+RxQWJgBXdDEcxbJzwEgJQ5dPdGVsiMl8RQgC5VxTstoPcMza8yxzS/tBCTPVfHc3h5w8/bRk87iwu8nv/uav8U/e9EscmM94/j0vwn0nPxNgXnviRm6+/gZ2tje5eO4ieZpTK0/TFtFptRL29vaYkFILY8nebuTccP0t+LITXkcV+Qir+IwKPhT9Sd9/fXNdLYwGSV84IgnxDAoW3MvmMpDbmZ2ewxgzeYD7XK/XpQhNUMcCTd4Y3eTAcvLurnCbpHBvbnPHdclADzeavAZDGnNnCK3GMkXkxvjGF0h0MRorNGMCOWva7Qo0dGz+CLakBYmtHT765JCZ21/H6s0v5PcvzPLoLqwPU7azjJceHvLRd7yX8Nl38fr9DW6JUjYfew+bn/1L6G4g1ILNs5y8dJXq4gJV9S+pTeuZuZ7qKeCWaDfa8q0GdpSLicHR/Yb56YDZmsd0TfNO4Or5nnRokBuwubbLtjI2Au/qDMztt8RxkcFOm8SVX2md6fh6ZsvXUPAOYUbzDEcxqZ0mEOsb2Ks8+NjHGaXbeOGWnr/NvAz7nd+S0boMYeMEx8q342+kxFsRtbxMdVzQ+E2aW+ssVIrccO1BZmYD3L/mP863CcSITWyw0dCFFUP1LTM5+VRpQY51Ddcduokj0wKBZpt60GG62Obma2Oef4dkHz1Bb+d9LEw9wde8sc6LXuDxsQ8+wdbGWTzTYWl6kdnq9TDapx7xCmdO3ojHHIvLbUbjdVqtVWKbMDtTYnpmFhdAg67PxlpfTheTZ3Nsb2SsXWxz+fyerjdMT61w4tAtzM3vZ5jUJE9MmJ1i6/xnec3LV3jTG29nRaxj1NohFgBeurrNX/7FKX7nt95KPqrzQz/wYxyaO8iFU6t0lBSyLli933bsVgYbTaaClFrfcuXx0wyGbQVOQDyT402NMLWUtJQwjAZElQJxoYx7NbfaWmgcyWfGBGJNo6RJP7hCaWmgefZp7hiMzSkUJVMwphy3mavsMVcbUvUy4nSN4iBmdLWM3a2xL7+Lpz6wSaGxxFTvMI1TYzYfusohawi8MzTsu9gZfYru8IoWcD5KvboAaZXzZ3bYXgs1zyVCv0JHPnX5yjktOp4kKOxRqadUNA8bNsH2kTvLtzqMgh3GQRe3yNQZbNBsr5MOu4RivbVSkXqhiqfsN1WuUq0sMRwXSU2FjZbFqx6kNHOCS92Ih861uPfVX8cLX/8vFCcZP/UrP8L3/eRvUVeszWlbaz2tBbUnqcx2Wb+4Q2SrHBEAH923rHEXKNeq2DCjM+jRGFym099k98qAodpD+TCg6M9wQKx+2B5TL1WoxnXJOWLU6XBeazWoyjKqFBvbF3VsTdCxy+bWGfnjE8KhSywv5tRrh+Vn8/R2O5qTx77ZfXi7farJmKISamE3Y2Y04OZ9Ic984hFiHd9Xt5Q1/z94x6/y8z/9gzx2YYfFQyHVfYs8u/cMVjG/NWrz2Scf5lOPPsTQphRni6RRJmnGSqQF5halx6kiCOILWjw8cHCBQgznzj+jSrxL5hJMu0VuEi5cuap3+YXAt5H26Y27FFV15WbM7u4GmZ8hVNf8lPVd5vR9ZX7tu8yvJ0x+EmUZt2P9wL09t5nn3r74O//ijt7dOF/ayHH7Oqw9PUu5KcusPvpkWYT7NwEgkLEigkqNqFTWRbpHV2RZzHW33qntPj7wkU/z0BMniQJfi0ErxH7ElDKiiBEV3XNo3zQL0xmf+eRn+NO3/zEdNcg1BNnKUTGPKS6urtMQ2xn0uuSmrWfAxfPnyGTo0C8oQHsYY7SaXKLfV3Bq0Wp+aZ7phQKluhEzXhJgCFiiAOMnKkUybT49XTtU/0aNXUw6IhV1F6kTQzT4XkjgF/E8gxcG+EFB92QkoiTFYpFSOaaskrRWqbNycI5KbGnsttlQwkkFnslgyHA4INCca7UpXV9Tlh0pKTZVumyQ6Hnua28VjVEqFYmiAnkWkIrtDPpj+u2EgeTrtju0VdY19N7T/Ntabe+2GwqGNs1Wn0HSYqBFFQeyL3vFHbz2awv840fHJHp2XW2EtY0Oly+sU55aZHMvU2nZJY4zIh+KUax5eRQK0pMCqVjSZzG8vnrpQ+nFC2KiuIgfFsF6Ki/7bKxuc/HqVTHwTVqNpgDQMDtXI1f7x5o2o8YuW+tbtJp9SmJ9C7Nz3PtlMZ+RD7ztT97C9EydW+68k5OnUgp63ktf+Qqq6u1+4jOfpdXpMlX3cYwx8D0cU3W69tUfN4EByYxnCZ09rEG4JP/P0K7mkU9sZiVnZlJGslOmE4kCVh9FDiy5M26aEFowNsHmCWizXkLghywty0eCgKeffIb77nseKE3tbHbpa+2iJZ0/7/YvgzBht7mDl0MhLlOtV1iYX1HyWsb5Q0G6dDJ7PpMxY7GpuOBPZAsjAyYDBX8kfwk0ryQbMRiPJFuCC35PN3pegO9bPPleluieTOdEVq5olX5vd4uqSuF+v82Ja4+JRQ9l0y1q1ZhqyeeHf/hHGPW3+A8/+b386i/9oZ6VcN11J1hemZfP9dhSS2x17RKJKqKBFgj3xCA31P5rNBrytz4qMuh2RmxsrLG+ehUpSgkg+NJW8CqgfoBnLIEq2cDTuw3k633NISeTnFbeQO6Oe5hc8mu+3tiQJp7WdBq0Goq1FEq6tyTf1w/1colayRLLOJ6SZHu3wbGjAVeu5iRq+bz5zW+mKMx47/v/gWdOn6ZUqpKmKe1Ok8yDWPcWKr7ivURFWBRXCkp+SHzZWI7jeZ706Uk+5cjEyZkgVU8+Z9KzIcQLIkwU4MU+hoBStURd1UExKkvYEuhYtVjDBjG55m/1whijwB7r3cOoZHGA+UXQnTicbkMKeG5zHzIpKnU7mMlvyPXHGEMUepMjVmeM0b4cNsszUjmitSm5SrJiMdNoLd2hMdw1uiNX8CEKj66vz4WsLATcfGIfxw6syDmnmVqYY25uDquA3Gw1WDgyLaDsq1TbY26hyB2338TjD53iN3/pV9l88nM4A87Wp9TbHVCMZJTpaXItFjUvPc4HPvpxFvcfYd+hw1J+j+p0icyE7G1lAqSRlO5TV8lYreZMzc3jFsgq5SoFW8MoaNJRgqZBjmYVCvA0k6Ey7cABmQJhqJO5l+JUETnDqXeYDHJsBkYDhGGZ3HMSDilUqxw6nrK+s8r5y+eVADTHwAoQh2LHKbHmW1DJ2xsM2NzcJPAjBcoMnrVEUUSkcQpBQU6XY5VxfYFMYtoKyD0GWQdnz8Bn8txUjt0TqLfUDhgMDaGJ8Ew4Aav9Wok+ujzHG76qiGKU+z97Gm+0Rr2S4yVb+NkqyaCl9kWmBBIh/1MyyckVHAUBxozK62qtQH2qpHMD9tq7MucAq4SbCqi6o55029fiTEOyZcTlmE5rzPbljpIDSihjrmx2aA0sWSEAzYmowuLSUSKBxcc/fT9/+a4P8G3f9m3cdnOFopTZvHyZy2ovDbY2ufHIUU4cOUJFYFbW5gCmVK4QCAxTlY2Z7KKRKShhjEZjMb8h1veJBGxxXNS7AsI30pcVMMa4yiHL+7LsQNsIK11pqppbKF+OGImRG6+KTSoKQEsxLhF4IZuNK8yoz10sBZy+8BhPPvt5SnNlDl2zREMAtXpxXTpsKVG0SVJDpkSfZv1J/HXVZtve3sC1Q8AKBCpUylO4fZdIByrX3f5EFsVUpvuNa5MkVgEY4NuASMaOgnhyT5YPcP9+wdraGkmS4QJ+qApvef8+zp5bZWujRZL5zC0c53Wv/0YuX7zEL/7Mz/MHv/tWjDEqxQ9M7nvqqfPsCmCLpZDm7kA22U+xVJ/IPFQprvJOn0vMTJflS3WMDemq7VUIgueAKLQTfx/Rw8YZmZW48rtAdjZRJD/KGCVjyZehrIFfivELIWHs4flFeiJJaukL2BsE0ZhSEUxs9GtEoRARlSNirSEUKwmeElRL9i1Xp3Gvl7ziy/mmb3wD//YnfpLGTgvxGjaubk5soAngZR7Vco2VxSUcmZmuTRMGRaz1yTKD8QICG8svFPhI9ixTbMonMiiXy4ShDybAq9RAidmQgi4dJSljYVqmY5nkx92bDBEIIW1o0wEHtF/crLUTpafKCG4zxmgcy3OvL74zuYYvvqzRQLouz/HgS+cmY0p4a0YYCZHLEYwd43sepUiCmr7k2GHUusqot0MWtnVzhrERmdhEfanKv/53P8d9L3o5uZjTenOgYNZIJieuxey2UjZXDeVSwD13XC+wznn3e/6eX5/sL5IAABAASURBVP+JH6b58XcyLfCsV32xtJh8av/EiH/9p+/i1FMnefHzX8wdd99NLsWvrBylsdvUQhJilR3OX1qdgLpapRRk/GIQ42luYQiFwCcwVr1QSyWqgyiR9CwHHiqYB7KlAtoFpQznETFBW2XwNHvunFvUc18xckzUbfVClcNaFRY2s6uFw2IYa9yanufR2uurJdEn17PH4zFJOuDwkf2TBNRqNWRnQ6LnZ3aEDTMcywvCXOACfjjGlZcz+xao1etUBUalQo2iQDwoJJSUVEqirsuz03gCpZ0raxMn+tZv+afsnwtYX0tE5gcKpkgl4wXcQkRJwdBQ73okJpXJvxwYDOXJ1veo6xmzGmt5ZVH2NeyKXbn+c0MMb6yo8aOAeKZGqV4l9COs9JMMrebgab4V4uKsEtusfKBIoubOrkBmbbPJE6cuEhZrNIYZH/jQBwmyAt/xnd/LNftP8Pinn+HSk1uY9oDv+/pv5tYT19Me9pWE7GQulUpF9opxJCJRMFp5oecbMhcU0mcG+H6MJ390jmvwJZdhrPaXMQoPZReXxFI7IteEre4lDzDjCC8rE4zKFMMpGip311c7ZGnE7Mwijzz8qGKmx7aSqftHvA9ds8yApp5jiPwAN3f3zGQ8nPhZT/pxi6bNZgu3Eu6A1y0Gep6RhJl8KsV9Bc0Yiz+532KUBTzjSx+RNtSiSHAxnyH5RV7GAuauxm+p5bInZlfQ4tHMwjyZ77PbSVQ1nFFbIJFvLLMsXV533R387M/+HL/3e79HX7q+7dbjHFw5KAb/FI8//jQIXJYWFpUwmkzXykxP1yhWaxQEPjX13urVKdxftJmeqlEt13DJzAQR1ssls08YSWbJ65K/m38Yebj3wJfssniWDkm0eON83ShewjAiiiKwOakSZ08V5cJCnWqtLN+N8UTims09PE/wpv73yOR4urxUDHH9400lsG/85nv4+m98Ew8+/jiPPLTKOE3lx0VMwUzG9KISBV1fjgoELklYBKo9ur32xC6eDQh9ix9khIpLtyXyidEoQbdQFWlCMYH8JseCyNdIrT5JrPWaAYl8LNEzja43aGxVgokWCNG1NrcGY8zEOXVOAqV6y3AKyDIZUxcZ40GugXVm8iMwdZ+FB+STA+5XhjFG17n73Wdt+pzLeQxSVC6tUNb1oU64LcLos/E1aWWrKC5hTFkOFZBl6Kl6pj5P3XIXJ44e4+qls5x75nGsxFieX2BB/Z2lpQLz+zISZf6Pf+yTHD5xDcdOHGGrO+DBs5dBRqpOzdDYaWhsg7TJH/3F2wTUES996Yt5wT13TbJcrOy5tZlQLBpcAn/mmS02t5tsrBm1EBJtqXpybaycxfNDoqJPoZpTVHkWKnNbzRNJnMp5cik6F4qmigIrUDQw0aULtOd0minrJuw2WgrMvUm2X9y3IjkqYn4Z7m+QuYUaVMKO0i499cwGyphuXM+PqdZmxIKK9AV4ueyTO1sYWUGA5NkIrE/gl7EKlDAuMKPeW7FQwAvlyAXvCw5Ux5NdPC8gCD0ef/oZTl44y1e84jV86jOP8rVf80Le9PWH2d5Gi41N+iNDVK5PgswYQ0njRkEwmddIjjQWiwqsEahXqVdrVCtTBIEv5xsx1EJKoiqqUikxJfAvhJEcss/TT52iPlPm5S9/ITfddKMqkClMKcMMu2qFdOhLP1sKnkStkMcevczumgA1KPAD//r7uPaGY3zF617ObXcfZ+lQiY+f7vGq7/oWjl17gs21HQYqL+XYmmuIZ63kTEmUyOXVuAW+TCCaqrrSGbLE+WsGOuaJozifTrC6fqycmuNaOCaJMBrHGHR8ROLrejvEBEM8lZa7e1tc3byCehIC3gonT57kvJjtjMDppuuv48DyQUZDj6PHr+HWW2/m0KFD7FteYXZ2noqqsrqSUb1elw8ssijmJWFUug8ncTCWnIn8aez8SsKFyv5h4EncEYFsmHk5bhHLzc8tjGcueOQTme4bqfYf9cZMyWcGagE5P1hcnOWD//AI1197A4uKo9m5umKpzAff9x6eefYx2TqjID+xnicSogXT1lBhFHNo/wJxHHNpM2dT8dRutUj6Y5xfgjRpE4HWgJ6qqeF4MNnXUUIvJvQj2cFg5Ke5WgYSXnodYUR6pHadC0AAp1wywR83hzzPUHbT4RCFksaAcqWm2CvgG1/PGapi6pPJ350Nc9k8cGNokK2tLcrFAv/ye/+lKpeE7/y2f83xo0VcjM+oL33XHbfi/LUkYA8CT3IZBooxB+Q7DfmP8MPp0pO8odi6Z0K0K+zJtOW616NYKFPV4j257ucLr7hKwdFxfSyV65RL2pSYjOIP6SiS//uyn/NDawh1WSYA0Bs6JOHdnmO7TgHomPuMkSK+uK8shAHniHrjuZedvBljBK4DkqytzwM9zn1Gx3IwHUb9dRpbz5L1LgLrOuGDNw1G7+kWg+ZpbWfJh1d1rkNqi0wfvRZTnmdz6JNX55idmyNUD/LowUXmq4bmaoO90xc4XLE872CRlfEmg2ceQMv13HFwnmPLS+RXn+H+v/kbPnNynS976SsprJzg+ltfwK33vJiT53dIw5zKdIjnG1ptQ0+rztsdzdnPSaIxo0FX7YWU3AzIxyNCBZJ8HgoKgkBzs0b+JPkUHBNlKqBTZcckUfLSfiEsMC1QqmihrRpHRGrIJ2JW1kup1UvMHarT7cGnPrxJt9UlCqvUC3XiQDKpNov8opw8YVXN+2a7wfTUFFHk4ceJZE7lEC2GqGrIdlW2rTEY7tAb7dEdN8VS9K5V6mZrh9Gwic00F4HhYLDD1ctnJBccXYj4zMffxU0HSnjpGq9/xU1837fcxyefgIqX4CdP4o066q0dYyqeoSLHqpfnNP2ALOkwVqAnev7m9kVuvvWIVo5fy/4Ti4zlD8+c7/LRj53nk594lCfOnGSrmXJQCfLkE9v8+Vs/zOmnWrR3iwTpArPLt7P/1pdzzR2v5ujdr2Dl9ldyz5c/nyO33MR2N+SJh87wp2/9G25cOMFrn/ci9lmfP//OV2OYY/IPEal94ezjRYZYttFp3Ms4T5QsY7EQ9LKyVyIWLM+XTmTjsWE4dO8ZockxYvWJ7ZLaTdKgK/ePyEU+gqyO36vCaBrGC9LVnEau4nThC6DPXDlNbXqOR09+mqXD87zqa19My1zh8I01+fOQ3UZH+b9Lo9uWXZoMuh32dlvs7e3Qbu6yt7ONF8QCmZKkhGzSihgq2CMKcUnv4YRotJXQ8r6P1/dAC4pZPyPpjjSXriq3nu4dkGuOuWw39HwWVVVdUI/9Ax/9PK987X10emW+8qu/nRtv+wp++48+xC/87nu4/e6XcPutNypxoTbJFbabXc1FcgcRlzdbWlwecGA5ZH1zS/st5HzEDlj8gvzNsNcZ0NLawmCUE8Q1RkoYiYLE+B6570uXOak3JPVTHJKmYquJ5EPnrLVgAsY5k/tG+XCCNpk3witECPvYa12g1b3AQP6WqDWR0lUchDqv2MsyzTunp3bixvoOP/PzP0ND6xv//id/gYu7OcePH2e6pueLVUfFEouHj5EoNh3GDbOEVERmrIdnYqxDVU1GycsGPkFQwA89bQGxYtgYI73mFAoFAW8do4SeiiAJsCR/hifgN8bDJ9d0PMAAmpt+B8a9h/pksLkDCv7fX1a68PniDdr5P/jJdD4j0wQgnTzKt4HepXCVPTlj7fe1On6aD7z/g/zVO/6KJ04+wVOff4ydtcfJzZ7uD8i8KeJaXSVMBQpVJLqE7HPipi/jNV/5So4fWGF3c4Mrly+xefkClWKN0BpaHcP1Nx2kp5Jzd6/DhbVt3v/hT/LWt/4Z1Zka191wE08/8hh/8NY/ZDZCfcLvACnHqygwvvLLOf/sZQ6u7BPjWKA0FVGfzykXIfYNM7UZil48MZLzDdkEkTA5QaIA6jNxGJymPM0RGQK9crHkEakczxlWNmQg5uq5zO95+Mp6YRxiNGC3P5LeMgoC1vHY0mtComALAkOuZDDs9PW8LqnsFCo7j9I+Y/XPjDETmZynqn2neyyBlQyaV2ZigkLsfJuhFjuGWixLdJHJwYvKFItlyiWL5wdi8okcaJqpuhLbRoNuf0CxNMP6Rpt6dYa3/uQr2GkY2jLRbqvD5bULrKmn2mgNFKADEs3Bza+rxNQXA7Kex+OPneSTH/+UGFHCsWP7+PKXHFSFcVz7ixRU0zf3dsWmt3ny6T0+dz7Brd6vr17myvnLXLp4Udtpzpx5kouqcJ549GFCJarAWD734CX8OOdX/uO7eevb/5iPf/SjCvQRb3jLu3F+3FxbZzSSz3k+UaGk4CjhefJD4xFFBRxwjVWyjsWOPF2TZbmuH5GoUnEA50l2N44jHSMX2NK5J4ltbrHWx7Oyq1pGqR0IQAao50B70OD6m29gfm6ay+uXae4M2FpfY9gFK4UPtVC4fnGDcS8lIKQgllUQkNTFfmbnplhcWmB5eZnFxUWm6wvMiQWXZB9jUhItYg17CU5mJ9dQ7Zdeb0Sr1aDRaDAajCX/gOHkPSERfRwr/qw2T6DhRSFlVZMrS3OsS6bBsMOhgwtsbq1z9323cEVV5Cc+/hEB/g7nnu1x8pmnGIok1KenKBQDjZ3gSX+NRpNLl64ylPNfe+KGia7d8Vqtxtz8LFNqLxT1HM9YfGsmn13baSz/V4mBkd5C+YlcGgt4IhKBAyiBlkmQTnwCP8LzDFZ6dnN1OldphDEesWJFSyl0RYi6XYMxUC5bpmpF9i3vwxfr7AxT1lZzJDE/+K+/Tz5d5Xd+8zd59KFz3HmDz/0PPcrCwgLN3T2eePopkl4L19IZaO3E2TsTcIeKy2KxSKlUwgGr7/t88eXiPJA+v+gjZSWcer0uXRjsqI8Z98kF6j0t5DspBsMe425Xcd8HVQCZ0KzXaoqB6zrA6WHy5h6sHYIgcG+anJm8/7e/vnD5F2/70kn7nAATpTlhQ52JIQs0ToIRkKTqf2xs7vLs6VNacHiaxlab06fO8ulPfJKTn/kk451zCsmczEzjvoJlKJOblIFWUqHI8778FRy56U722j2u7DVw/zvDWBY4cnQ/h4/kjDurcqSLlKKUY/sqpN1N3vWXf8Lm1Yv0dtZ54JOf5uqVc3zjm7+G6sEbUAOV3Ja59db75CgVZmYXMV5EpVRhTo5UKQfKpALgepGwYBnLiTxN39gM6Zduy04Ml4m1GhKwKSaw2pMsCuxMQW2ESAU/JJczd5sdrI45AE5k7DCy+J6uHTQFYDonFjC3mMmRDMpTjLopaS+nqwze7vbIlYmr1TpVgWIu0OgriBLJ5MrMdDTGmj6JHRHEATXJXi8XiEtFvCimXAm17xNXYqarJeq1EqVySDnymK1H9DoNMaAdAeMy/e42W6sXaO9eoVY33HPnUb7/e+9jedayfbUvYOmwsbnNxuWLtLYbIHDwlVwzActICSFVYhgM21q86GA0Ed+3kiELkO3wAAAQAElEQVTE+ganj1h9sQNHD3P0mqN8+7d+BT/7A9/AP/2mb+OmW59HKv2fOnOZj91/gY988iIf/OwGj5/a4W1v+4gC5yluufOQnj9UOQ+f+tD9nH7sLNceuobs9Gf1LEMmoMwFOpEivF4uUZTupTj55phQc40LPgPpLXNWMqkwYSi2PgYBlrWSUzIGYjcyF0MthmaqSvAVKGotWAGA52kOeSx7VsSISwq4mLQfszyzQtIPuXRuk7HY2JmLF/h/8fUfgLYlZZ03/KuqlXY++ZybY+emm24ySA6DiqIiMAqYcNQRs2IaMY6B8I46OqODAQyIKDlIhiZ209A597198z335LDz3it9/9oXGL83zO5Te6VaVU894f+EOuf24Svm6CkSuu3eW9kdrHF6+X7WdtfY6XYVKPSkOwOGg9HEeXvg95F4pk02D65ZnpKlRn3GeH0xJpyk4P6809mdvCOcYDTuwQis1uz5nLiI0Aaym0i8iIjjmEB7Iz2pZ25C6VuFKJnT84QTj6zy0Y99iU9+6stsbmYcu3pOddCvsb68QqS1lmPL9sa25i0FWAvMzc3KEWQs63mq7MaoTybZD+VsB1pHt9tXNjvGR4ylsgX/3PdLTUnpLIX0QIGwOG/IjdXGb6FzHf1aJQsTWTLnIPR2FKkPjCTPVPOYyEivrcCwpBqjY0yl7ohroXS6KvvpaCyYnQ54wg1X8cof+0+qV/8RH//C3ew7EoHwQyLmzMoq3d6AtvZzHj17Huscnu+eTmOMAD6ZAHbD7w0oovWAPBoNcGEgp1ZgjMHpHfQJBMJN6bKR3hSyv9I6jNYYCj8NFhfG4n2EB3PCCFOC9d7DBRhQD335H2OMP3xzYKNHhZeujkw+dvL977+8Z/rGtTFGCn75qiz9uZ8JiqHBCHCsIq0rDhzj8ddfz9F9hzhx8lHuUxT6sY98kn/4u3/kne96N3d99uNs3H87w/MPUa4+ht3pUGkuXB5035O55lueQzg7R3Nxnq4M4NzqWSpzTW5+wuMY7WZK30uWKhlHZ6rskxBygXYw2NQ8X+WRe+7hRtXYfuUNbwBxoS+FgZyiNsN3v/xVbG+O6XUyylwOoxRzggy/8+9kxKlNlb4PqMgjRrGlkhiqUYH3iF0JxteDPC9CZ/B1IX8uzNXoufgZ4mTMvmQ1VmqzLo+7292iVBQQVwPGeR90Xp+tse/gDM2Zkq3NLm1FGVaKXVP0GphABqCxbEhkDbENiF2FIJBgJR9nQdaE9INSllgEY0wyIogs1VpEos2Oqak6M9MV4qrDmEJLz9TfCJRjgUyHnfXzzM/Ganput5mezkmCHR564HP84MtfwPO+ZS+Hl2CqPq8yiyXVRsFg0MH/6pm1Y9GSSdmGAp6M+aUZDh9fJKg4RYRt1hUhb6ju1pcDbvg078BBpvfN8yOv+TF+8Y1/zU++7r/wn1/3a3z/9/0wL/i2V/LMZ7+IZz3rmTz5WU/lOS99BfuvPM4Nz3weP/kLv8FLvvWlvO1tb+PqY0eJ84KDjVl+5qanU26sMTtVI9D6YvG71qhAxASkvHFZGYhzVnX0zoSX6GN1r8CI9ogkruINLgwDyszS743Uo5DhXF6bVdRbaC8Bo0wsa1JkFfKsQSWY5eyZNdYvrTJU5LmycZGpVoXj1+7B1YZ0xptMz4fsdC+SF2MkeAFqn105rZXldQUDK4rwL7Iu+n2Nsd1Zlx3lZAKkQptKkeymIhBIkqreDRnLAUdRwsLCAiZ3GClaPW5Sr7QmQGtcrPVYgYpErLWl0o81AWhUaxCIV/5P8/Ooxns+egtfe+AkyxuZarYC16VrpQdGewfpZJ6szBhnhbKtEa3mLPv2HtC4kWhdlt5UtPaSXnugzGVr0jqy1aHSdR+FDzwQK0AaKMAYeX10osXjg4Ap1bipYDJ3pUoGKYN0rNJCPjn3thVFAcb3tyLD6aTIRYdRQCZZ7w1ZaJWyvUxOK9UG7pbk22NHTj8J4GXf/wJ+6md+kk995EP8w0dOSh6GWqvJymabhT0zrF6UqeHYMzOLd1LVZpVEdWuPc77s4IHW60QcxzjN7fXGN3/f27QxhrHf00hzQgGsl0up8YwxSNnxTPfjSXFkeyGBdCoMI11ajDGaq4q1oa7VdfKtLz+RDpMO/ogp//f55Mb/11fxzQcaW4sdTq4NhlKGYWxGIZBAVlBfOswLv+17ePGLX8w9d97Fo48+ysmHTmpD53O861/fwZ//+Z/zpv/2x/zt29/GBz7yUUXED+i1JYHJjkZzPP66q3n6E57ANUevEfhZzj66wamHT9KoV3nOcx7PsRv3cHFzyFfufZSNzpgrH38F1133JLaVrm/v7HDDjTeyuP8GzM45zy4tsa1xC77jO1/E1vYKu91tcjG209+mM4Cuan4jAUwuIzBalWdiRUBcqyXMtEK8gFKFv6XWKf0nF6WZENYLUlY2mSP0YCwhBkEoplsGShWHg7G0KqBSrRPFDZrxFAf3HWRualqgaxTN91VHWyUMK0wvzFCr1KX0AaWi35WNTYZS1oW9c0ojGySNWGPIELSSoWjJZaxjpacDrTlVllEqcjICDd/KIsB78I5qXx05mb4i014vpam0N6k0uP32+5iZ28vznvOt1GrzPHbyAlEyw7v++b1cd8OT+L7veyVXXHWEpf1L0rNksh5jA/zvXXtMKpThRFGkqHnI9mYfT0uzMceVR49xs+T2OKWpsRR9+dwFPvuxT/P373o7Jz/3KbwT2nv1TbziP/8K/9f/eDvv+5eP8sEPf45PfPTj/PNf/iW3f/Vh/v4fP85TnnoTv/a37+fml/wQP/SDryKpR3z29q/yWM9RfOLjdDa3EQtxSUWGEwB2EtGMhyOdFxN6x5KvNyTdEN3+XoBxiIeB+B0ykZNDwDeWfuS4MMKKf4Wx4DKBogemXMchuRkRi4Y7RMNFOZaqwrFzp7d47nOfRy1qcWDvEZ7x5KezZ+EQMzPzHNp/hMOHDjC3OEe1VSWUkzCmxEk/IvEtjis0m1P4c/kEQjnOmnS70WhQk67ESSBHWaGlDWNfnoiV3ZjAiA8hoc4rlQoVRfZWAVMhgPa/CZFnKYVS3fb2NmWRYc2Y27/8Ver1QPMEtBqOWlJw5923clBliLnFBarNmEUFN/7fm031zmOnTrCyegGv7wcP7cX/6mBFa/Xg7FN1byNe7xNfEkhisbagEMDqRIyEPCugLH1SiJVV6CFCW4SmeJoKbRzKV+qJE/0xsYtwnt8K2Lz9lMEYE4TUa9OEri7nkNPedWwsG9lLB5WD2Xdolp/4kR/i+me8hBe97Nd5yfNmNTF88dYNjh+b1abrFldfM0MQx0TTNZ785CfRShpfB0M7AdRMgZHXD3/0aypFswdeiUj0GArx1V/756X2b6yEVBqw1mEKRyr76/laoVY57PdUNtxiMOgjUMGP1dvd0WmfghJrjJvcHAwGEz7Nz8/rWLAjoAqCYPKsEPN18+s/xdePYIwBrNr//qlIecqxYSjDLoYWE1QnDwsBku0PGO+MueL4E/mzv34nf/fuj/Khj93Cm97yZ1x79VNVG3yEL3/lTu6880G+/MWv8Ed/9N95+Xc+m7f+xVs5+bWPYpaexEt/9s1smYh+PM/VT7lZAcgsX3vwrCKAOjUbsFAfcURLONCEZLDDY3d/hp1zDxCzQz0YUWCgv4G4BExjaHHV8adw8w1PZ2F+D1JNeViHcwUvfG5Ee2cZW/Q4duTgJHKLA8fm+kARXySlXcBGSJiW0BoitWoYk0QxPhpFvOm2O4y0o9xq1jVOyaGDs8zOtShy3U+3ifX+2u4pzq6f0HsRT3vCEY7tq/PIXXDh/CWqQQNUw2pV55ht7qUeNhh1U1YvbrIhoNle21HNr6v5jOhpMKUd8tZ8nT0H9wo8epy5eIIozOkNO6TlGFMiJcqZX6yJnjGzjZDE86XYYkn31i88zAltTFaiHldcMUs13GVeOrx88R6VWC5x/eFZZmt9Lj08YrQzkJEMqVfQcczpBzcYt3eIjSMGKjiKcii+bXDmzCMsb17ElilRMuTolUt84D0f4q1v/Uvy1qJ6D2GwJcXs0Su6rHdW2OiXdG2N3c4OnXab5vw1FGceBFPwlG97BTc98Qmcutjmx17+HF7+6h/kI5/8KM941k3sF7CdPfcoTkRMq2zkIisetemp5latVvDG4/XdA0mr1RLvItbW1rh48aIc05BarSZeNhWZdrm0dpHhOKNenWdx4SD1eJG2dvYvnOqpbhuIH09mSiD60L0PsbG2wnNffCVZuUF1MaKdLvPY6iOkWm9eGXNJ619RrVVISC1OmNbcM7PTTE038OA6JdnNzS5OQMA7rTAMpWeIjr7oGmFNiLSMTqfLww8/zHXX3ii+BzzyyGl8qnvk8BXy9y0eOb3No+c2GeZNSjdHbeY41dYheuOEle0SV5lhOIoowwa5a+DLe/XWQYwN2G6vKgjZZVf1/EuqBS/tWcDzyJcV0Mc7bv/ns34z0Jc+PA+bjalJH8+n7e1dyXuTza0dZhfmmZppUasn0oORNuTW6fU7CKcYqiaaqkw3r+hzpEyh2myx2V5X0NFlce8iHuSMhSgKqCkoaFQkk5rROfQ6wjKB9ZErQk6dX+HA/hq/9zu/Q99GfN93PpejC0b82aTeKNm/z3LuzBbTsy3KqFQEHImnGSfOPsim9hqGisq9o/Pr8HrRk470+/2JDDxYVqtVOcPmhP+dTgfnwsl1EARUawKZSRljCNmAMKpw+tR5/HvTM01mZ+bZv3+/ZGAkt4KCklIYYXVlxUuMMVihtzEGPyD6+IX7AXRKUWb+8H9spbwDGhoDNoQodhPFx+paBmgLKJ0jkuem2gCZJS4kVung6S/8Tt78p3/Khz/0Ad78xjfytCc/gdULyzxwz/0M8mwSCf/SL/4qf/NHv8Jdn/wXHnfN1UxVErrb6/Iqm/S7Hc6cfIxBv0tTQqrW6qTylr5elhonQzCUqlk98tgZLtz1Wdizn2j/deyefoA/fcMv8Or/+Aoee+RhfGQUy3FMNROk8wLIBUbDQvfTCX/8GgqtQzwnU32trx1pSisQBe8Fc//QlhMeJlFIFDjiOKSiSKQQfyY8ludOc0cqerLC4Uxw+X15S2tKYkW5YwdVgV1v2MYDTkUCzRXt+hquliPnICLEa5Oj8xIUxZSKyjPVfFNtFJUCinTQw7qImZkZKs0qVa+44runJUkSGnFFdMaULiCMayRhgqyW3mjMTrfHbmdnAlY7OzsMFLEMurtS+gbHr7yZa69/CgePWzJF06dPtWVoqzQbs0zPi1fie1cbbRkjfP25HBeMZGSZIjA//kB8KPIQlCLUkya76z1Wbrtlco2UkjIXv0cgviZJRC5lNdZKHiN8pGrVp5A+mrkpnvPkp3JsscX58xdZwIL0f2tzx08jkBlPdqp95OJl43mPPoH478fxojLG4ZzBGDOZT48nRhOIb2ieayu9dQAAEABJREFUemtKINxQXXCH5QtnuHjhrACrS2O2qsxgllQp591338WONk0qrUDGvcji/BJ5WZO+FVgCjNZRKCwaSH5WwBk5rR0oKLXEUrIvKQs7uTOW3MZpT+cWHwkXEnPpcgqdlLnGE60eiAIpYCyd8OBXqSVMT02pbtlVhviw9LXL0nSFhVZV4NEViJ6jlpTAgO2tVbZXV+l1d+irLtmXnLfaPbqqO3ueIJkgncTLKGOi0y6IRKkFE0+OhYKAMI6IkzrGRqIfrbfgsu4bmXRIXbXPplounZzY4ChjLF5lKhugjx/TSQ461ZQlg4H4rz2SBW0wNpoV2gK4XDLe3U0l/2ICdFZn9965SrczpFo3Co4sj50aM9gteNUPvZo5bVJ++MMf5AtfPMPSYojwEiUKcnAQC3DDyBFIpo4QyhSyAK8Tzjnx2kzO/bXnLfr4Yywa/b1CK/dlQq9HXhb+nUA88HyyejaQjpeSEZK4ceIVhiisYSLNEWh8zVkYSywbDIJIb6CemuQbP2VZaiwvJDu55T3A5OT/+CXt0HNjzOTd0mhdaibSV+CfFRQaUlcYp45RhGigyHaxSu0L7S4W1skb1Vm85iae8ZKX8WM/+jr+y2+8gT/4w9/n+1/6Hdx89VV4Yf/F375dKeZP8JmvPsCyUuRznRG7rkXYnOehUytc6o4hQmWAKtMqvlejkWr1OUN58XS8wvKp+3nXO/+GL//LO7jtvX/NH//h7/I3//OPueVzX+bg4SOiaSyjTxXBVQhwzM/XMHaszZF1gYjGkpDGxZB6LVS0YwQ4qscFMJZzwDPcFFp8ibUWI0CzUazUKSEW84UnejYmG/fFjyEK7SiLvox3QC5EHwlCi7ikKbAJVOK44nDAoGNk7JeoqdQgXGbczaQ8MbWoBqpDWylG6HlnKhoz1pBO3jyf7Ex3+qmMcEhRjEXrWOcDeoMOw8EAH6lsd3Z1rrVttZHV0FSOXmjNHsAtxQTk+sNdfIQy7GwzDqycWZtmZZ1rrpnleU+/jqMHSgIJPO0NYdyhlTQpBrnmK+QLAoz/NSdFJmGRYI3BR7+OMYUi2tFwkwNXL9AdrvLmv3izgOMiGoxUBjca54TOkZiIQryIoqrS1CnkSyha07C5RR7EPPk7vptvk358/LaHOXzjdYT1QLXSSwTOkOj9LE0FHmM5GEO1FlGphgShwdiSQtG/B4ZcDiEQD536G60/cDGlKQgCRxhUSCo1vTeld+qicYT/a7syj0jkrEZKK088fJqzF85TS2os7W8ShIXqlht4p5mqJGQFnD1FVcaG+Dmc5k7l3MbDkTajhmL9eNK8g/DR5M5Od8J7BHC+xuttMpSxOvHfllYmHUqfQmoKLrzDKUmZ0sbX+u4m993/IL1RQHXqICSzbHWMZN2EcJF2L1IG1WF1oyv9CDHGMBZgjBQ8FALIIHF4YMxMylgOvJA+uqBkOOqS5UNKKfA3jk2BerWaEIimNBvh9anda5PqvUglj6ZKV7OK5H2pw//LX5nWazJwpZqzhKYU9qWUcuj+mfc13a0dZmpTTNVCls+dVR+0f2BpiK9ziopL2dTWtgENdOzwPIloW1+FV//QS3nNa3+er976Nf7yv7+dpX0Q1WeoTzcJqy2CMIGKaLUOsGTSr8zPKycTRpHuIRtM8YAayKH55gOTSM+MMZPnfQV0TvrhLzLtu3iZtFotLoPtWO+CmQCvWB3oXPozkJ1dbkOQPRnZSSRMEON1jTK/yYHLwta5Mmx9F2pgVB4wpsRJafzLTD528v3NLy3gG8+McRj/QER4mj2BpSZEdcdirCcjPZQAS3mv3UubEDUxNS2gt0OpXXSKLv4vbpjfy/FveQ7PfcWr+L4f+yne/Pu/z2/82u/ygz/wI9x8882caWfsuJrSqW1OrwhA4jq+Jru83Wdra0ubbGNmFqZZWoilpDBSoT+QoYVZj/u//AX+/C2/w5t+6w2cfughvu3bvpVf/8Wf5+d+4nXcfO1N1KuOUIq+28vZM7MoJezQV7RXlj3CxCpS6DHdmJZAKwz7WrnXJmsopICFakSpBJtq+7bIUowM3/+K1VgeP4wzXGgRJkgBSwqbgyJVpOi+Ob3nxJtAwo8qjn1ze7VjDqvL24oYxzjV8nrtdOJJG1Io6xKNE2PE8xBHYCxWyunKCrn4n5tABmNIlcaNlAal46FozPEGhGRmA6f5MzIv4yCkGtc1RkCoGl1VQN+qx4qSI43Royu5ZIpW2p0LbK89RFhe5KprFnjm066TPGQsYaAM5TybGx2cir1haShHTgAWqhUYecNAgBO6jIAC3Hii7DPTMZ1sgw9/4BN87Z6vQdkjVh0zF+1WfHBSokwOxpQxgQy6sBFWOjPoF7iwRnnTt/D8576AZW9QYZ2BANso4m/J6GrVCrkZaX2XeeeNKQyqOI1tBGDjUSGDMZKDwVtBEBpEsfgzmtwPpF99Re6F1tOanmFhZh8VbTKl44B2J2VrY5edTpe2DMzX1JOKZbrWIIuGqiR06YzbFPTo5306iuCcp5++dGYgoBoqIm+TygnnAmfU83KzssMUZwOiKCEMJVkXih7xrDSgdRoBYi6OVpIWm70VdgX+aT4mLWKKQNy1Ebu9gouXhnT7TRYPXMV2x3JO12tbuWgBX2awWUSgsZ3XySinWY0ZlwPNgXhQToIJr4tD1YeNdC+3GSPNMy5lxNIdq/fEMDKBbV/ALOUiCsBJfkFSwUWO2KuYTclHYzI5mjzNqAj0Sh01CZnWnmlDzsmGer2OAo02I/Fzd8uRuApTlYJapUKsKDzU2uUDVS9fZNDNpfslL3juLL/6q7/Mg/fdrv2Cf1WZAhqS1VDjjkaGVE5f+6SYLCTTvFlqGSmrSBV9l8WQwDmRkevZWDaTUgLGmEnL9a7MaPLMy5dcz4JC15lkE3P08H68Ay8lu0gOKHcG/0ll8/7YkUPb2dlRWaSLakXCUs/TsX8kBudazeXTCZFfP9XB6qEGsuKcrv6PPx5Avj6MB9rL5WBLqdTIGKdFFxgRZUONF+SUYoqVEKbqDbQCDR3iqlNYRVylrRCOOgyXT2O31jEat6TFwtVP5vHPeSE//Rt/xt986DZ++Pu/l2P7lgRKKaceGSgKWSEJS5UISynYmM3dHj49b07vpVELqNccC4t7CWU4j547z/pam4WD+3nVD/8of/Tf3sLrfvO3ufq53853veK7uPHGmyfC77ctU1MzUno7iYJdHkvYTko7xoaJAMIibhKA6MzAfxdanwTmPeE4HTEapYoq+uQCN2dCjHE4ozeM1cqcRKZzHKUfJXD4CGc8LGk2pojlpb1g+0PY3NkmrEaKWrZwEn4sI8nlecOwIFCEZgR81oi+wGAUCTgXas5Mjj5gbrbFzFST1tQUrekppmfmmF9cwv/555JSu/379zHVjLVhsUMgHjoMFRl9NW5SiUOMi0Cy1NIY5Va82+HchY6WXuXIFVfxODmrpNbk/AVY34Rqs0Fci1XD8+seY7wTCmTQWh9yFtYGxDbCBiGhqRC6OoNBya2f/QIjRd8GzSvjtZoLgY2f3mcCxqH1FIhJxP5CYZIxhr1XXMl1s46RopLejsFHRnUZa6RsQzYmGYxkXOXXWyHDE0iVklbgyCmwgNF4qQsEaQWpyieDkZddT08dxhYYOSqj/s0koZTTaO/sqva7rvq/dFWg2pqtsLg0r6i6MYnQk6RCPaxiBYa+hrijzA6N5jPcsRzyWISZLNBSApxkZa3Fii/GGPzHn/v+gQIAiRSRRmZKMgUwuRyBIaRQIJGIf7u7u9pz2FJUHnD40D6cM5LReXZ3LlKvGvbsmebciRNcuniS4XibPOuRjccM0z5ozGqQEIeRnAW4IsCIFrB6lHM5nRaNNiYKKrpniaX7em3Cz0B9jQt9bwKBvrUBgQ01RyY+pqJS/NI68zwnkz14IBuVJZmCjMIDhdZT6rwxZbF+LYqeeoOURjNnXJTEDUtfdK6qRNJT4BAmhpqCgnvv3KGWwG//l9/Cz/u8Z/4At33hNE966l4uPLYpsOvTk0PyIJ7KGQ8V0BSaNxfPrPjnMxpsIH6KLgFyLjp8vzRNxT/HWA7GR++XjyVj3S9sJhojctlyKHs7eOA4SIMgkM0ZySjGfwplKmVZav2jiZPtSi/H4ref0wN+LkcFWq/v7NtIyuaPODs5GGMmR9Tp6yf/r4dyMlE+eWaMwRgpqoYwxuhexuXxSuS0kNQYj7bInAxXhedCaVJ79V4unbqdMtvG6Hrr0gm+9JVP8bHPvZcvfuTt/Pef+xEe+cg7Ofn5L3LvLR/mi+/9J/7qA19m73XP5nf+4k949mtewl3nx2wKcDadozuCtfWUlfVlmnQ4cnCaa7WRc2AuZDEc8ORDe/iJV72Y3/uFn+aFz34GaNPJSDjSJG5+7isk0IDPfn6TsF5Qa0ZEsWg3QynLkImAhISmKAUYMU5KnqqWmVEyljYOCyQ0g48CUjHf6F5QhhOFDU0oRbS4yBCFllCKI53FxBYbScmjVKOIX3JM09rcKZUGNiuGUgC0fmGXIAvp+FKDjnFUZzw0pOOa5gplMNFlwy2ruDIRH0OCsiIFzDh/7hLL51dZWVmT8S1zaVltdZ31lS1WLu2wfG5dmx4j8iJhKEAYi8qhaB9IqTpALuMXCbQVQSxUMw4tLpN171BlQZFvdppWtctUNaCqtc8GMG1rxKKLYQU7roitBtMNyBXlhIVG9+hjOrTciJFbJZjusP8auPWuz01+1xWGTMvppG6HXgmJtRiBoZIJ4ihEykM5v4BUBXEdc+Qwz/i+7+ZUknF2C0pFUESW0uRK5duMBmO1ISNFr/1Bl0wDhS6nEiPN1jMZVS4H6aQDpZQ0V+nBR0MDGUyjMkNgZri4vMP58+va/PH0TxMGVQbKYna3LnH27HkOHZpV3fsgcXWADXeYXgipKZoPGhGFpNHulqKnTqT0NVI2E9Wc+uUkNUsQWNFSJY5DnHOEYYhVBGhtgAd9XCAZgwREWRQ6T8kUKY97I5JGQk/r6gx2Bbw16jMz9Hsx/UFCrXqYVvNqttfr3PvIthxjSTGeJwjrjEfSG4GBRsWIF/7/TLK1c47M9okTzasAKWVAGAaadkgYofdKTwpR7AT6IwK9l2gttWZITSWeWAGOFU8lLDm3HTq9DawFV1gy1fhzZSKmyCf3Aq3ZyoYCObNGvc5cc4rZZl0OOWeqXuHgwQOMVbpCcl/RBvPq+fM0JPvF6ZA7vnaGqJbz2//1DTz5+a/imuuezngIU3PQG+XINOj4P+6Rvg4ly5EcHfoUQSqAdBjxPk7E70okyYAH5NFogAdLJ/57J1HK4XsgzrOSfJyKlgJbqq/G8mWiRPp1SE4OIryuhNZRqqmHAr06xjjiMMGFljCwRMp2/L0kjHEmxhiDWANo0FSpsjFmclN3dKuQ0Wf+9Jv3Jhf/ty9j/Dvum3eNk9L7K2v0HVDYAiEP/rKQt9AhFGgAABAASURBVAjqDbZW2vz2z/04//TW/8FXbruT++45yfvf82He/fa38q5/fS+fueUWPvSRT/G+d3+I+x9+hB/9mZ/mOc/7dr7zO7+L3/ytX+Per36Vd/ztW6X8O3z7C57NU5/yRKQuHDkyzZE9KHo3nDlfsLa2QUP1psU9exlnOacvrXNeu9cf++Qt/Mmf/xlv+q+/y//80z/hQ3/9V9z2zrdTlqs84UlP5LrrpedaelSJiINQtDulcqmEBNkoFaB5A7aEWpSG1Xs5hVcqGUzgm3WT92IZaF2KVYmNDEZRnwSJHJUHZPQxArkAI9qtFDkBrMC0pCbgzQRQrbkWVSHa6mpnsgEylBJkUlbvmcdemQWOhYAj07Es0gkdqbz3uBjSGXcnRnT42AH27ltgaW6apXk1RWbz87NMyUh9m5mZoq7wIVZqXhGtcWhkKEM63S6FwDKOY+oyhnqrQiRexskChanibMhud0ig8yuuuIbHPX6aY0cWeezkGucunsNHIl5JfdSfjUuMas7j8WgiB6MIOpOG+X9volXfw/VXHuHiuQvceefdjItdkLMq5GAG/VzcyaX8OcJFnVtlHF2CxIjfYDZWoVLntT/4KpoupqeNlkJeIpJcrKy+EFBhLMZU1C4rfKNZoaFdFysZyY6k4ym5KcV5pz4lpfpbze8ztrGisVQAWxRShsLg4mjCm821XXbWtxEj2L/nsIxtjkylqc3t7iQKDgWeToBppQt18XWqOU1rqqlsoEJT+t+qt8TTOlEk/YoraCDRoW9Pr65yRWFlmYMAwDnd8GuR7nha+qMhqdpAqWwg4AtEk3pQOCPn0me7vcXMdIOrrzlGJN390pc/w+7GssYqCJOSWtIknqxXtzD6ClUKgLayRGMcgfhiPTfEz0olpiDHaewwdH4anQtkRFcQJRgXTtaQJHWSuDrRWy93H6D0+mN6ioL6/RFDMdovLVT5wfMmNiGVpEajWqFSqbC9u4X/fd4wqrJ3aQ+HD+xBCQ1Sd9rbFi+dK44dwv/V3sNn4R/+6c/4rv/4E7z2+1+oZwX1lmXPnnla4q3DiWajViIREIm/SRIRyZnHlYC4VpX8a1SVlYgNWPE2DOPJujztvpXeqEWwMwYjG+2PtoUppfoGsuOcwCXsPbBX/Mix6jdUf0MqWix+fTrBOCYfZ0MmoFyCiUo9klxFnUVM9pfGGBluiY/mvNC9B/CNyUfdJsf/55fv++/vXn7n8uD+3ApokOIWEiD0cQSMyg5v+5e/5p4HvsLm9jJf+upnectbfpNf+Pmf5x/f+dcCtm0OHpjl+JUH+PHvexU/9+of4Hfe+Gv89u/+Fj/7Uz/H7/zBm3j1j/wkT3nK88niFpvaZFvcP8visatYOnaQ1kw5UeSBhD9UJJ+nXbaXL5Ipjb/h6mOUAoCH7rmPu1Tv/dxHPs6f/vFb+L5Xv5bXfvt/4DMf+xTH9u1F9immZpjAyOtnoNQ+UXQaC4w7qkPlUiYvsIFSl0xGmYn5hWpHkgNYgwkgjCBSzdTIwMbyxpnYbkpxy0T4Y6jo14QBZVTgUxFv4IXJcLoXS5FnWtNMqcTgyw9nT58GgbvfvMoUWjtbpZABeIMrNH9aSMD+WufZOCbvjkWzIbSixWtB4SjVEL1W4FRIpbx398aMNLRWr9BQySBpVCikjKk2DH19zP/aU13AMVWbw2R9ssEqSdAnER+s+FpNCo4ePczNj7+B6659PP1ORnfLYj0tI8lBfPFRQ18RT6rNxFxR7+Qfg9Y6DRlGUWJSS6hP1fjybZ/m0UcfFoMKLDmhooVi5BC5nkTdh7QEU4CNQslzAC4jfOKLKFVGEeeI44K4UiWJKrg4oKJoPIwzPAg6G8roWgKIKs5ZjDH4tN8DdOGM5jS6b0A8cwKaTrvPQNY/PT3L3NwCkUnYUplhZWVFkWWH+nSNG590pd5JWdMeRae7xdaoI30ZsrZzGUxqjTqtqRnCSo0gTAgl2yi0VAQEgWgUm/BBQeZlK6fpQcunpCPprXewpTyO9fcLyE1KpnqpVElln5HkYRVtRlQULY6k2/53vJ1NmFnYq3U3WJbDvuNr5zFhS9fz+GfGxtikSiS9rISR6Cn1vCASKFgMxgFOuiPHb6X7RiDhdAxEs7V6JD7l3iEpHQ8CS2jAUuJ56I3OSLELb++yj8FgSCZ9C0R7tdKkFleoVatYzeuF6MIAFwQqFUJXfHXOiRbHQGUJUUWR5aIvZ26hruCgyV2Pwu/86rdzeM8+3v6Xb+LLX7qL7nZJs1mQhHV2tnsaK9darFpELCCPwwQ/TxyEOGuJPcOlQMYYMFpQWWJ1PwzDydHbhK9rjxSIpgpmPJ1B4OSwakRBjDFOY8fsEUbIoCj1fmSduFSqa4mXWyEe5ApacgWahckxRhzy02m/Qp3ELYs1WIwxhBoU/1DnaHDPyLGYx+RTTL7/376M+vr7ngDfvLL4eyWa0HsBM8TYLQwdjPfiut6z0OCnfvLV7Nnf4szFR9jtrHHg8B6ufdJ+nv60J/LClzyL737Nd6oG+7088Qd+iO/+7T/ktb/0X/nBn3sD3/MTr+cJz38Z3/PKH6I+v8S/fOCzfP7O+6mGNXqDPrEYvH/fNMeuiGhM52yvrbIs0DJxybQ8Y6lI8Lqje7jy8AGmK3Va1YCD8rAvfOqNPHj3Kb7w2c+QjweKGmDY7k7G7Gtn1ytTKC9dbTUgdZhxFRdWUSAiRqI1ZiCFlLboJxW4GxkJ5NrcypX+pjKkQpsQmQDIGKN3A9CbpQciCW9QFCCFqDur8UfUGw2SeotABjKW8t5zV4+Z1oyi/B7r7Q7VRpPYQTWoE9m63Fks5Y80ZIRshmHpGHrh98aKPAb0+gMpdDZRDG+8XjG8jL0R+T9PzoRoYVSlXmnhbIz30pFpyEAbWPG0bx0+VR8Mt5E10QgRwOwoMhkQEzE7PcPxQ9dx1RV7xdOQvO9IRJdRtOsV2Ao8nG+uJDRj6iLe1977eY+L22e45sYj3HLrHdz/0D2AxUiVpxTZ9sT70jgUrOg+mjqnMFBUQvo2I8t6up8wnm4Q13Lqim7qiqRckOKCGoEAw4mnY+Wjfpe9UolJqn5NsaLrAanPGLICrze1WouKjN+pVSXbMQV5rP4CzaIIlML2WL+0QWdH/I/r7N+7wOLiIpXE4bSJVlVE11QL44KVCxe0AbeGszGyVDa16dvrtBmqhplrARK59GQs+scC/yE9lbz6Snlz2U23t8tAzt3rSqpN6WycT/ihVeOBLR0U5FnIIO9QmTJUGgF9BRM+ZW5pUzaKGpw+v8Hd951kqw3zc/upRE12t8fsdDsErjaRUeJRsxwRuh6zsxG5eGEm0T4qF2SEYYV0kIP3wGrGON2LRbesW7o1Ho/p9Hv0VMLx/zbBUNlgJgfim69tl6Yk01rjpM6UnHpTLQ4q1MKQUo696A0pVQqSSHCFxZqcdDjg1IMP6rzEWqg0I/EbTp2+wCtedJjX/9yv8ldvfRs//JN/yt65KTyOkmtz99IKG1s7FA4SzefE90D6HMQGRQGk2VBjj7RPssOmsoIdOclStOZ5ipiJsSXe/grZ4Ujr6PZkL8MMpAPNxixNbdg2WnWt3xEnAfNLBzVugnEZZVBgxSbsgJFq0gYDQtYAqyFFkOzXoI9s3R9LtDZdTn5cOTkQWafbJeKZDLnAg6l/8o2jP///asZoWE1YqoMhBOOBINZ4VY0VYWwstQoEJku8/jf+nCOHjrO90eb5z3oe//Sez/LRj5/hzf/jQ7z4ZT/NlceeSHPxAKa7jlVUXKyfwrTXYbyjnxWQN/xvb36TShTvohkFVFs1tlcvsba6SUXGd8XRY+zT+/1extr2kP0HFpifrfNPH1uRQAN50SUKbU4tLu7hd3//zbz1y3dx6x2f40de+2oWZufY6iBl7lMKOIyUTpiBjUIpbJXSFBAVxFVHYLRMq+vSSkSlIpEMH8GMJWifPvUVoYyHI++CBFRGTdwpM0q9Y6Q1TnwyUmghOTolj2IBZkFVjsQJABKBXj0pubgOWVGifQpsOqYSxjj1DUxALBCzUjBnLE5jIwW2ucMYgw0DKnGVIE6Ixae4GlOTAjWbdZr1KnOK5AoB2MaGau8yvExe3oYlTv+Vnmo5y2E2Yn19RY5kiKRKd6QnMpy+amg72txZW1+lo13p6kyNF77oP3D42FF2VSMtNa4xRjwKCCgxNsAKDP26MpcTKjItlMqvrQ04tPeoatAFj50+O6E7EIAZEC8zrQm9DeqKCUKtXw+07oqTbu0WepiTjAqiGCJlF87JsF0VJ2ZleSh+jidA5oFiMOjhTEnkIpBBlFpzafxMGkdAFCoSjcWrMkxpyoBr4tlAddRLStdPnzyH/+OBqakpDuzbj1O/jZUtauq3dOgIe/cs4n+PN0xUX+/16Srj8pFTv9dj9dIau7sdBqrPdgWwPZULRnLKk3+6UdfpMEdGIpoKxFoBxRi/E3+Zh06PCgF0Ro7Bev0rckaKxo30zooXmcaN5KQX56c0R5cH7nuQ02cepdUoqSYJ43ygaH1D4NvW8x4jrVnYqTHAkAhMmjiBgBU4WD+m7hpFtTj4RvMgZcQ7H4T4yDAT8HrH5dc3UEkhyzJ8eclHqsaYyWtRUOBlEiujqtUqAsVE6xqTK2vrKCLuDPscPbREoJJJHMf0+n3OnM2pytO6AEJnVF/f5OzFC7zrI/fx13/x3/nkpz7OsUU48dg2z3n+zUDGzk6fSjWUDJakJwOMswSyg0JAWmjvYiiHN5BMOu0BvZ0dBgL9LC9kj2K7UVM/T38mnnrwt1lBMRyi27RkK5VqgKevWk1IqnXZeg3EI4jFN69vllwgUfhIDCY6CwHWGkoFEJRgwgRkQTJ9LP6OLo0MzJ+GWq3VgLWkIsNs6Mm//5Fy/vvLb56nOjMipiR3m4zZ8EPpHgw1FnkdZ6q61yBPm3Q6ddbp8KJX/Axv+m/v4iWv+CG65Tr97QfUZwWnxZSdgNGFATsh5DNNsiQXqbvk0ZiK3eStv/nDvE9liaYreN0v/Aiv/PMHeOmvv54zrRr/og2jW7Y2NXNK5eAsNzQttbs3md9p8/svv4KpnXUyRSRONahTKjn84X99E/e/828xe67jB3/5b3jta9/AB26BvdPHufrI1TSDFu3NAZ3utgr5GRuKHne0Amuh0o2JBlWiLBbVEd4oCjoSfB+baPXNjHCqTmN6ibAxQxg1GI9isqHDK3g1qdKUwdd7KaVqs5v7Vlmfv4TfDEjkGI7tuYpv2/MsnjnjeNcbz9I4M8V1x5+ljaNd0u0RnWKFUbBBxWVylm16KgVM9eGJrSMsRE0ubp5l0Jc8sh4mH8qg+3QUtfYGG4zSDTrpBVqzBbPzJZ32SYFah/2zDQ7OVZiS9GrKEBZLnfe26belYNFN7Jm+csKLqdoUjZk+YXIrjfgBersf5olPXOfwwXV2VQPtbl/CKBo8cGCeTA7g7MaQfjatVEy0AAAQAElEQVRgmMTcfx7Wt9Y5sLfCVccaLD9ygoMLcO5Lt3P2a1+hFu/j3KkN9oR1ZLN080zRfkprvkLXdLHDLkFjiqAayyFrzAslIgc312BlsKM1D3HVgLH/x1s6KfO1vVwp+XaXe3QudqmMK8zYKaoyInkJ2goN81EPWzXkyYD14AL5XQWNTx/kiq0becahx7Fzx6bAbItD11quffoBHk7vo7dvme3FMZeaKZcqY3rRFOc7Jddeey2H9h7B9AsWRfs1U3M4gc1gY5tScwVdSBQNhmVMRFXZS6LWkEOocmj/UVo18WwEuZxsKYBod3dZ31llRzv8hdulCPtUyyMa6xgrjwRcOhkQ5kcUwc9y5z0X+dxtl7iwUZArnHx0c41lZV3lTAtmAtoC15Vum0sKDsZhwCiu0MkcyUydNOmTq8UN6DOkMZVw/KpDLO2bpTCpItwdXGAmmVMkJzelzCvQu+QGi5P+5EQmYc/CfirWcGhKaxjtsLlzhoUDTfq2q/nb2Pkq+Z6YdatZqhnbwYiV7VUC1+H66xOec3OLaQNmJeU1z8n5q997GW97+//FJ79yP2udMYtH9/HC73k2QyHj/iNHuPL6K9h7+CAuqeilkLGcQEeR+Fh9s26OGTsi2fF8PMXeZJFWUKczypmd38v8wj7Znps4paEChul6lUZima4ENCJD2u7RlcxGnQGHFg7yzCc+nQDDpVPnpfMlJlyi1Jqdq9FsTuH94vLFNe6572585lIIwP1Nq6yp1KY51mBLcnw0Gyhcx38EAv5gsci5YYzB98FHUoz1qPh6y3TUT4meh+qH3igJihjlImT6T0/xGG/kffy50VcR6kvRmQJB9XeUk/ETGvZqKjPXaBw/YIZpzhEfuJqpZJ+InCGqX0XZ3IdT9Hjuji/i/4ro2qv284bf/Sm+7VX/kZI7WJxq8MynXMeN1x1gWulX4sY4k5PEBddeF3BIgv/SrY+xK6+3q1SusE6ptASgWt7nv3wHw0ceBFF15Or9HBXjv/bgA2xv7wpYQiqxI3GxPGB+mS+l0QpLKvVAYyQEsSGIdK4+NrBYG0zGCozOyRmL+aXSGu+Bjbiuh1gnzsoICimJ7+UjiVLGOJKBpoqWckVxxTil0PteyWs1WN28yGjrImVUTN5HkU+uyG4g+RhjpHgJNqpMvHBoNGpgsKEFm5PKgNEnkAystZS6bbwHpkKSJBA4RQAZfaV73Y4MQmnmSFF2EJbUGg0qUUiWDrVupDMZwgTxQ3To/eLr44x7BUeOXs2x41Z8LpmfnufkyQu0pqc4dnSJEyc71JoxjTpKY3v0+0NiETRUxHT18QXOri3ziVtuwYjOeaV3rmE1GWQq9BoRbHyAIGMr/NGUeqbmZSmlTrSuOIwUJTlCL4sgJAxiXdcpxUVpG1FYw0clvvSAzEeiIo4TrJzc2AwFdNnkPJT89x45xNzsImfPnubzn/+86ropc4tQm57WuDo2amwq4t1ak1NSGSHVWgrtBRhSsFZACkaBgRMNueqes9MN5udmxMsaJijxss5FtzGO2CZEQZVaJMaoDlEXgMxMKcWdmiauJFRrIVPTdaZmZwhqMdalPHj/fcrwlnnSEx/PS7/z29je3NSYY/qbbdXrC574pOMEosPrVVgWhNJZo1JCYUNKE8g2QOqGulA6J1oNzkU4ydIYQ2lHkwjWg0eq/YtSnUtPm3QhDENGKu11/Sas1hYEAVP1BhW1oRz8dmdH4BUqChWv1LeUfkps+N9zH5kR/aJPZsqJ/pwXD7M05Pjxwxw/cC1bssf77thWpmowtuA5z3kKT3/ZD/MPb3sHj0kWiVJ9W44nf014VhnSxsYGPUXKW+tbbGyu0GzWaYjGShxpbRakB57u8agvfevLeXRkjyk1GdRIStxR1jZUSStXtBo4K10D4wKm51vMzUyxKyc/XW9ONgH9O9fffANgqUhvQmEIyortUO/pbpEbfZcYY7HisfHHyT2LQmJKrxvqYX03Y8xEAMYYPFDo/uTHg8TkRN0vH/Utxuv7/+/Hj3G5iyVwNUJbI9B/pYwjF/AVAo4SfWTEiU5qNmefHctcHUX/NCuPfIH+2u2Yzike/sqXuf8L/8b5u27jwql7WT73NS6s3EW29SCbJ+/mvf/4Dv7ojf+T2+8+yaGjj+N5L/oejX49paKVuX3XyTM/njRrsbkRQLTAbOsQHdFy28NjvnRPm8BkAuAF6jKs+STh0OIM/e4lPvCut/FP7/g7ys1HqNVD3viW53Dbp7/EBUXG9XqdlgDERJaO0sYotpRSmly1N+ecFgbGiIfSLM8zD4RZlik1HNNT/74i5G/c8899sxKYlcaXOIGd0YZjrjEhVwo6VsQ2yvuk4tFYSjoIS5qLLQ4etDx0+jz33vkojXAGZETWJQJDSzYYQ1ZSCSJCRZl9eoxcSihjxs+hNAh9vAL6+QPfz4OUjMLToUd4YyrUry8lHo1G0pMcZzW2ZFat14iiaFJ+yaT0TnqkENq/RimH7A3PhZkim3UOKnV85rNVKpoybKyfoyh3aMkIpmsNak73ltvMNatUkil6yjqyMqKQFI8dv0L9t/noRz7Aysm7qUxFIGMfia+myDE2oywchQdgLdeo9mAUTZbtS7hgSKMKkYnIlEYWZUkSRtRbCUlsyEVzJ+0QTQfkZqzouU8RZwL9CiYOMGOL7dVUcwyIBy1m7H7V2GPy6i6XVOp65NQD7D88x4HD06xeWNZ+wP20tJ5GrUIu5+kBqCeHNZIccvEw91GgiQmiCqVxIGCqNKaot+aIqnVcaLW0AsIBgehzSUlQSSHKVBJYpd0XiIrOofYEfLS7oYxrNLCEJiHth6wsd1CplynVmPsCp4fPn+LAkcO8/yMf4vT5i1RaTgC2TavVEkAEIEsvpbNYL9OCULYYyj5FBS4zOK0hllB1hjMWUocdhwwV6Hh98ODr9cZJ3610ohR/B9JVXw/NyXFyyrGALPT6JCfZl97TSDHVLlk4JqPOSCl/NowxgwZJ2qCW16maiEG34PHXNzTXkDsevpdKHdZVQtqzz/Hr//WHePZ/+Dn+7W3v4UtfPEV7s0dV/DMCu/MX1lnb2lbpZDQB1F1taPp/MQ2FnHmhuRXlGa05p8SU4jVMeG4psIERQFcp5DT8H7iMFeRESUylInnquTF63phiSp62TDOmpqY5f/YirZkpnvXM56Ehac3VieKQTPsHhYIqJ5541mFLjHNUhC9WwYzHAk1NqrIW4rs/t6VqpZ6Jpa4mR72s0wmQGGP86aQZP6IUnm/es5P7fKOL3vPvGyLNG09uGymc0zsWo/9Eq94tBFZGxBDMQ9HjxK238cl/eRf/8ta/5sPvfi/3f+1rfO22u/jgez/Av/7tX/G+976bj3/449x661e596v38ehDj7KxNebwfqUWS8f4/Bfv5Wvv/Svu+/zdnLj/FOuqF3Z2xjKWNutS1iyukVTktSSo1XWIRVMu8J2UDdIBcT2i4QK210f433S4+7OfxkgZvveH/5MEaia/xhVGCfVqhEqdUp6exjM4jTNIe3imFkUxOeZ5LuaOBVgFfkd3JPDqC3THqoV9o4/nkVdcYwyFhODPkaKUikZKKUfoMgqlQJkUxytHEFtiedalw0scPDzLhfNjzjx2hkpUldLWqdgajAUm4muZZ4ROxh4aRumOaEnVrwHaTS1Eoxe8l7ef0xuQcZYw9ECWTegPZTQusDhnpFCBHFAFZ2W0otVZydTLzYHB4RXaGCOTS0EAX9oUY8ekeZt6LeBxSv1ufkIseodMz1UVHXXZXNthfiFi5WxJ7MTTqRaFFHa3va13QgUOuaKQCsvLF7nls59ALMF/SkW0kXhTCiiMC7EC4dRHDqI/V7q8of5+HY2qpXQF7Z0eY9Whc+NwYSTDLxgIxHaVrjsBXqZoc1SK3hKs9NNoImurTKL57piyp1lV6mqqDDSSjpw+d5qVVZhemOLIoYOE1YBelonWBE9THCT4jMFaza9NotTXbiXzVEBTZobIRZJDhZE2a7ra7EwFzKX47Js39ETzRArXM9Nnd7BJakakDOhJv7zj3ti8xI541FcmVBBIv4zWmHOjUt6lw1fw4MlTfEEZW9ya4t5HV5WKW9U5DX1tArokorQGkYaTXHWKFbA4kxOWpfgPiDfqNDkPxB8jmQeiz/ctgJH02ANvrjUH1tFWhOjvGckijqUXUaBeJZnP6vSCv9doNPD/Fm9fOpkONc8wEH9LzCjBCnRj4UTLRlRti9lpJxXaYnnlDDs7MDdn0RYNP/3TL+d7X/OT3HrbeV75I2+n1iqIKoZcQNgZDVD5mMZ0ExvF2pzs4+uzkYKD3U6HroDfy0FqjytFnugOggjP72qzRb1ak+7miGqCEDzN9XqVJK5Mzo24pOUitWNaGc54qDE7sG9pj1g1TTHoYIQLaBTET6OgzNuEtzP0ieKQSHwJdAyc053LP8aYyYl4q5OvX/g79uvnxhhKCcbf+2YzgU7tv2t+Sr8qf+vr44jx0mO9m+smMlDdzyzSNYR3GBmv7mCIuPfWW/i3z3+ZOx64m9vuvZfbbruNDdVTRnmXMghwNuH0uRXa2yuck3H1O2vsPbTIy17xcl71qpfhU4H3vetd/Owv/bSi4D/krf/jL5TKPkCjWUHZCKceu6jo5CyL8wu88HlXctPjHafO59xz9w4Xz45ZXdmhrbRmTsy87oZ9eMGcuniR8e4mCrd43HX7iZXmia+iJZYwO6Bd5liS8kZTKsI0AiHPJyfmWml3ILr5+uffs88LRCwVXwqMMZPm3/HRkDNWYi7VLHEYYqwUVewLbEg1rtJS+jY/M8/h/fsFKLC2luLfy4IcGzkpQsZQKdNYwPQNiYwFPKXqSd5QNJxAvmDy8SAvZ+v7GQNWNOdyGCPVAK0NJkrnQaSmnf+6Iv1YhlV4ByFA82sLg5hQc2IdgYxT6oXVBpZX0FKCL4pQ0eSYSI7h6LFrWdxnqURTbOzs0Ovsfh2sCjm1IaHWqsHY3RkRJBVWVi5xSHW6aW143i4gMSI4Uy0y93x2MQFG6zYUxuosQP6EIgtZuXARF1oZTYORNlN9BNMfd2SgBYUUz0lGgRzveDgQH1BWkGDDgHFuBVA5fhc+VOSDxvWA7kFmq7NJrVKVvHIBQk+GLWLUZ05yuOGam7ju6uN4fvl/GDyQTvuygHeG1hrNkcnpFYzTEZkibf8P3YQC1h2t32/OeUAoVfaJxUsPuL5N1qrd9M5mh2alxZR20o3oyyTHKGiIbzXRE4rnAfV6wuxMzBVXHaQvQO51B3II+7jjq1/l2uv34w0ttCU33HSjosk+VvIz6FMYnTvZoqMgIBfwBUGgZSfgcq3HUiqj8Pdi6X0YVSbzoY/XEd+8vmyqpDEYjKhIN2abUyRhQqbaoef7cDzCr2fP3JIySYNYjtSQvBjh7aSUjrpIcwY5Y2uJYsvxozGf/tJYkbzhmU81zM7P8cSnPInvp3IqOwAAEABJREFU//HX8oWPfZhf+oVfJifjyqsWaM006Pe6SN2p1BKWFuZFR8IkuCkd9Uao88u6nptUTiqXzhQYwZQxRuuJZGOR9CVSMDAgimKqlSaJHJRTFJwoSvUtFI07iqB3t3fwm+2nzp+VHToOHjgi3Svo7LbBVCZgb4wB6QClJZMtlViMdYRhrPEjjDH4TyB9N876U6y4Qan/Jlf/7sszyZjLL3gjLb9x+u/6+FMN8M23J11S3RUDjJlc6QIJeIRRilMaAZcbUpQD+Nz7+Mgf/CbbH/0Y1/ViDm7u8uCtX+GeD36Cf3zHO/m//v5/8ZmvfI7r9tRYf+xe/vz3f5eX/cRv8fM/+0f8w9v/gb//u3/mX//pU9x9xxkYz6ouOcfHP/Ew7/7XL/KFr5xmZSvijFLRdjDFem2KDz58ni+cyHne8xIqs3DF0YjZ2VL1sGXSbYFzUPDgnV/gHX/6J3zw7/6WfOMc3/7MZ7IwvYeRNMenVLtyCnlYIRRIhHIcpRS5Uo2J41iCS8ToUIINJucetCqVCv7oBem+DszGmG8KwhiDExDaACl9QBTmEHbRFBjbwUU9XFUqV8mIGo6m6o1xXcsVjzsrI2y/hhtJkcYNgjSSZy+IpMxGPB6zS2a7Gkdq4JgoQFEUZGkhkZdkWYaXqVc2vYLXzDB0BAJTL+9Q4BpJ+aQhGDOa6FU1cTIyq/OIUJ7NBgYbDSmDLoVabtYk6xXavUfV7mZqussrvue57G4tC3T7JFLyzXO7HBO4Zr2E0W5OTJ2KDHy43SbtDZmdmWOhKQd59h7OnnwEWwmpTlXJBHoTncRgHChVU8QRE4Qly+uPESXikRSbkZmknVYZQykHk7sReaVkEGds2jadsEfRtKCofEiPTBsvzlgawTwL+X5msj3M9Pawr30Vn/7ULXzyrk/J4Kd57WufzpO/5Yl0RzuKKu+WA3+UtDvkaU9/MrPTsxQCnFg8i5MaE/0QLyMJMrJN8rHoH8eUhUUqI37pKBJKZ/G//ZLR1b0BKbuM7SZF3GV3vMpG7xIj3Y1nIuL6HIVtKCKGzmiWoHqcz992ii+fXKW6eJS9R5/AiQtDdtqpxoKlQ1ex78BxzlzcIJWsPdPystBhLJ0bY630xw0IrdeRNk58snJwoZrD4AlNYqv7Dv+eB91MoOKP1loC0R9YR6qjMQYfVbpCr43HlALhQlFp1xo61VKxSkgqh1xYWU0ZEmRVpNJMjTrEAvCj2tw93MjZulQyUlT/4mdcxQ/+519i/dIKP/df/pSvLVue/5ynkxdDjEpCYVwjDTNSYylk44XPLEq9m2eM0pyGotlqtUpUrZDIPo0yHO+MUjnCnjbcOgLubrfNeDzS+iT7ZgWrTHOo7NQ73Vp1iprKJh7Mu+02Sa3Ogw+0ufraI1x11VUgo3BOjp+AsUoxqdaMeFBSkqqcYNTDO9Yoioh8P9GmW8JlPXFimC7EWathdEMXxhi9qpOv/3hF//rp1w/i7OTMH7/ehPL+7W/0LTPfwelLE5QgB4fLI6yUDlOTfYeiUUTPzNKcV5TZnOax5fN86S4Z6+6An3zdf+Lzn/gY/h/hfo+i2TJsKGo6zlOe+1ze+Pof5dbPvpcP3/0Qb33Xu/nzP34LH/30p7nt9EO87S//hI9+8D186t67ef/tX+WPfuvX2TtX4/77H+DsfSe4cm6OYwcdJ04OOfMIuCCZFOCHSoNG44B92hltzcxQV0F9ebfHFz/8UQ5edZypmWkmoKs0dZiW1AS6xhgJvcRYsVpM9cqYS+jOOax1Wp/4qPvG/O+jj+6sFNapT1EUfKOBwZgAF4onJJTSZI3AaAjjPNCzCsY6CTQjqUTyuE2kv5x87BHVU5dVF+vLRjKCKMQbsjElNnDElTqVMMH4aMcYAVeBiNNPoCignDQvMw/Ezlh5/drl2pn6eoUbjQRYMjRNTaivZqs6UUYPkpVqiAtCbOjXawn0flk4itzhXI3N9SHtTsGhQ1ew/8AVHLtiCetgS7vCs/N1gYgFadquUkLCkZxbi+W1dSrVKoNhn54A2D9669v+XnNUMeJllg/0ht4rAtCanPiIrYKJuHBpiyw1VOUADU50GCJbwX8K66hEjkTPkPysyhSR7sWEcj4FaZGSlzlG/I8EcLaa0ctFA9sYW5BoPWKp+F+wvrJBRRnI4x93I0+46SmUcjxnzp3XetcUPY3JBVoaWnyq0KhPi59VrIxe5khf5ZJGq878/Dz1al2lFs0/SBmNBxp7RKE1RQKUZmNG82yzfHaF9mYXb9ix5FhT/bEcd5X9rbOxeoGtzTMae8RUq8H5U6f4+EffS6io9b57V8ULJjI5eVLOIUX8s2oGL+9CUXRZWvHQqIXkxFpnRToUULqAVN54KPAy2rwdY/Sf07vqD1hzeYyFhYVJyu71pK/NNU+j07uBnGQQWwVBA5X81uTsC6rW4MIUL65cY5dlhbyoar0NRnmMB+TlrZFADZImNObhh173Gkq5nB/+0Vezen6Xw9Mz3P7lW1Vj3cGXtDwPlxbkiPIx66sbeF2NFeRgS7Y0Vi69TQWAJVbrQhphpH9ONDgCq2NoxatAc6eiMQb1S7Mx7faO5DEklm5PTTVpNuviWcHObkeRu+HmJz+F66+/Hh841hst8QaMMZP5KQqdl0xAGMSzEm/vgebzfEefbOIAjc4QqWZyxB98B0+0P/p2+Yn/tv7r37VvXFsxqNT9AmMMhU510PXlH8GSlHsMYZ9CPXFDKDfoPfBl3vS6n+PiIw8wam+xs7xDQ6nXC5//HK773lfAnhvFCvjg5z7ByqN3ceHkbbQkvBc+/XqOP/tZFC6B2SWmbn4ytWPXQDDHzPXPZv/NzyGreI90mKn9R7n6SU9n6chxuknBeSlStHeJY0cD9hwtuOLagxw9vI9WE4r2Mvn2FrG8b0Vt/eH7+dwnP8naY+fwKXdhLf6XzyuK8sK4zlhCNVIM42IB35BCTPd884roz33z/POM9grgn0VRJMEH4pMVT7KJsLzC+FYqEglchLGZFKNHJSrJ2KUIOrhwSGbH7PRXxcOAa268jpmFhBP3rrOzORb/MsKsRsXVCYXIeXZZocIkB2M0V4E1AX7+IAi+Sauf19NmbKl+BS6wxB6cNEsmhc4njsRK8XIpqB8r1PMKgVJmG0SEUYCzEUbvldZgbI5B9Nq+DP+8nm2Kt4bdrbM8/7mPY24Kuhsph/bP013v4wYOZwwjReq5QDtXJG5tpNR4k8ANmZoNVOf/B5V91kSfU8soxx0ZXiGaDOiW7BgT5KxdOiPHsos3/LocY2ggqiXgw8u0pFQ45uSYUgFKfzhmTEEagI/gnOYvi4hIkVilHWJ3YhQak58LefjkCXrlJsevOUZrfoqw4RiN++yqxrmxu0IQBCRRSJ5pPOlEJsMqBGxG8/rmzyU8JucelLW+UCUYF8XYKCAVHUNtxg36KbnAIhPguwhSk5PrWFH9sj69SCIlDZuzuNoCQXVeejFDuxdx7RP9n8zWeeDRC5xe63L/mR2uu/GQ1h6pNLdCFFapNBI8XWNFd4Xq6cbLtczFvlR0jQnMmIhM6x/rns4kBx9BdraG2rAdyYnlqDtM1lSqfzAJPiLpcyYn5sfONa61hjAMiYJgomOposswAr1AoEOkNQVO8wSbmPACUbzGTG2XZqXP+YdKtJfIz/3ozfzeb7yJ3XMjXv+rv8XHPuZIphLmjxxiQwFJVNFAJiSuV6mHdby+d1TLHWlNSbWKzyzHKs1s7XTp+l8jVPBQymkb8TpwjkCyiqS/VelIXKtgKSjKkfgzVMtwoZXuhYgRWKN55AidbKLb2cYYwzOe9Ewas8ewxXiiU6h8EjWqONlD2ulLL8tJP/Sx4sNlfkRybqXuMHk+OdGXVU8dkBAuPxSbdcvwjc+EcKzeUvvGzX9/FEEacXLHGwKu0PuFbpXkejYYS4mk6sZaQW8P1s/yyANf5R+/+ADVwS7D1R3c9pCXPPOp/PQv/QI2mdP7JV84+RXue+B+Dk4bZqohT3rK9VzzZAGyGUJ/A1ZOUGxc0nhr7J54gLs/8X4eue0WPvXXf8Qf/MT38gdv/mO2pCwLew6TVht0xZzmvr0cv/IKpY6LtBIJrxYxPxUr6BqxcfFBmtGIuUZIb+Mid97Z55bPfw6jskmgSHTQHzMzt49YtS+vbKUWm7hItIJzl3kTiNmeX+jj++RSiJGEr0uiKMJaiwc7D9DfaKVoNPJYhdJiU5Ze5tRFV2EySkVjRSLgIGW7v81QAr9Wm1YLSws8dhZS8bbIYpKwqVYnsBHZMGent8vYppSJ0xgGnMVJ8ZwitFJW5H/J3dORKkWzJmCsdK0tr+7p9Mri+8ZSuAnNAq2h1uBTsFSGFiSWUI7BlMVkzNAGhEFGaGJdjzH0mZ6qUq1lbG0/rFruJZYWKizMCDhK0ZwOGe7kStMzrXMaYxxnTl9kTsDWXd+aGMC+44fYvzTPYw9f4PzpB0H8ccqYhqbAgAA401eqM6c2oqNShsl3qUW1CR+qrkEliTByBoOiLz1UN3Vt5102+1v48SQKpeAjOVGNKRkblWyGfcPO5pDuuQ7j5ZRHT4yR6Dl6/Bi7nQ2yso8ReKwqQ1s5e56mIthCJZBqLSauRHj5j7Wx1uv02N0ZstMeMBIoowgqlqHvqBa7tdunP07xfxabCvBGZY++NvCGauN8QHfQJRdva1N1ppZm5LxmGQg0t7ZKRnlCfWoPc1NXsjB7nLvvf4y7Hj7NemeMkT5Xmw1lh3uptuZJjWFcDEniKmU+okzHYn4O+ZCSVJCTU2gtYgaBKXCmJNLGlYnsJJhIVZwd9MZ4x+B1RepISECitbTbXQaqR1vpeyVOSKTbA0Xu/tcQU0XxLd2bn25RuIBU/YvAUTrZvgIUU+xSsX1qrmBK5Z5Wdcz583B0T8JP/vjPsDi1l1/85d/iU7ec4+bH59x4481YZQiHD8zx7Gc9nWpU0b7NMruDPpEAlNiSmUJrKogE/EHIRKZj8d1oA9Xrcyj9D5T1WFNK9JnkOCLXpqy1hdbax+u2EcZNz0wxNzdHFAcTPRxrjSKZ0NQ5uN9w7Mqr8J+hshejB+3NDZxoqE9prXJYaIxYduOp8ThRq9cJBPZBHPnX8HY1OdGXaHE66Ofrh0CGWOoy15cxBmPMZFHGGN21av6n0NflcyMRlppQK2IyRFxcfqb+TkCSKYR3GiH3dwUcG6fOce99D3B9AktHr8Abxtz+aV72mh+gdu2zyYcyDFZ4xhVP5dd+7Vd4+fe9hh949Q/zku/8bthznUYacVqlhNOPPsSphx/mnW97Gz/wmu/n5f/xlbz+l3+BN7zhN/j9//UB/vkfP8NjD93L1uY6PXnAuakZDu3bx6DfxQpMLq1dYmdnh0ARrFGINM4NS/sPquRwSClvS8peKr05rQisRxTEmjfT/QDrLVYgWWqzJpJxx3FCFEWTFoYRcRxP+kwELkXwR08RWJcAABAASURBVG+Q/j0PysZ4PoI/LyQ838aKlrAG308vYwkkpFC8jwlVG5MoKLQ7bsiItFE4NyXDkh0NR/2JAkXG4QSGHuxHMphQQGVVCyuG2QRcPNgaE2IkoUJK6g1bL+KB3dPhDWuoHWkfEVIYqtUqiWpjoZQ1GzvGAuhBf0fKOKS0EYVAMIhisJKs+vt7RrVWZyINa5iencfq/JET55huLWkzsM3e/XvZtz/RxuYy9ZmWNgO7RE68wrC6bJhbmMU7DM+/w/sO49PyRivgi7ffKjq7NGp1UBRViAf4j9boD6Vo6Ans+qrD53mO9XwULUZ0+evLraSUzAo9Twc5uZTbUBD4+YNIPMoEJGO22ptsbW2yrvDrkfMPiXY4cvAIIzmLEydOsLqxQ6goKBZvkIWHktOFC8siw1IT6KWqa44FCG3VBbudLUb9npzaQIFRTtUldLe32VJJJe0NtKYCM4mOY0klxcvAl5f6ArtcdhIYiDKH/0e4t1bXuXTpFO2dDfraoBuOtymc4U1/9B7uvuNhphoNSq3/mao33/nVW0kERvvF7zNnTk3mR9lkJj4bZ8nkPL3OiejJT6kAIhevsAGUAWaSMRnxg8m6R4rUiyITt1JM4AgENO2dXa1tQEUgXZEe+Bqq/33YQa/PQNFvUImZmp3DBSVW8jJ5oTp3SF5qnNKCq2JVGnAKYgLZzw1Xwn/60R+T09niZ37qV/ibf9nieU/bxyu+66XsP7JfwFewdGiJ668W8EUBFy7usHFpFac1VWRv5TgXPUM5Gs0XIl2Bai0hrk4ROzCFE7/NRM6ez57OoTIN50L8JmGuAKcqnZ9qzdJsTlGKTl/y8o0sZSQMe/zNN0qvp/Afz79c73dVZin9jRjiOMSYkiCwCM8JZfuBdMSG6L5FHMAJHxBHSl3ZUp3Rp1VvUXeBlE2Di1F+8EJwo0df/xHD9NLlC39++cwPpJEpNFupaMrf9cbsX/WEzChN8vdcqejUTPPombv4rd9/O1fffJh/ev/tXFwreOWvvoHqK/8ztE9gBUIFi5op1BA50WKTfXtqvP61r+LVT1rgT37utfzyb/0EL3/Vd/Pjr3sN73j/20jq8LM/8WN86zOezt+94+/oDR/h4Yc/zZHHPw6UlvRbVTZ0PNVpc9+5ZdKZJaaXlphX6cEFBWdPQaLZ9tYaDE6fJlZ08BOv/hbWzxlOnbtEU32X9hzkwftOMtTmzUBMd1qrV0RrrYApxQOX39X1gvUpT1WCrNVqEkis52MJWMZWlmKVwd9vNpv4fl7o3hiMcfh3N8WP5XNDqWuX9mCN81uP0K9ss+eqJmEtl8i6HDm6n6ff3ODkI2usnVojHkTkO5YLZ1YITJ3DitAygeaFtTV2tGnVUQTWV91UOC/FiPCbfnFc8WJhfWOVmdkW/l+z2m2vs72zLjo0vyKj3fYG43RLyuiYatYoTaEIaEcG2cdHyz15/qFAadTJGewOGY13pNwDGcEm6WCZUml9PjrH4nTKS7/taTzhums5edJy1eISM3GNTCl2VC4xN+8mv5lw/Phx4jjnoYe/zO72Ci/4D0/lN9/wBs6ek4DEH78xUgoEvHH4f50LuphqzCi/xKW1R9hcOYc3lEJ9Tq+cx9csG7VpyKOJ49q7cIi9C/tYvdRW3y4H9lzF0278FrZWd5WI7XLx1DrLj50nKOrc86UtXvySp3LTc5/MBW20Xve4qzlweD+xHFxUC8iUOt//wJ0sLMywI0A8c+pRNhUB5brfmp5i7959zExPk2FY29nmhPSqLuc/NbtITqgWE1VbBNKRvgCvqxQ5dw1a0wss7r+BsHqQS9sFy4p0XbKfQ1c8i6B+hHvu3+af3v01/ubtt7PvUMyCdtlTyTwzMbd8+R5KOwNmCpNWmY6nqdV0LbCrRAmtSo3pmubMA4adkQKSAblk6IBEDvXMSW1KL18idJb5mRmalRZRAa3qlHS1Tr+ndzpdRdzT4uOinFnJ8qWLrKzm1Dx2NKrUFC2ub2xJNx/k4NzTyNpHSYcGU+3JcZxj6eCA2fk1qio5rF/cIh21ueXek9Sig/zGz7+Lz31iiwVZ//v/7Rx/9hcf4/NfuoWLu1/g7gfu5c//8u+4sHKJqdmaHEPO/Y+ep6sNsVgAnhVWQVZHegmN1gxxJWKUddlWKaLb29F+yYC4GtFsVZiZm6GmGm5JxnC0TaOZMD3TBDPCl5E8GO9sDZiTrKaml7j1K6f4xV98PQcOHqfMtxRkxbjWFM16jVwlhv7mDkNlJR73Js2gYGONRx9+hLNnztOTozJyE5l4TZ5RSicsX/8M0zE+OvBRk7FWqF/inBcJk/Ovd/t/Hko0TIHVwKgVUiJjjLxbroRGk1id01OfBdrnb+fTn/o8lQAJKmFQFrzg6ddw7ZVXQ+8CaKfx7Ge/xAfe/6f8139+C//tz/6Yj731rfz0j71WyrtLfXqeUydP8bQnP4PX/8Lr+KWfeT3vePs7eddnvsJP/eRP8xNv/HOuff5rYLvLG9/0Fj7zmU/ypS/cytGlvTAYc+HcY7zq5a+kWTUqdzzMQCnT1Vdew2IjZzwMuO+he2hrh7I2Ny9DXqHeKLECMA+ygTxZQ+BTlZeMdJ4JeEeqI/lSgucb+nyDX/6eb2OllB5MrfhpjJnw0fcxRjxR9KVXFKFZf6AojYy6wsJcQKNRUK/ViaJYUWGNvF+wtb3L9laXZW2kbG5vUatUJa+SjhSvp7QprFhmp6coFC21e11MOaYhhazJsCMZXTSJyhNiRQjeG/trGzg8CHs6ezKqJK7iHUYhhPYRQZEb4jAhcBXxJyNVvdSUVUoTap4CFxhCYwndCGdHWIfWmIuuHGMcVdE09hGzDL3fyYhrDQ4fKHj0sVNUGk2MDdhVlBlgCAOj6K5DWxusIwFyppreeBgKzHNWVYIwcjmN6jSkXk/TCW9K1dnznTb9bk4QBOJJU3oY4OU1U59iMOjhDAS21PmAMHQCJsfW7tokvd9or/Dxz3yMJz/tiXIwHQpFzsePXM3K2Us85eZjoDVcvCjDUZnJp9c9gU5PqbQxVoBWYXp+ibha49ChIxw9fEyym5PcmhMeGy9ztaoiupbW6jeExtKtwbBHXmSYooQip7AZkeQQSqeqUSqAs6ytnFL0vYxNxpLPiHG2xflTj/DQffcoEHiMPO1KR6CM1IquwCDTvfGE7yNFaD7t7yra3lGg0VNUlmWF1H9EdzRmmBeCm5ykFjHVqmqcBlE1oKLrIA40v5e3k+2OVSAUndbPYTV2qmi5EMD0yKS7RTmWRKAILXGUM/lo7tCvV5tSUjcu7S4zu3eB1kKTXqfQeAmH9s3IuVtkljSn4Q2/8p9IL5zg/ge/wsMnbpezGYi3BUcOx+xfmJK8cukE8qflhLZKVCEMIE4c1QQclglmqawQeVuVHnl7HPZSRrJ5UUhSrRK7kFylg64cznA4IlQQFDor3Uhwpir9iaTTlkLjePuoNxKs5JcpAEEYliRVPQulEpHmS8kVFVsTEWihoRTf2wz6yIzBGCriQ0N8qNXqE7oN+mhOfWNKsJKaP59s9gwoZTglhZ54RbaYyTOP4pOT/7evSZdi8kTzoYwYDaOfocbanUxipGSllPij7/4An/rQl1hcgFPyREEIz//h12Ke9a2Uuh4Ssqz0+a5b7+Cuz36MR+68h1s/9yXyXWiJ4eNeh3G/z5FrjvDJz38SV80VjTZgV5HOdE3zlmzf/0n+51vezMq5C9SaC7zh13+Nn3r9r3P4mpu42IEdef+TGz1GYsLV117DniNHeLgNQ6WiBxcXObiwQG9zVRHzSWanDaNuytqlHUb9UgKPyeQs6vUGoaSfqobmgdUvXsP5g9ZcSknzSfMK4W96/nkh+nNjDMYY3NedmjGFxgqxqnmhTxREVAWYmBgrwPC/DjUKe6TaBBgNNljZOkOa77Akj+2M1rOW0l7ZpRZUxdeDJK6u3dmc0iRMqyRRb1SpK9qv1Ssy4spk3iCwlBrb02CdoxAApKox+j5V9fO0ZvkYF6AIoaVWxWiyLB9Ivm2dD/EPnd51tooLZyiDaUVZTVlIIiNJpdCOKW2M9AeXxJNd2p119s47nvm0Ko89siLehhjN4f+m3YUV8aSk183Y2V2lP1wX/X0KtK4a3HfP1zSGYW5+TqWfgc5L/B9rWBnJqLfFbrdHrQrJlCEPMobG4IFupNQ3CWtEpkZfwF93C6Q7Bcfmr2U+XqJzoUcqQDDdiIoG2B11eODMCYa2zbHHHySqOYFeqmNMLmb0BFw98UnDU41iZhoN6socvK048cIbod+s9Pws5JidDDaU86lNV5iabUpuqcCvyygdqmW6znBFAyv6bDTNuJwnszP0Bg1lFnXKdF4R4RzLy3D/yVXuvG+Vc6edIjnJxf/pcJYwVgaWqiSRpQaF0ZRyxJlsZKyjdzz93S71JKYRJ5pLeqlSlMuNeBJSr9Sle1rbGJVBeiTSIV8usyagyErtF2QYB6lSbQpDNUT2LMewuaWIcyTaRhiVOFpVh3rLhgyLi7NcecUBTBwxWtdat9oqmaTEzmKzbdZ3t4kaBU94quEVr3wRT/z25/Onb/ob/vGfPsEDj6CPo1lrMd2cw4RTohnmZywH94EvpxgFds7TqU3KWEHEOEO0pGpjjM0JY0OlEorclEwOLpY+T4tXjZk6frDxeIgxhrgekCgCTJIQiZAgQPdzRgqW/H3/RxPpuCTVnsnjH7efZmNKcooB8Uubak4BQBBaSjmrUKAcWKf31bROo171apW6149qTThV0R0wVv0V1BhjsEagiD5dAR96w/8SvtGJVadQyqRH/8efcvLUTr59qcFIBCPd9IQERswyOwKQGQnhq3zhU59ha71kZmaGe85f4inPehzXPO8Fmq0gn99HKloe/+Sn8vSnPJVv/ZZnKhp+JtHAKmJdolqJGXSGSk/7BCblwXse5a7bv8yH3v8O/urP3sTn3vMOHvzwX/Lbv/p63v3uf2VpcY7X/cyv8Pwf/Bnsvu/gOd/6IsIg4c///h0My5CDqhcFUcwZlR7Ec6aaJd5Ym7UKmWpGu2uW/fOBgvABy2tb9PoZQ9VM24p4rN7zf9hQSLCeT97bGWMwxmitFvd1vhljKIXIxlw+/t/PfT9jgkkff45AeNwt0V4IadmVHUmZBMhRpU+1YQQsMUlSEschrbmGgBWGbVg5v0o2ymhI0GFQEa1DGXEixY0mtHj6/NzfcATeWRSqRxqKyfM8T8kVKRvNH0UhYeS0llLKaKWUVR0DjNZUCkyyciCPP5JgrZQnwNmQgLpajJX8AvF2klKZTMo6I2PpU+QD8vEuramIm26+lsgaGGzRESj0FIEUWchY0XSe5ni6+iP116ZYnFj2HZji1lu/wp13fEV8Eh2KxXIBhw8YSkVd2biHLZmM7cJATqQgiAKiqI4HozKzGA9MklukEDHrpVx95Br2zRxg3M65+vgVfOGWW6lEDToom/2rAAAQAElEQVQ7Kbd+cU11xYPMazNQqyPT2ElYxSq28MA7EJjvaJ9gElkqotwVkKysLLOxtkK/vctQZZ1cAO0ddCEb8hFQVuQCyxEmcBQaKJON9CWvvozcG3eGJFEEAq5Y0V0hoJ8Xz6eU9mY8/NimNvkucOrUmjIe6Ks+ndoqpRyKFER8CwW+Ik714kDrC0qHzUOkQBjpnrUGn9VUpDOBzo1k5DSfNYZSwUYmGtraA1lZlyJpmFC0TjbiFB1mo5zQBaIW6UFEszklGZT0+1qPnIfXqUiyaLYWsC5SMJPi/9GcPXv2kGcjpF5sa7MyE3AnSSEewanTBc98doXf+63v5wXPfwaf+eC7ecc7Pyh7biNxsxQdFa/30NnusLU2kM0NicKCiurWGlE8yvH6ahS5m1L6IH4KyyR3rcdAGIbEKj9F0oE41rn0oKbAo6oAJBLIJhVHUgmpVhoTZ4vLxesAb8fGaAwFVnEcUxVwbqhk0pUT+96Xfjd79uydrB19DAlIsH7NpXhZWmQzyeXn4gficSn+BkJzX070JS/PKz+HP2oILOpQUDISgtvS6B0/FDhjKfXMdzLG6FCofePnf597QeI5rEdGQhcr6BuNUSYS/By9QVdP+7zz7/6OEyce5cABS0sp7epGyqt+4Aex83sopTTO1IlkSJVD1/Hi7/k+Xv2qV/HkZzyJ+aVFTpxcoyOFjhQJdqUouzsdfviHf4BhkfHlL9/OuXPn+eu/+0fe+Cd/SipA2bv/yETZnnTzTaSn75Kja7Nn33N59gufy113woy88lSzyh333KUNuvv51mtgSqBweuUiWzvbE6YnVSOj3zvhR1/Mz+TlxirC+99bjCyMla7YFAmwjmdonueaO8WD3DcE5xnvGe2Bzjf/zKebYtXkHX80OMBMhOaf+99uKL1SOUuhFN1KkC6uEyU1aq2mlL9JrVajXm2yd98sYiXrKj2c0ybPQM4hSSJy/efHygWovuSRe2NV7dzPPZJBeZouK2shEM1AaqDSkwxqyGTDQADr12CMo9fbnaTphVIrI0mW6qsX9IrBOnACu0ge1vMkjEokSjTdZD3+WSrkGssT+/kiV2dGGcXTnnKUC6s7rG2sU9W6Uhlpr7uFM1CtVAiMxUdyVW3kPO5x13H/A3fzmc98WvqEFLyCIaPUpiOiLwoiGZIhDGoUmiuTU45toPd7RElMr99h2G8TyiBHg4FWoFWYDP8bGso3CdTn4RMPc/78WUVNXckejl51hHk57p53tNs7eFkPBR6FygQ+ukZh1nDcV7liqGCgT091vl53IBvKsALXSKmcKXLRW+B/g8T/ldPKxWWtr5Rexlz+WKXtI5UABvjd81RAnMpWdrQBV5cMjck5efoR7r//Xs6fyUl7peQOjelSQGQUEGwx9Gmw9FLejdzTJ/4ZCUK+BisHGkXijUDEyz1VMFGKryYMKExBKSJGKn305SRSlSKEFVq/HJ6FXP284xhpty/WWnLpvTCOqFrByQFbzdMQmDV8Gq1Mc3o6JooC1fX7TPROzrGzY6hUA+YV7deShmRg6Awti/Ml3/Ft382Tv+VFfO3eB/iNX/kXMpeytFRyzdWHWTg0RWnabLclt9HuZF1bG1ZlQslY80Y5AmPxXrpdkBNI9zxNQRAQughrpB3iZRwmVJMqgdbTU/Q/1B6HM5aKaPb98yzVu4GCmFi65KQf8YR2xBvNhDGG9fV1Mq39e//j99GU7RmTUabSK/EVhclWoG2lI0bMs5WIUo6uEA7oZb2X4899sGPEa4SJXj+NULqkwGOtvz2ZVDRSegvRQJObX/8yZvKqrgq1//+f0hpKrBqUGnzMlhRsW502KMue0pcUe8ednHzfvxFtjzlc2U8yMLSx3PT8V1LE0yqQ7+rlkjCoY9pblMyQ7Iy5+LFbWZi+ialwHw/fvc3qhT6t5jHW1re56uprCUXWo/d9hfvvuJtC916kKPnZT302P/hdL+OmK27kZ3/xj9hYLRktP6YxW7zyR/6Cn/uDV3Lbg2f57JfvZVugNnv4Cvaq9vHowznVLKfsjtnWZsvc3AxTrXnRFZJELVqNKTErBQlmoIgn648UUaWXBSeGj0ajbwKvF4AXrrV2wlfPfA/MhXj7jSP6+OtSgi1kpONiQOASWpWDSmPncWEVZwN6qoztmosMgw2drTAwlyjMFs3IsG+uwkLTULb7bFzYYGs9w41bhHZekVCV8TDxs0xo8PP6phv4ozEGT18UJTghXpoNVUdeU5S1SyrkdM7pvTG77W12djdJ5WiM1hOGJbhSa3cC7UgKVlU/GUs5gzULmHJWjxuUsv5yXBIJCMfDLWzWpmCVcNjhuS+4SREN9NqpovaDeBDtdvs4rTeWsWAH9AfbFHLEe5Zm2NlZ5sGHH6A0EDWmMOrnZKxGI7rQkTREU9FWyeESw2BIWSnZUZ2/2QzFG0e+HTLFPPlahaXoICdvW6VzJmNPdIw7v3IvV+2/mnseeIBRXPKSlz+JbtjG7Q1J40x81CyKkBJFQMnUDPvmF5mZXWD/4kH2HDjA3gN7mZ2fYWl+jvnZKRr1mEARmtNYhR2CMok06zMYdnHiswcoMYqxnMRIEf54OKU+i+RmkdFwj+5Ps7la57T2E5fPOdZXLbvavCyTFpXWHEk0r34xmzuOUJlC4KPbkSMmJCjVCkvk+ZJlhCOj+wHtjR2Gm4pohymJUV+bCBSc+J5IV2q0Wi3m/R8kGCPSQuKgiiEgByI5rEzlCWEOceIYq7Qw3XS05Phr1YiKwDVRGTBSXy114rjX13vsysbngxWu2ddlodLXXCXXHC74/u//DvYsXs/73vdZ/vzP3seDZy0HrzxEsNSgI1Brpyvk1bH4PMvRPUscnDlI0zmsUn4rp+ztYZxZ6Z+hFNBGcYuqShNxUsXFTvck+86OOJCLtohxOWRjfU1OfkMReY5xDh9AdZSB5bIoY4cYOyaTEwsEKH4tY5Uj2rt9hoOMmelFYc1ToUxUbuwy1H6CsyGlcM+UllG7TZkXyHgxxlDIxjEwHA7x/87GYNBHxOqWpZxwtJicW2NKnZjJC5nOQ+sQ9xW1FHgAET//jz9GT01hNAb4sXoKneq0KKlgZKhBuIdPf+zDPLJ8gVTeyRtGVwu78qAi3X1zMlRHsbPNeHsVu3QNG9vLGCwbq8u87f3vlFe8lenFOr2O4aprj/G//vub+KVf+mme9fJX8Ou/8Zv82E++jicpMvalhPd/8N/45/e8kze9+Y285c/ewuO0u//hD3+Av/2Xv+eNb/lZvviJ/8X3//Ivq07YI1OEUKtEJEphslGH+6Tc1k6xsG+aOLSsbm6zfPEca5vLFMZSb7RwElokTzpOc9IMjFiFPp5PHlxHAl8fXXjm++YBTo8nfPTnqaJOY8w3r32fsvQ9kCGUUuqU8agv3o0xppgAZCqlFyYjfMalAbmV0SB+a/L52UUW5veSloaLK+vaXT4vwx1QUVpnNXCqeqSnTaNrkgJPv5VMfPPnvkVRMHEeoQvwUaGxJYn4Ums2dL+CM4H0ppBEDJHqWcYYRJn0JcNoYygRODqTYkNdq+ZaFT+NTfUcrWdEZEIp7EgA7UjHho4U8tobbhTfDYU1xJUQY3Ktu0CTESR6Tylur9eZRIS6S6qNto2NDYwiqUKAgAKDUqm5li0FHxFYGGlzcChQMCM7uR6rtGCdo9Nr0x93sbFRut8RnYYNAXmqSHFu76x0YcDM4rycjmFKxnvdddeR7macfeQsqG7aaNZoSub1eoX56SbTc7PMTs9Qb9VpVms0GnquVqtViaII46wi3zEjRcVGdhEGMfV6Ew9uxhiRnkmuqVouG8vwPCTIxN8RxnkjHXLy1H1cvPiYeDYgqlimZwyzmr+VVIjikrLQGGlf/QMQfzMxYuxLQJKDl3ch0PWZzUggkCoyxBhMFJCIxthHrdLvQiDgbcDrpT8PrCFQtJ4kCdVqgpNDUxeGIAASrYp+nalKv0aSRy5QGTCUERil5gPtP5RBQFIxlKIljkP2zBQ0Z/dx+91nuPOBIU9+6hS//Vu/ygv+w7dwz71f4H3vfofkkvLtLw65cHaFR+7q8OCJNVbPb6tkk7Oxtsl9Dz/KXfc9xvpWiSoDJGEs2YbSvxRsQSSakygkDgMi6d3l80hBQkroIt2PUPImekcUivhD6U4s3bbq78uJUhucrWGIQCBqTazrAJ8ldbV3MDc/zc033YA64IPKwbAtWxviZWxEhThGqmPheQwYY8gU8ZbAaDCUbg5J80y2nYkvJcZa0W0m5zIzi5Ei+3vqj3Nu8iCT0DJtfpQa2IiZ/pnegvLymf/2p6WmLsUAaZTeEyl2gC01hoyJdAPO3MOdn/gSTW1STdsG+ZalOg559nd8N2ZoNEyOmdtLV97aT9NsLcH4Er07vsbOqYusnR/zxU8/zIte8CTe8IY3w+OeRzF7TO8dYv3SMqcfPUVoI1pJi9e86hX84Rv+kHe87Z38/m/+kaKFIX/39n/h11//33nnP3yK27/0IF/7tw/yba/+IW544s3c9pW7+ZxKFU99xvNY1Igf+tx51Vedak/PpredcfLEOhculOJPLhBKGPQKbIqAaERShVqlTk9OZCxFN8ZgcIx9+qbSRL83nBhXIIX0LZdAPG8L8ZWvf6z4ptfIpLyxgK8Qv9u7PfElJFP0ncuuSpvreZexQK2IRoTxiFxE5IxQYMKClKNRNQy6Bv9vw/ZUN02pgKmLnpgoCLEyKOdEn59MimCMwZqSKEwEgLEMLsCFgdYYU5WGV1TD1lt6bnRtBTAVjAClAKyeIZ3wBu7TaAX+jNOYoIgxtom10zjNXQp4xoMCn6KORmMpYFt6IUVUxDvubfPEJ1oW5qq0t0c4m5BmqA5caKye+FYyHKdEmnBLjm+qljBWSvelWz+FlQJaB0aAZMYD1T1XJQ8oTUEuoBvIEYxkCJHWsyunhe6ZNKRQ9Fe3U4R5jbnGAlXbIG8XzM3NScfWWdIuemuhwWZ3k7SSc++5uxVBd0SLY627y+ZGl+32CF/yWl27JN04NdG9U6fPs7O1Tb/bptvZYbfXpdcdqXUZKopygSGISqpSmJFCwpGccy5Fz71wU9Htf8c0TxiNHDubsLI24tLySNmLE4DE1BtLVKp7MdUWA2Jy8boMQyJFedZaCm0IFEVKOQ4wcsxl5kARYSk9TAWWpQAnlkOoJwJUVyEpK5KP+hpHlpcTIM1khyP1C8XvMIlJ1EIXyp5Ft4XuoMdAzjC0ueYfY6VPfZVdhv2B5JLS3+lQSCdrSZ00HeJ1/EptXBej85w5XzBbs3zPd7yU5z73WTxwzxb//I9f5syFjCNXXc21Nzyfpz/3STz1+Ud4zrOv5nnf9nie+uxruPKqY1SVuQTA/ulZbjh2PSV9jLM4E+GBNYgSjHiLtCJVdlWozhVIOQKBsZP889CSiNZQJUorx+uCUqNBJFCuqMTVVxAQy0kEIZgcCUNr6uKN0wAAEABJREFUMwUbCrrau0Oe9uSn8N3f81LNK5aqtGSMnbw7QXPNWchhBl6Wsl+QrpeloN1oIKQ34lVWUMiOxTaM/8/o21qMMXobR2EB62c3lBq80INSQDFSHUTcRz3xx1KDY9C3FqAfozMIBUyl3kMfQ6jnkGvgJubUJd7zt//AzokzNIYQ92G8O6CVLPL8l34PmU9/pACVRIys1TR0QTS1h/yBEzz0uTtYCucU5c1xn0Dixc98GXPP/k6MqcmAHY9+7n284x3v4e77H+D0mfOceOh+vvP7XsXVr/gx5r/1lTzlR36OFzzvhbz65a/ila94Gc97ygt47Nw6P/9ffls141Nc3OzKyNB4hmqjzkLL+sRDu8YncLbKU55xIzvtEi/MRErrnGNrY8SOhNXf1VqcoaZU1kcNlThSlFAhih1+7T69GI56UsBUEVF98mwoECgloFBGY02gOUKsCXGKiIIwwgZQCiBGPSu5VqlIWUxgvA2hQE4GMqSftSXQnjbSuvg0JhOgBXJY05Uppfews92nP+pKKo48iAgqMbGULzYOzSi+FWjEScPmlLK0UFFsqkh8JG+eqGBcqSeKDFP6otffN1EdVw3paNGZjDzSTj9S5lwGPk4LAWVBngWSeJXI1ohtgzCsaD4zUeYwyOX5R6TjEVFgpUY5d371Lp7/vBepzDCrEsIFarWGIglHL+8xEJIXBmp1iJoVllc3mVKUKXbzhc98HoW2OIHEZYb1WF1fYWcEsZxPXikYmB1SN2KqXlEa2CEUJU4A05e8D7QOEvYdU9U5Bjt9Tjx4EqN1nHn0vIx7kem5Ke35CYQPLVHRLrjnzTgvaKt+2+0NxJMe7U6PrZ2tybyrG6vstLdZW1tlbWObbr8n8roC4Q6DQZeR3ttRjXx3t8OlrRVKAaFR2aEYdzRvKuAbCMgyyTvVsWB9ZcD99yyLRxWtf5o8j+mo9LWzrXm3evSU/o5ETynnFwo4JsAqoCsF5oHWGBpLICAITUSi51GkY1TBCJD8xuVYYDwQDZmcYuGVSoz2+p1JfnHQopOONWdGICRyYSTdhzIoGPdTjM2phrHAvZTDnKVVm5XTDrAuor2zy0DANxLwrMgJbWjDcWp+llu/ZLn+OPzSrz2XFzzzRXz5s5/mz978t3z2020Bdkk/jbjvrnsZpuvYOCWWw7Nmm3y8Ti46W62Q/XOLzEZLoiFgUGYT3Q2iECOgKeStR8o+/T94M5TeZGk6wSHj1FfOYtQdir6Qer1OpZbgf+3S/3FLMfbrEYDJEUZVi9WGW2EkA9mnd+A7uxtcWtkUBtzMM5/+cjZXH6WrmrP/TYW4UoEckKytTQiqiS70ozIOxpChcSUjz2sZOM45PdSPQY/1JR6hjzU6kTkQWDMB0MCWuEJP/CJVAzXGyZALP5xu5lKKfHKtC92z6As0YSGBawBipPCmN7m9cf4x3vPhd9PNBgzROCpGd7Ihqevz1JtuUoQiBmg0B8QmoVw5OXnv4Qfu50t338bUfI3t7gWeVMbccP1BrDxEqQh79Ng9/N7v/LpS62VmW01WV8+zsP8gSBgm62KWT8DmWZ78iu/jJ/6vP+Mv3/nP/OKv/pLArMLsVJ33vecDPHrPPTzu+v3ccMPjuef2e3ACoWdISS6tjPnSlz/P05/6FI4fadBoFnqvhhE/lc0q7erR7SEg8fwKKTIjDPAAVxGwJFLaGDCUMoRSPLEmJJKhxHGCk0L4aMA6pBAgi6DwfNbYYRAQxI64GhArQkgE9k1FNRUBp3GGwEdGStV7MsSxNqtK8XwgoAojR6WZkNRLKSzs+v9Z3Bgq1mLVRuJvIRpKG1HqiFquaKawUl4ZS6Y0fjRKGQxLybbEyBjHSpM62rEfyRCtZFbIAff7QwF+TkhAIaesofHBuxUdgYzSMaKwA0yUad5CsjUMC6nh2MrI0OZQjsUQK8peuXSOK44fYWnPPOPRthxORt3PkzucIvJQzA5Mc9I363YFzDUZaY9777+HkRR8KHqIA0rxpN8eSnegFtdpSMn9BqP/FbGk2VSEuo1NYiJtBPXsWBFon7jhyMXz9c0tTpw5xX0n78evM2nW8X+5FNanmFGZ5fqrjrOw5wD1SpVGrUJrqsLMzDQzs01azTlarWndm9EaFnBypqN0JP4anAulA5KlwIuiVMo5oKv69a42araUBY3F30wRbirnYU2sLgEDAdvq2jor6xfkUAuMg0JlnO5wl83tNZW9dtjY3qAnp5oLaIWO0q+cQvbgWVEYqzUZ3ZZ8xJcwdJRlKb1LqMl5DQRC7U6HtpxBX6WsUT5Wf8kpLKlVIxqtGrgxrgQjujLNUUh20mKKrIYJdKbxcvE3roX4/8FnfaYpMKviBMxDOWA7HClC7zFa38X/+8g9AVVb6//x//RsXvOTv8ra1g5/8KY/5oNf3ABhTC77uPv2e/nIpy7yL//6MB/7yEU++vETvO9DD/DBfzvBPfdfEI0FYSXkwsZ5/P9GJySRBjmM1w+vvxrH6+pIejoWxnjbytMMhIz+V+BGyoiKrCByEaFkVGQZA22w9vNU/MmxBqphhUi4YWV/MhVlTwbhLlPNmJtueAKaTBnImpykwUl3CRLG4l8mPpWBlc1GTD5FgQbF25wxhiiKNFypW2Kqs5Mu1huN+/o55vJJd9Cm1KlpiBpbsO10negl/7qiFTPSgjshZtcRZCEaEjN5pj4SihEThsUI6w2BJuWpW7nwuX9lr+nRMSMaiyWtgzU2GXP/hUcxgyni+h4KTeoZEI2R0ffwn+72Q+x2L6oYfpJHB7t8748/kep3X0lpN9j+0G/zA69+EVcdzHnmM25Wvx7RzBQ/+t/ejmkckaeMyFpXMrRH5IkLKXKJr28fOHSQN//Pv+GDn+3wwXt2+e3/9lbCeIEv3non+5p9nnglnDtZUBnCrNb+4X/+J172wmegzJVTJ7dJoln2Lkxj7ZzXG0ZKU9sbMB5KyUchubx3USTYrCIFrmkZdQFVwNnTF9hWmnrk4HEqcVUGU4iuHXZkSH6TzpY5lcjhbMT0QoulY02oDJQaF1iVNhaDPRyKjrK3epAppVzTc3uoLrXI9g/ZqnSZunme6KYaldmAKIt54KELNM9Oc8PFq6l3FzijXH9L98eugWstUVk4RH3uEK4m0DMBPk1GkmwKbHq9Hm1FK2FQ0mo2iRNLprKJkxEePTwnJc3ZfOwc5U6XIF9nutKm0upQTl2g787TyTck61XaYtqqovfd3DCkRqHoq6fovN29xOxczHOeuZfVi7fw1JubvOjb93LysbNcd+QaDsTztMZLNHYaRGuS29ZjVExf1G0p3X+ItZ1HZYgNRlFLJO/D9A+ptXjyfIsFpe7JSoC7x7J+zwYrqmXes9Fmd7bKguRYOX5YJa8vK7Ldw5J4eswdZE+wyKcubhMcPkrr6dewc80Mj9V2Ob96B8v9hzB5l5nqHvbOLXFg4TD75vaz0NzHXHOJvbPHObB0hIOzV3LzdU/nwOIRyp4hUCp/aM8hDi8cZLrRZCaus6SI68qDs5w6FXHywjFFh8c5sTJP2Ho6NJ7Gg+cbvPNDj/GZW9u89Ptfx8WtkK/dt0kvnabZmGdufg/N6To2ED8Fvi5fJwl3abZauGhaNiRLlAFtD1ZkCxm75SXO7Zxilx7doE+0OE20ME9QbxElapUmQwFwpsh7Zq7CwkJPNeWLLKhu3YrqZALR8aig1YgZBRlTe/fR0+bSibWLTB08woXNNU5dvKiocJUw63Fooc5VU3BVq+S6vYYDygo3v3oPn/3Ab/LDP/hrfPRfP699mT/g9NmC44dKnvfCmwmbx9joRSwebJLMNpk+fJD91x5nz/FDtPbOkOxtshtNsZb2GdRTansbNGyFWM3J4ZSKcHOVn+IooF6vihdV/KZYT6WeednpgUP7ta45bFIwTIeQh8zO7OHQ3sPUay1FphWm8j1M23n2uCM0ijnK7ZDBRkF7zfFffv53edrTv4PhzgqPu/5pzLf2Sr5QdLOJjF0UYlQ+lWciDB3EujaG0FiwOgro/b7EljKA0jD55ApYvHModaVeweQQCvmNejgXaXRDJarhjADW39MkJepeU6vnpHmG0X96ERuqu0axem7EFCRc+psU5x5juTcmUKRXq4NeYaCJEwH0dGuKeG8BU4ZsFTZVB0LjsvcKhMtc2liDwLC1abikRbz4BS/HrO3y2Pv/ks995UFe/B9ewuLSfj7wng9RqcS84Zdez+QTB5gkxsQQ1zNadUtNLalYUVdQasou2ywKCK5+/BO45sYbaU4vYFzC1VfdwP5FEKZwbt0yIGdFCtYbWAmuQ0+ptjIIXFBQj6EWxkRhQBzHAvBIdFSo6F6QRERRRBIEBGJ+rVbDGIMXgve2ns5qtcZUa0ZGNYWrVGQ4JZm89qDTJRNAeeFk8tQ+MusrQxgJAAqBWU4pwCuJcYQ2oWoS8n4hWcW0pmdoydC9h9/c3aRTDggqhsAVlDZjkHbpy4n1Bx0dO5LHmFiyjaW0sXiYSzZRoDXF4lURUCgNK1PNFwTYwGndEaX651mJcwFlYLFhghEto44lH0KmaC5VVFEVHxZn60w3W8y2mjQ0R+BKBr0+q2tbMtiLrK9tM1LE3YiWmG+Aj+R92j7I+hSSYekienIE6SjTvJrTC1UpcznSPPmAyWfQllNb02bZLh0ZV6dI2R3tSs86dIc7HLvyMB1tyt3/0AOketZq1riwcnESRe7ubjHMBuybqRJojT2VHkbbbUXmI3rtlN2dMeN+jk/Nd9qie32TC8urnLtwlgvnLnJex7OnLnD21FmWL12Q0ecCgDozM1OqTdbIFYT0BAIbm+usac7HTp6TPY4k94g9iy1uuO4o2bjHA8rslhWILIhfx47Pc9fdd4gvQ8LIys5SUumFr6XnSr1znWeK1nOtJROfU0V3JSnG5vgIkjzAN6dMIJBh5spkrDKaXBuNudLrdNRjMOwwFq9KmbLX5ywrFKka0YZkbMCNFURkjMddOkrxxt0c/z6KXgNTlbxDbUT2mJcTWjqwj64G2dS+RFSxtDM4uwyVeslLX/okgijk/R95Lx983/s4cfoi3W2nDPMGNlV2Wb90Bv/7wl4nm40q1Sil0PpybXobwaIWhB0Ptf4SUkPKeKIPuXQG57Cxw8UR1lrpuGFCny2xofrK0Pv9tvibYpVFRVZ9w4AQS6ZnXY3rf1PDRYZzZ8/jo/5KLWJ5/ZLwI1HJKefKK45P1lpqTEVBlKKrVH+ifDJnKbtCc/l5ve0gnEKf1Jc7dCzF4CQQfbId49xEhwtFxVajlrJj61/U0rAiyHc2Ahxd4BhhZCyF0aIIQIv3g5fO4ka6Hlx+nclzPdYgZdkG26A88xB3f+YLnH74DHYYYCT80bCAtohWv+l6grFWkVObIG4ze0DklA6KHBNucv7Rx1h9rGBxxrAg7zZyu6x89Qt85mMf5MEz99FoTrO5LX8uw3nmtzyPa7p1HdkAABAASURBVJ/zXYpOhgIYrVjRmoa+PL4fUreMQWQaCWKHcLBNvdCNvVMckrI3nV/niOuuOcrBPY6KCSgUzXa3B7RVgy7HBcP+QAbelTqMxZqIoJpQJiG5MxRiouebP/prq8mN09r0zBg9F7NHoxE77V3GqkcZGxAnVWIBrm9JUJEehaR2RG6sCBXRilKNKcklvLE81lgFei9Q6TjCPQiM3o8wUj5vOPW4yZEjR1jYP4cL4NL6OaX5bZwiToYWq2ylHEKqzS4fJViBu9cnm1SoJHWCsKbxEowNsVo/ppCiGIwDP6AfxrmQUsCXKc0KpEy1KCGyAeooFcrknIYC30L3HIVklkresbPEigQiOXWNiC9p+HrcQBs1YEkEsIv7I/ZfacmKNpvrGxqux/xMQ8br2B32CKOYSq1K4jQ/KT1FU5Fx6megGNDt9lHJksAaRSJOuhYw2M1xHXjylU+Q8cbsPHSR+jhkcf9htuXA1+VQN9trGqvHgSPT7J2uCGx28Jt+gaQ8TNtiwYBBtqPIcFUZ0wb93jad/iUB+i6DUn1tRzoAeTRm7IHQSr+lEz4oWd/Z5OzqOmuqK+cCq9rcHuaW9rC0/wpGecm2IiUbJFw6f4FbvnQHt9+2qlkd09NLfOkLt+EBcrpRpxKKv+JhGRRYjW9tROAivGCsZGCke0ERTuRiMBQelMUjI+HKR2rMTGvoEyoACEOH1XjCWZxzRFFAJHo1DBpUzsKQmbpaTXrtJMMAY1AbE9iMJBhQc30i+sxVc9aXH2JXpZEjilYP72vgo9nzpy3HDjte8erv4nu1r7Ks+vunPvEZvvrV++l0HUm1ZGq6yYXTK8oqSkwSSNaL1CohVlhTKvtDDt8FmtemkmuhNiDUs5pKb1sC+JHSVyOb8voQi34rHiBd8usNBMQ+6Mml3x7kxllKWkouWqRff+GBUzhjVFbrapxup0emOc9fWKGv0kg1rnP/3Q/woz/0Wq6+4VrpGERhlUwOzohftghwZYyHD+sSkJ36uZ0LQaUH9CmkhzqIbwYnBnpeo48xkpbsWacY/WexOSU5uRnrnqUQsaVWYXLINJjRU8hAdZyyBGP0mo4YnetYqKNVn0Dve5BCTLh48iG+plTj1InzDOU1B90CBSKMyh5JPZTTCDC9XSl3DyOl1zDk7MD4POe+/AkZ4Dr1CBFe5bqrcj7zyQ/yldu/xNiOtPAC///kOqva3Lc+7z/wXf/xe8SIGuVgKDJTzV5SCjg8SHmaEeNLCXNk+uSKQiJ5O8Sc8vSj+N+KiKSQQg0qlQpzsxHTM1prAAMpyu7uNi6ydBQ5bKpGFhUVgtBKEWNGEkZfRj8aDSYG7I+FFL+0eMIRm/AglUnTc9GQJFVKzZsWuWSUCYRG8uZjtVR9DWGU4JUGCowtpWxOAyGMDYiw5ELcQgDsFbOQ4qF7URwwEvhEirIX5hfZd2APNW1ItLs9trfa2gwakCvK1MIxgZkYoDc+P0+k+awJJuNLEJrV4bQ2H005GbsLSvExo1CkPTkXTRij6xJjHYUzMuRQ56KuFDVqQnrQu8PBiLZqs32VqDJFSkhBC+mU54X0XF0SYlelrkhn8cA0Bw/sxctgZ7vE6+L8XJNWs0qudHJ6qka9Xtc8BV3VKDe1mVWKWmMMaIxMuhlYaLSmSFTKGStFHmnjw2cYe2YXmW82JzpjCxm9IvDdnR5binY3dtdJ5biPHD3Mnn17CRT1eicxO9NUKlqlMdUgEg8K09c6S6K49Nkk1cgxVa2zONViaWqWxcUFrAw708Kcc1iLZDri8uZKyeVn0NVmZaPRYM+Bg2TKJG6/4x4++IG7JeeA5lShDZy2ShEPUW+ERDJ2Z2M5rZhI+mdsJN1xePkklYgkqui9CLT2oc8QZD3WWqzuWM8bySIKQkLrEM5jgwgXRkj1cP4/E1DXGqpyuk5jR0lMfUq6JD3vawPOBDUqTUu1Lt5XQ8IwJBJgOdfXTCPmZytsrUN7y1EVvSZU5Lhm2H+o4Ed+5Ad4xStfRm4Lbr/zbu3DrHq14cBizpFjVU4qqOpLRjUPwlNTNFVCKaVLQ90bCiRK2UpoEhLRq+VIV0qiiqNZrTDopQzzlDgKJvZqxG9vC17mhdbtYkclThRgjNRy8cwQqlRi/G8EFSDi9SMwLoYUWmdHczqt7eRZZeeqscdaa0/lvf/8up9mfnG/bGeXQPIuZHfpIJNupvjFeF6XCogKjeYFPol4PTiCLi1GR2PMRKcmff0N3cP3UfOXFi3UR7u5UhEfZaU+KjMlQymSN0grgylFuEIJJiNKqEZhdlnR6/6ntPhPLtBJtHC6j3L2sUc5v3FBaVtX3niI7I9SEXMihrYkzJQhX/vUR0GGYeRF2F3m4kMPsKoo+e/eplqttOXwkSrddo/pluGrd91BT0XxQ/sPUWs22FZEUUY1vvW7voOyfiNmdJZcbshkFp9y2ckxVyRSYoyIFIklDiuhlJpfHOSOz3ySu+6/m3q9qfuOLaW+swsLzM6JJWMHJmfY7iIs0tIlyH6HSqOCk9IiZ9VRHWyjrdRU/MrloDIBLOKFMVZg5gjDiMBFeCCNomiiKP4IlqGitq6AqSMw97W2XGlMEtaxxpEphXTO6DyWkYeEAWQiuJQcpC0M5RiHSmeESsT1GKM6VyYaQinjnNayT5GV14etzUv4v2jLTCiyDGHo8PMHLpwoRGwDLAgkUgo51UyprKbG6L6xegdNrGYEmvkIOZox3qFVowreIWeiuZAzCFxJUAm1vhreQDUk1hQyA61cgvdpMqI5cA4ftfnnmRzhQBsfad6npnrj7Nyc5i31jmGkvrkivLoMoqtsw+m9SGCTMmbYHbO1skU6zpBiqX/JaDDWvIZYjKoJeIUBbKtksHJundOnzjHVmmNxfi9dOaD+sEu7s6NxunQEzt5g5qenqKscEgQBlXqFvYtL+L/tX1zaS9isUVU20RTwV6tVwrhCEMbEcqKRrsUarTXE/0rhUIbsx8sLi3VVkqROUm1hY4d3gnffs0VhLFViHjtzgq/edgcPn3UcF/Afv+KgQEVAtpOzd9+BiZP0DjqlwMuSTEeBtdeNkebxa88FQEPJDRFhLeqSyylajAs1b0IYR7ggwci+My8rDRSoo6fRR+gudNjAToIAozJTVeW3XW04dod96Xiuen6NUIBsTSl+DybBRSEbDl3AULw8ehD2LOSsXNrm/OlNrj1e8JM/9Rq+9aXfw8ryBm/7q7/g0YcfoDHb4MprDrN//wFm55e4675LzCvAufa6g9QrdXrdIbnKaZ6uy/GE6FJkaiRPvwZbOkoXY8II55gcQxvKJgylyg6pADDVxmaeF4RaU6QoOJU92AnvCsFbQK6ULZPOjIdjRtrIBEccxzQlz+3NHcbasF1f21SGu8sLX/hkDh68hpIQ//u8HgYLEVZ6ryXnXZoMjMFoDCN6Sv9Mc5cGJABKBWQ6IxSxmhZjDMZaf4uyLCnV11/Y0gwpNUKhdMI/sFoSWOzYoLwajH5MQu49G/rIqIh1U7qgmZBkoexijcFqE6b8yLtpP3g7oSLQum3StHUSW6MS1JhKElzRwRQ9HneDFrD2CTD3s7X+Xt755z/O+971Z+yfbrO1fJ7V00PV3+Y5capUrW5GQqvQS1cZ5UOqilye94LnU52exxiDiWYokxaljMRJUEQFXgBx0gcvgHJEYnYIg5H6i3AD/XMPkK6dYbE+pGXHqudd5IoDCa24YEcGMBtb/D8PVzMFlVFMMQgIq7OUMp2xnaav6HeYO0wJuZ9TzA2dIQ5iatUKFSltRVF0rVEnChO8YQfOK4/RO7mUIcOXD8aqYU5kMRFgznB0ueVSqCIIQONFTnOrIVqcjNfKiHwKVdGzMhyTmyHjtENqC2Zma4Q1w9mVCzL4DeaSvVSKFnHRIBxXCUY1pdURqeqBgYkIbYVSYJFnjvEoV1QklVVJQYwDOZJcBl5kJWNtKhTG4qIKxllK3SvkbK0cZyj5RgKkSA7GFDkVRavzszN4wy28TkjhQHzHMhQY9xWRr6+16fe3CIMtKlGPqNImjhBtJb2NS/SyHUYDQ7e7prlyTBjRF1C3t3va8MsQEchLabyBEptSWmtVaggohhGjbT16tMejtzzA3HiGY5WjlBcC1lfaZDsBO6M+HW3aZMoC/F9XjrNtylzzM5T8JNCKFU/GuDLFib+FGVPI4DLp7lDr2Ul7rO1scVFZxYmzF+mLzr5KOicvtLnv9A4Pntvh4nZEz85RJEewU1dQXZxi39JNvPMfPs0b/9f9VIMpXvqtR/nKHSf54CfOMb9/XnXR7+CLXz6tGmobVzjJI2M0SukOegz6XcphH+QgB8Mhfr+gkMMvlJEYY7COycdKD6MoJgpC4tjh9W6kUpcHl56CF/9eNsjxckmVkvdUAhsJkJLI0REX0zSiECDnLpdOpYr62owHu1QEKE07YF91xO6FIU+/dp7HH2uwuVJgRdbrfvplfN8PvpILy6f5wz97M//wgWWBdQ6yEyO9H9uIzd229Avq/i8Al/YRhCVnxb+JXonXiLdlkCFVIowCjJyGtaXGGJEXI8K6I6kYfFyUMmastRfS2UzlL3kenAlwzpHpldyGWBPL5xsy8ck77WG3LYwqiXS/GlZptuqcPrfL/Py87LHQns6AP/rDN5OPdzAKACI5BgW7lKUB2XhRFJjCD17oOsfIGRoFiYVQYXLfGkxwWRCFNQTOCm+M5BKo6ZWyxA/lL6zJ9RBLKELRJwgudwrE/NKEEgUSksPpWo+RdVOKAL2iZxo013NT02WNkRj3T+96L1+69yG2FRFmQUku4zQ2lTCHdHRvW/W33faQ5dUU5q/hzo99gj/97/9ENLWP+QPXcPeDZ1jQLurxo/M8/Og6cogs7TvKyBfeRyXNRszKxjovffGLJruhlGsiq9QiCy1KDHFQanViz4RuPcSQUFIVjRU9HOq8zWa/JI+buHAKXAVnY/ZecT3N2Tp+k8DUC7S3g4JnBgKfNBswU69pLKTkKaHmCbW2PB0pYhxTqs9YoOI3QKDAGE+Tp0JX6leIN6YsiQWWSVyXUSR4Xnvw6mki3/r9Pj1FwoVCTA94SLCBLQhCiwl0FLDVBObOWK0NgijBOrUykJIP8bvR9XqDqsZfW+uys92lVquQB2MKo/Vow2Snv0JbEQvZCKTYQWhwUpBUzsm6Er/OvJBsKJCWMRaQelr82iLjqFQT1B0/Xl7m+IvAWPxasMFE6UNZTiWuUHg5fL1ZPYtEfyjGifMTp+MBPRL99XqLvfuOcfBoOQHPje2+aqojTW/odlLESqb8uqIqpfjhlbsgl4GU+Mg5tI5aHOpOJp3MGQNrqnXeee/9rHSXsfOWfthmY+0S42yXfncHYS518bLfG7IrfqSDIT21dmebVCC33d2lq3JEd2uLUX+bjsoTPbV+d5NBe4OR/8u6wSa7nWUB1K7AqU135xK72+dE8zKGLWL6VKNyy7cnAAAQAElEQVQRjXrKtdft5U1v/gO+et8pbjhkWNva5fOfPcl0M+baY7B6cY2P/dtH2bcQ6J1Ios8IxdfCID6W0ll/NBh/T1eFmpaJMYZSPHYSirUWLwcn8PHHstR7anme4xQURHEweR5GbnL0QOLroJkpqTQTpurzND2fFf2GYUipucaZQbEBJi6Ymplj7+xR6ipD3PPQOg892uFJT6jye298LS979Wt59L57+K3/8ut84AOrLM2W9LY6nFZpYaBMw8+/fHGDhTk488iKNiUfI7ABogSriN5FMVG1QqwgxcmZSzWxQYj/pKrHDvsDGrUmFem8M45CWDAeZ4y9DgqcjbP4OUrPC+kIup8LPFOfXakck8p+S1OQ6dqYHJkM27u7sl3H5pb0ITTceP0xbrz5abgYer02riwJrcWqYY0nBTFbQ+cge/bjlZST58U3H5eTfhPeF/5UPUSLPzPGTOTlz21p9UBnUmN9o0GzyVGIjNOgga6sVNroWOhIWGBCiylKbF+g58ZYCj09x70ffTcnb72DwdlNqtrRTQYlhRTbZlVML2bXL3SE3i14+Ktv58Itb+XEXf9M2buduegcc8GAJx6vEQmoOusDFuqGfXOGCw/dxcbyKs5GTNWmxZAp4iseD+F1IA/NQGMai1EEismkqIbMW5/NtFBHaXpIt4AOZv08Zz/1L6Qb5zmoaLfBrtJ3GcpoE0LYMx1xqGmYF0DkbaMo0WKHAzyoVeozeLAYF1VI5nHhDAPtEA80WV+lmoFSnIHSP5UmudwsHRnzSNFrhgQSOPEuwErJgqQCQQA2IJdAeopkfARspRFZ6sgFuoUMxm9KDpVyS4fAOzw/hmMCkD3t3PrSg03GFFK4zc4uJshJmgEmQlHRiL42CcNBJP47TN9ie4nSoYA0rzAsrfqUOrfibQKKBIyAMBMfB6p/DbRBZgqLMQ7nApwL8QYZBjGR+k1o1dpzcsbjMaXCg8A4MvHAR2p+DaXostYSxyFJUiVWiahaadBoSoaJxQbbVGolh/fv4Qk3yahbGVudPpRjAVahkXValtTErwWVJGZmZpjW5ptBOqdIrlD4EzcctUVlP0NH3//zj6JhsaPzsyXnvnCG9KGcvcUiwnPakun2wGBnWiwcPkwhnmalxjIBYwUGHvR3RxHtQc5OP2K7AzudgP440b1YDq6umRcxbgkTHiGMDisoWJAeLFCfvp6DVzyf6x7/Xew9+GwG5T7uuH+H9/3bQ/zt3z3EbffBdKXkmiuvpyZn46JSYNNkbumI1jTLSLxa3HuQsJIQBQFBHFGpxAQ6dy4kiiLiuMLlGm+AdQYkQ+ccxhhhgnQM3RK//Lq0NMklwwUQxzEVAWqcuMl4FUVzQRASYEg0/kxthvpUjGvEROoTu4yKnH29AkqiRLdhJhlRbwy48do668toM9XwvS/7Tr71Na9m68Ij/NfffyP/9LEeTptv1z+lQUdiXBFEdHtDEM4oeKeubOjcBjx01rvGlIW9TcZmrGWMqIQBTqA5Ktrkkq3NR6I9J3NeR8dU6jHqIH6PlP0M8Q4lsI5IYO15U3rA1trDsDKR61gT5orqhbtiSkRgEmwRYnOjPaeU5Yvb7JmPOXFik70LR/nVX3sDPWVhtlzQBqel3RWwRCFOuhG6SFPHKA6hxFJ6pmZgnMVaNckAffy5DhNZeBn48280YwzGmMmlNQwxFOqYTm5kmUbTmRGj/IulztHixjqOfU8vTb0sHYH+pu74/iHjRx7krX/xP5iuweJMQUOElLkIylMqtkJfM3V3DHMCtT3zU/zt27/IhZN3CGQ3dK+g1hhy7rEH2BYwbq+sy4hj9u3fz6xqrrd9EaXNu4wkjLXlS3zLs55JEbVEERRlSJqViBcYp2sx3xgUMRTybj1yFdINfQZmW/0zmJnjo+95N+Odi+xflLKpcD/ULvPZS0rxVJNqNcfcdFPJbHMOYSaRKyi05kxF94lglbZ4Ay3kPfM4QVLASjBgNb7F86Ug17HQ/CN5zh7jUU6rNSvlrxCGsVpIGMSUSie94ExgMQLUSApUrdZxMiijlgpwO72Bak87dDpd2vL6ngdjRQibuztsrK7Jma3LoFqEEewONimUErkg0jIT+ciCjdNb7Kh2l4tHkSLGuJ4QKMUzY0umTbCLF1ZE44BWcxqvNB78B0pJxwpzJnVrvy7pgnOOwhr1gSByE2UPFRX5Pj1F7N1BX/JJcQT4vpn0KLSOqmqhFbUkrhO4WM9CIgHIlNLNJApo9zbodTbYd3iGKx53GGcsqjSQy2nWWuAstOWwe1p/JKAoBDQT+iX30bhPJuCPxLMjAm4fya9ekllo3rlgily71x8X6D186wPM1ucYdwYsn9lgu5sxv3SIq6+7ltZMnWajwezCLGFgKZTG1xpVolpIU9Hf1PQclWpTtEeyEsu4KCkkm0DRchhUsDYAEmxcI6hPE1amiARwqxt9br/7MW796iM89MgOZ7T5NFcxLC4ckGNKBUpjaq2Yna2B5GBoTU/TEB31xhyF5lDlBxeEGhsM+pT5BGiKorgcRJQlPqpykoueig85pfTOP/fXvk1k2c9JJeuJ3kUyED0QThCGVmelgo6x6Ml1HTLoD0ntEKkKihUojWOmWjLViqhGpejsqAy0TGIyvuvbEn7xF7+Npz75eu744L/y87/6G9zy6TZHlwquf2JAV477+FWHOXKoxsXlLR584DFqlQD/WzoqY9OsWWULY+JqTCaADV2AhC96pO+djmjpaP6CIKlQkZ7hLKULRVsuuxwp4xjJxlPCSkxSi3EC7VxRaKHUP9a5FdcGymR2VJrKld3VajVq1WmqlRYj2dWuNmm9nk/PzmtMw5GjB3jJS3+A3k6fomwzJSCratyuyiM2iTCyT2/b1o8diNZcctA54r/xDBV9Yug3f/z837z4+on1/QROXm567qAwAq/xRIm8IemGIq5iIliDjozJPOB4IJ28XIAGsOMSqIvQTb74uVu4944H2X9knn0LMXGrSSRFlhuXEYmBSl9DA7XpmIYM5cF7S71XIWnO0Gi0CKhy/vx57vjqGPGL6ZkqRjU9R8luL9d0jvVLK6xudHjJt3+nlE9RLLvkSjdCVxUdl38m5JmCamwJbY3SxlqBJZDCFiQQzXHyzCOqDaby3prXRUolS3q7hnPnLlKR4Vx1xZKUYSzDk2IODcOOjqUEYqAjgNHkhKZCTRFJq1WTYcYTxQ203kBC8Qz2LQgd9VqDOI7x3tkah/94UOoJrC4bSYE1IVGYYEOLB7MorGLEkcyHuWplYKQcObnqbB50/ViBALar8osfoxAQS4Ty5qI1HxBHAfuO7MEZy6nT5ydyxDpiGxIHMUnYRAUqutpoGCmaR1YWRlb9S0L1C6ylzHOMACCVIiNwCcWn0CtZifoFBEFIob4inlzRfqlo1ytUX1FjFATMtKawYYAEgDd6Y6RJhcBhAiCZ5ndK+Xt0ZBhG/aNxSCtsEVULCkUkuYC/GlaIE8Ng1BetA60jl8xi8IuVPPtK93e0ARrIIkoXiOYRI80zlk6o5Ipe56yi9lMrpyVPR0986u6kRIrkGlMVIkXgkfgexoGMu6alRAwEXllpRYOa0ZiSWRBa8b/Ar8NaMMbg15UVuYCjRX2qhUsCdjY3ePShh/nUpz7BZz/7Ge67+2G2N4cKHqpcfVWDa65SP0Vvl5bXVJLoi7+GjkpL2+1Nhl05rvGY3a01rVNMFj8z8dXLOpNz8TqTyYb8r1yVonE0TAlceJkWwDk7OS/El280/06elxQCpKE2IVPZaxA49XWkyko88IwGOZkpcHEsDBiqDr5Oe2dd6pJSr0ZYgU4YxKIpFFCiPZdVpuYX+fEf+2m++wd+gHMqkfzu7/0FH/nokD1H4MUvPszs9F5OPNhjRk7Llw0VO7CyYojiAk/HVcf3sbgwow3FLTrtAb6MMJLeplozGRM9ti4iigKqYUCc1KhGMVY6WUqGXq9lHsp8nfqiU0ssXjgbkPv1GqvySC5gLsGWuCDE6b4xTo5zpHWOxJOAZq3Kxtam6LQ8+UnPFBdTaspENtd2KYMq1VaLoWzOamwNhPHCl66hVlqnW45S/1mncyOV0Aie9zpgjBHP9FQO0hg91M1C57o5eWZzGTBWD9S8gKpVgRNj1bmGhFpAgQaQoCtSvsCOKehpCKu7BUW5gr545B1v4WNveSMvf8IC+coWSW/EnO2SlEPSbs5Oe5emIp4D+wJGO0POPLbC970E7vz8x5hKuzzt6BKVwTpXLbR4/HHLoelCKfIqq2cUUW8WPP16w2h9zM6ljCv2XIGdP47pBJq6RShGDfoaV4vKBBRyRJKd0bOxaKwTKI00VLFWQCA5sHYnB4sBTTOEnbPkG+eQ7WnX1XJ4T5PF/VOEqgctP7zNc28O2D5Tcv7BkgWJd9/+w2yda0ux9jG79wCV+iz75L6TuEoqxzQcZJOjdF/8NUSy/IMHDzM/P4//X8j0Bx1FhSP6iizGKlGUqkOGLrmsVBSkKi+kKs9kMhAPYtVqg9n5OfbMLbJnae/k3IOAj8gOaSf88ME9zO1dYEV536XVC1Sb8STCrzQjjj9uDwQxyw/AgeaVtMI5xp2CrBMRZNOM+jHDrta1dAWNmQNybiWFq1ObXqDSmiMSXwspV+YVtnAEijyiIJKaOZwUUfrPQAX4sTZmIqXG09PTMpREBraCswGLexcFrB2Wl1dYX1/Fg4B3KsJdrbOgkDK2O5vEtsfhA7PsdJfZ2Vnm+isOc/xYyeqqYe/eGfbNzrI0MycQqLG4uMiV1x1lKDAtnRX3HKceewj/eeChB5lf3MPB/Y7NtYLgTJ+bmnv5trlpjhVXMjrdJTXTxM15Dt70JDYVnX7yzgc4pU2+ZdXC79fO/Kr0a3cj4SsP9XlozfFvn7vILV/a5aFTVe47GTK210B4o4D2KSTNJ9AvruCqm15Cc/ZJ9LqHtCm2wImTCR/6t4ucvVQhDw5QBHsVxe3j7nsGDIoZTKVBWJlh38FjRHGL1tyCeGNpa+PMGMNj585TCIA8qBZlijfkIBD4VCISbU4HUTC5VwDTszPSs1Jgk094E0WRdKuLlS0bY/Dln1rdUa9XaXe26A/aApl5RX4tbVp2BXoj5KMIglAgNCU9M/TWlRFcWGO+CUcPtJiqObJ+h7iSYyLEb8uP/8zraChDes8/voP3vO/TzC4lfPt3T3PzzYcneyeXtvqyy4JPfv6r3Hn/o+zfO821NywwGFms1vLggxc5t7qp9YOLUza3UBtqXV2mpuscPLKfPXtatOohTv2n5ABmZqZIFSBUajGtqTqtSo0wthQCQWMjXBgRhjH+s7WxI+fRVQ2/wbHDV7Iwe4CNnU1OK+DaWNkkk41ZYmxU4ez5Li//3lfzH//jKzCE5Ap0ms064/4AVPKbk+3lgxTvaEsFnphANmDBOMgA6yh0B2N0gXgZTK6dc/hmPOYIm7w9+w7fOFpnNEChjbfnPwAAEABJREFUp1qAf1DIMgoBrTGXB7KSsCmtxjUERFgaWuyYsaJRu+9G6J/m0ccu0PZpUxrgGjlB3chTzhFWmwhvicWUNDMy9rGAx2A06K7SQBuUDOWN2/J23XxIx9dIhZw9rTPPnQRdEjQdZy7Cihg3VB+jyCz3DFZ0YBQJlEXh8QUKQ6F3MtWH0VzGa0mZUxYaRzuiCrtRCE156gxtPYvimt5rkQUxZqxltHMube+wvrxOFoVcdf28NvFyZheQ4hrOa5NlXXXm+mzM6tY6y2fP09Vmy+72uoyuTZamEtqYVHT15MW3N3bZUtuWVnWVOomDisgKGVmG/4g0iiwnUykk1bsj1aMK8cJ4SUnBjDp5o8vl5cdapxFfSjXvNUdSjq4iJf+ek1Tq2nSYbc4QCRy9rAaKZJcvbJOEgcAaHjyhTab1C9iwILU5a52zpHIurSW9Ixnk4z7OltKhUpsNGeKYDxSwxhA48bUoyFUyKiiwgaNardKoJdQVMcRxjLWWtMgnSjc7O8/mzjb3P/AQQ5Uy0Hy+POJ/xavT6U/W7yO4niL+QbfDpoqom5s7YCOiIKKi9L45FwscSi7KSDr9LitrKwzFn5YikNKkosUgqhipLBDFDYYC/6rW7tPHkRx9tWHoadOzbfpsZDsMTZehNj7PnHuQnY0VatoFP9CscHB+iqXpikCmxkE5fW/si/trXHl4imPzVV7wLY/jhc97HI+7fq8MuEUSdGhvnOLeO2/h7js+xYmHvsJv/cbr+dd/fhsPP3A7j525Qw7kFA3ZQBINCaMRkR1I7kOmBRYdRbMXpDfriow721sCor5K2Rn1OKRRqVKfbrA0P00QxWRaoXEWrw/OG7ENsWEgHodqgXhumESsKr95HfG64J3bWEg6UI3MWouXTRRF6mulTVbyGKs0tctg2BMPM9EHkdJQQ47fpMxtwlOf+0wWD81x621tLq5vctXxa7juxutob5VUNcw7/v5n6as09MUvfopPfPRD3H7bg5Sab2Zqlj0LDfZMT3H84B6e9Pir2TszzV45h0YzoVlrsqAa/dzMjICwSi10DJSxddp9rriiyb7FJolo7Y16+L9u3NLcl9a32N3ZYkN2uSX7C8Qn60Lhjyg20mXhxWjcmziUjmxsU/xtt9vMzc1w8PAhKvWESyrHXbp0kajaYGnPPpqNqQn/htrw839e/5QnHeXFL3zBxGkj/W40msTVChanbGSb0W4HI14i8DRObJQteBO1GErZhjFGN60auqOma6OzQO+EYYhv6GOMmZwbyVCXCAKNpsvBRrq2MmMJWPUzI8ByZaD7Bi98LRP/KYUYVoo83r4IZcyX3v0/OfOZ93OllH/veIsZTdCSEbeiATOVMa2KIQ7kWc024yEM5DVG4wJ2IRvHmHaA2XBEnQAnAIq7IUbAWdoeKr+yp1ah3A4YrmUEigjnKvNY0yDXPKYcY5zFLy4rkYKBV9LClYg/lFgm/kTjOdegUORd3PZZFgQie1oJ0/WSRjgmqUPoAEWi7c1VGlrj0669ApWB2FOBVlQyOF+wfO4MVyztZ7DTZ31rmyIvyQkJoxpRpU5cq+PigMJkup9q7rEaGBuQG6s0pxSBFiQUE0a6FzAW4d5YRlr7WIoETjI28HVnZ/SKMUZRU6ralMZVilikMkvdwwXESUFSLYkaMVW1pFml0nDYJGVufob55h4evfMcy49tEjNDPK6wvdonHzhmm7MCfke/n4lI0a05S+vQsiitaJAcjbPYIBIgF/jNCqNo3JejpIdYze+N3Ru9LzeMRFet0cDf6wtYZ3y0vucAPhquVCIqqsc1m83JdRgl+E+mTcWBeGkU3ZVyONPNKY7s3c9UEzbWhprb4I1urLT7mmseJ95IP6TwYjKpyiSlDHA46pBr7jEZ47DEVUqBRIXu8g4zwTzz7GFTkc2FHZjZexW3n1zjbR+/lX/99K28+0Nf5e0fvIW3v+uL/M3ff56//YfP87/+/nb+5B9v5W3vupu/+sev8Na//Szvfu89vP/Dj3DXQz1McoxnPf+HeP2v/hk/+OpfUc24wh0Pn2O7V2enXaHWWJIjqoimRLxs0O2MtDmXo+oApeyq8DKXjqSmpERyLSwYJ2PM8bVdTEpQjPWuwYjRRoGRAQIjW8HhbEglTsTnVACaU6rPUE7I8yiXc/by8OfOqa945R1lEFjSbKRIt6/W/f8x9ReAlmZZeTf+2/v149fvLeuqtmof9xkYBgKDBQn5CO4EgoXgEEgC5A8ECRKCJJAQCAQLBBts3IWx9q6W8rp+j8tr+//s05DvO33fOue8svfaaz3rWbJvVVPLd5IkJk1kb5l/Ohoz3b9GdfxR7jsX88mfuE4nyPmbt3+Yjz/yKA+86Cxf863/nAff+On87z9/N7/9R2/hvR8zXD90jOtU+wuGDz+xxzv/7kk+9rGr7B3NMI2IWjgvhX+oCdXaSdsZUadNs9MkVfBO5eR33nWBM7efY1XE7H9zqNfN6K2tsqMKZ2trk/W1LmvrPWXIIUFiCCO7XLO3PcKplrzM7mfTnEIBt9XsMR6OlhVZkgaEYcLEtw8Ks/QJn+TcujHF/0NI3/oN/4rP/MzPprYN8pkAYiIQz9QKCqHJSBpNTA0qnEHJnZSPn9MZq/Py1dqgT3gboNdCgVBvS3n+4Zx/94c//w+HxVk9qAFkPH35+/OxEhUpzSr11BlHqD8tsSQwAgUq1VutVKC5yV//9Z9w89kJp9vQMgtqAcMuINYnk1SkIi0j5zWqTSdauKQn1NqmQxge54yP++QnE+qpphAwIjlgrOlCKTQOApqhjBQJtDM9WWaEYYgRaJzfeYlbmsXpwYA40HUd6BUYgxFp6CPGOGqrC1pfLaW89+1vpaGsuSsANEONr0uNzNLSUWtDYCS5Usl3ZnObpjECPzR1z3QBl5+8wp0XzhOlidYeEAn8iLHDOFaG5sdokCQZcTMkiDNsmGKjUDIY/EDWBQK8tCnwWGsls/RspMcAvIihAl5ZiQB1zUleD6jlUaI1Oyr1+EpFL1NBXVcYZTdFvlAwK6jyGS5wxALyirIrnzmdP39eGcimMgjHtet7yswL4jgVAcc4VRyVGHbUH4h451jJUau0qoSwGoOrhQbZoNR7XZbSYcRC8w9kuNlspB6aiEFkWMsCnmh9xpsEAe1mhredz8IiLSoW4QZJgzBKCTSu9fYrUQuqwCYR7QymartUAvp8NCFOLWd3zrDay1CcZLN3hv7xglzrfcXLXoQFSiObOmFNBNbIMsTxjOdDuis9shWrYAI72hy9NjXcffoCOxs7+H9TodHb4YGHXsynff4X8Flf+qW84XP/KZ/4hs/kla/+ZB566Wt46KGXc/99r+TOF7yG2+94IS9+6Sfy+ld+Jm/4lH/CF37Jv+BLv+zb+OIv/Ua+5Eu+jU/4pM/FhF2efvaAvIrp9c4RRB3ZAbLGOloKHjOFMDQc1SyKiFSLTZptIukoSVNC6csR4nU3VzKQq1paqMRdqB87VzVU+0pHzy83cqU7XCEcWD3hCKQDr3ejfnUkYvEViUyB9qkYzybMFxXIB/x7QxVKM+vg7wt0v6+knDQZR7JVGJOrNXh9f59XveQObj435NFHryszRP3mCSfH0uGdG3zP930fn/RZn8dP/uCP8gd/+E6euYqI0nHHxRZB1uDy9QM++Ng+jz4856lnhzx95RYSQLawjMYzTkbHHB2dSCe5zqMkIaXdbdHotZgqAx+NjyX3WHKPMbYmTmPStEEUGyrZeq5WTDNu4H3Eqqq1NiYKM5wJwNRyw5AsS5b4Pti/qbmOldhV8usuHRF9JV33B1MOD/r4f6Zz53SH7/uB7+OLvvIbCJPOcoP3UC0KI/wPBwsm2qvIlKkjkq9q9LI4a/SO1Oyo/UcdRjr2Z4yXQ1enqtB0WpgoCONImAgFWK1ZwXMmX9Utyx/ricl/CjAyBVg5PXL6QII6TxRUoAwwl8M7pY+aklqLdsk6fODt7F+6TNZzbKy3MOLAMCiRjygSL4hciibAiOgculgZQgkaRQFDBZfhQaWyfahMYYr/9aXlwgIIQkecgYkqBiohuhs1QWJVKvXxO9y7H3kroYmAEqsx82qCHkOqQbjS4YQ5I3kCfFS0XktSzEzK/OijE5GAliRHX2gDJ9faPNmEfjjJpsqeoXqXpoYL52oG/UBjQbvteObKDbqtFTqtLo1GShKlLMY5ubINX+4uRH7ISqFILAoNgTGKwAWlHCiMjMjS66aQOmuiKCIKLWJPqdsRyEgmhoAcIyGcsdKhW4KnwlEo03SStcSIhAo5cs5A5dJQmcqkP8GXWlMBvFLWaEgIBJhWp8eZM6fwf/tvIPK6fPkyMwFjbW2NUJtBRwf7+l6CNDfLhyKAnGKRa95CR4XUixG5VZLHnzelITChZHIs/H2SJw5jErUbGiJXG8cEQSC7RZLYcqysY9QfkU8nOIGi1v1DsWlfpYQ/2mmLlY1t/K801jWMtJ5a7aKusqE1tSwy6TDR7rcnsI4yj3sfeAnOFETGYGxErH5fs9mQmIbR0YCeytj1tZ4cmSXoFzjOKvg0Za/9vUPOKoN67atezRd97w/zNd/wk3zNd/4YX/+9P8q//MEf4/t+7Kf4oZ/+SX78p3+KX/jJn+Wnfvrn+KGf/xm+9Sd/gW/+d/+Jr/rOf8/nft138hlf/G3c/tI3UqvC++F/9wP8zM//OpPFgLPntrCKiD4AFGpt1eWCgAWhDUAJSZyAVSkfRSGR7B5pbXEYYCMIQ/BOU8l2pRx/oXeftVbK4ksf9KSbWu0lH2xrkU4tzCPfnImwTB1K//55o3EsBEbk7206F85QUFrIlo4kC4XZBlGYEgu3VrI6tbYKMXVfm5QnhyPuUNa5uQaPPRnwzrces70ZKdi8hB/+nh/k1J1382f/+w/46Z95t1pwMVIlF+85rz2O0wwnAw53T8ic5dRp2DylNRpLLX+qy7lIbYz/x8VP+vLfk2PmkykLtSdMyVLGy89e4fr16+zePOL4aCSZJ8LXglItyIWMf3w84ES9Z3wQl7IKJXHOOamskg8GYK3wECpYr9DptHjy8TGdbo9ur81Cc1W1AoTWdnK8z8c/fomNzU2+4zu/ky/+sq8WR+hZ2eto95BmswlxKD8QnyiJceI7QQgBDhNIVs+FppadHbaucF6Hzuld+v/7n1L28h9DydlIM8IkAfmIHsJoEOfH1A3WOFndGgypvkLtMvxNAYEGN1gZ2NQReTHBGCNBhzo3XX7+2O//CqsCxCvEwXe5ERv9mpUYuhoyjBak8SEtEVa4MiPww0t4TUWkBSz6lulxQX6tqw25VeLxOk3XoBEYssQITE6KtQyujjmn/tCq1WK9Ea49x1vf/Ee48S3JOqKyt6SrwXLxgQMv+/KQgpzNsT5jc1MtDFJlaOObNbacyriHDE52yVUGzpUZeUNKPEyOiGXOfHjIg3eeJVQWnGHYTGB23S2Nu3UAABAASURBVDBX1PbOFEqZvsc2HB6rFD5k/2DA0fF4WcYVyqwrv9mmDGY6yZmI8H126Z3JE4yEFFYsbiluSmQTAh1R2MBUEYGJqHWjl2l5yAF1q7QmHUiWhXTuf7vClzXDcoI/RuVIxNVnMj3hpDji6eNnBbohd67dw13nzuNBfvmxK3KQAVHaJgs79Adz0qRDnLRZzCuKwrCQvhbOUWseCKj03RkjJ8iJooSWsofYE6yuG0IyMUqruYovfeMglNM7mlmLbrsnEi+VTY/x+moqK7JhhDhF2UBJnKVkPqsxmZAXY8sUoxLPqQ0VhBmNdAVxKvmwVlsENjpbmn99OauVfEay+YwoUADRD1ORh9EH07HMddd0f8x9CTTjFZB906jDnuY69ymfo6sdSncM9RwWmbCdKDisa+f7PqrgXmbhi0g7n0DZX2N8NGZwU/a9epmhNp2GRzeXdru6P+UxpX2f/U8/g05vk+euHSuJGDCcHTAWIc6ZYn2bremImjVZ1zDPR4zGR3pfqAeds3ByXlthlGgEaUCkaiVrRBjjZOuK0lTCQa75CgIFNGsDjEjGEUp+yJU4GGXBtXTmDARhLL+JEbjw+omlb1fz/Maa2mgyj3SYYQItXdWVTzgqJQqV7q6Eqb/8/bfySQ8FfPKLHJHG/N5v+XK+7hu+jtMvfogf+qF/yxd83a/x+V/xIjq3NZin2zx7Ynjfk0d87HIl7EXs3H43D7zk9Vy8+3Wsrt1JEjYIgwwrvdc6ytrgiWmupGe0mCkwHzJTubKxscbaRouNrRarG102Nnt6vqlkR4cq667aVx0Rqk885goUM5HbVHxUijDLUgsEjDGEYUpgQgV5JU0XLtBWknRw1Me3qjZ669KXdJYHvO5Vr+Tbv/V7gVK6MhzsH+reVborWzgpMo1X6GoT1rcuDrTn4/GrCbD4sQ3/8DI2wMgexvy/55IkW172fpGpGmu1Whgb6nEjs1iM/nOA1Tx6A29sIxNb3YRegSxmdUct4y+9JUBX/SJTXXW4+Q3+Uv2fcK1Jd2eHgaLwsdbREPM227Bk+/Y6q52MbrZCHOkxazAEcjxDqTJ3VkF/sccw36MO5wQNQ6udkcaWMMQvE18xRRI+bYeY1HKiLOrDH3mM8spNfNQOzDou6eF7paUxygZBXEmh6OsEKqeMzTjJa2Amg+sradRGH/FEU4eWhU4GmjPpWsQZ1Po+VK24fucdNLpgQ4OLDSdTx+Wrl5SFD/F//XGg6B0EkZzEUaj9UikbMUGKj3Y2sgJ5os9WxpQjqZT0oFsIcLmqh1JZcKn7F9oc8ITsRLTou9J1xD9yuFr6Xuidpa486EJiAjlgHOjdSNasSZqm0m+TdpIRJqHAVTPtDzlRf3MoYk26be66eDtpw3H5yohnr17Bzx1GskEB3dUuvU6TqeRbZv8Cs5Ny/FqcMGASJ4tZjJwmiiKtR06vMtivxVqoZSVPYDMFh7kPjNpwjBQ4fF83CSOsbkqyWITdodNepdXqLI/TZ89obTWHh/vESUDhM32NZdArdLRWEnqrMdduXZd+LVtn1zBmRRMGVJrX6azPqHKRT6K+rg0iZsr+PSM5YevycJfXvPblzOYjtVkus6ZseKKsyW5vgpP9jm4wH52Qj/cpJkeI4XGLEwJm2GCsdU0I45xWw9I5tcrm2fO0z2zS2TiNcTnvee+7eOt7HufRj3yUUX9EOZ9qrJlM6Jb98LVWj4aCmtGaoihFCRIL9SDn2vj0Mvu2Qi6yq6Q3f83rs5Yzlurhe/wEUUioQBdJ53FgCZWQhCbRe0AgPOqHfF6SC9smaMimCiKm1jM1PjAmSUrWFBYD8L+yNxoMdU+ltZV4rNWa20jZVmmQk58MJf+XfeWL+On/UfL00/AHf/wd3PXQS9i++wH+3Xd9F9cvP823feNr+O1f+xBZWKn6POL6M89pM/oQKxz1Eg1WDxkMdhn0r6rne8jouK+AOBaOkUwhbRFoq9MWFtokUURsAgq1r27t7XKwNxYBCrdKXm7eOuZAtjo6OmCgjNUUFbW4Yz4rpMdKgbJiLn/xOvO+Mx5P8dXmQO0MLYWXveo8ly9f5ubNW6ys9Ggpk33nO9/JaOD4xNfdyzd+wzcIAyGF2jrz8YBWmrKy1kGqlA3nWIz83ZG24qXO0MvrTHSIkRw43SFcC2Yax5/VDX//423nkyb/1ctWF8Vy/QhRSx5VlWH0WcOE/h6MMYIIOsxSADS9PxxGzxiaanwaOZ93Qw6v85Y/+p/k+4os7QbrAn5jDOtAEoTLJ7OgZrVd0FtPWF9v0FnR2JEUKJTVtUZRdlUOEfhFXMNV+e4KjcSDtYffMFKrE6/s05uaXyVoV5lAI6rVND/Qxtaz/M3f/gHPPfxWcLtgKjnuUK7Y1zMTrKkVUQRERpjyBKOyxpcFodK+FcnRbaVYW6OARC8LkDgEGmOt6djoBVit+eT4EESiD93d0DoMs2PotizPPHWF+fERkXbZnQgo9Vmber5Z0iSNM7IkIPHvcYM0C+k0O7QbbaxJNGeM8ZsrNbKBIVdW4QOQzwBybyA5nsO/agHMUMwiGb7Uc1Y2ccvDO9XSGRUwGknMqnp3DRFn3OvQ0YJ8hI1U4iQiu4V6p8VsyumdM1w8eyepvHVf0d3/QzNVITvFEgQ/NoSyh3egqnQUVQClBRvg//NgShqJ5J1zcnQsMpszUyk91eaWDxwTRdDJdMB4OtIxo69+3WDUZ5rLIaSnvrKaY+ls8Pe/AVL452STgVoklcgjClpLsrJhQCniEffRSdrcef4uDg/nONlza+OMrCLdSE5NjTFG2dKA/YNdwtRI94mcsc+wPGEhJYZyDP9rfLu3DnnuqasYrSTpyviyA6ZDvH4aWtuErVMEzU2i1hlonMW30PxGS0WKjVpgGiyUdU8GR4yU+ToFpo99+H287UMf5q4LHV76+jfQ6nboTw8o7Jy0HTNW9Rd0SunxRPo4EC6PmOXCU1RghQ9jS/xvkQTKeNGrUCBGWCqll9l8Ir07fDXgE4tYOAqCBJ8E+aMW4VRq/bi/x1EUx9gQFCuxJiQ0Md5maRbR6XSIlDDkKjNqBQsn//X29cTvxzFeT3FApIDdzjr8ys9+lK/99ICf+7l/qh73eVZXm/zEv/5e3v6OD/L2d93iL976Ab7oy18oPTcY1Snpyipb2vM4d+9dCk7nmcwjrt084fr+UIQbMhSxDbWmhcjG2zZJEtkqIxE+s6SBx2qn2SKOQ5rqe68r213farC9tcJqb0Pzr4s7Njl15jTnz52jko9MFlOtsyLGKrGJCIXphjbQcCEztb8IHPfdc69s3uf6tX3Weqv43ynfO3S89KW38+9+6Ed56EWvx9mFqjkUQMakImYbZfSVSN26dkuwLzHGSOeOzloPOd7yu9wTV+urYfmynjj8J+nRv/3DYa2VLuQH/b74asTydrF6pUy9lu38fRYtwD/nglQAkb/5dAs5uUKHFUkGtcVpMUEdk1udNw1OFHl+/ld/ixVlqL3uhoitpKnnbl+D4cGUchQoEi8QukQGIeuntmmuG7xAc/SSklphjalSymlI5ERO0QppGNEIe/4xlcxQaGFnNk5xeHNIKJkyOf/RMKfIT/j13/pf/PU7/5KaocisogxKKarQfRWVmem8CFghyaUlUq8WX6uULFjrBLTCRIaLSZQVRMoU1aJC/i8ABiTNilpr6d88xp0MePF9r6CNZbDnOHvW4P/Vq5w5jVVLklnGKnFLpeVWUTASX3mnmE6njMcj5uNcpJ4vgRWlEUEQEIaWOLAEAoyVgbwhrANjAoJI12ygHCQElVDWG0rWrpSN+nutvy5HM2LIQhniXC2Tue6Z+96yVh5HTZqdNltrG1x84G5lwS0O1O9ab9zGPXfew23bDUwRcDTeJa+lU9vi6q1r7CrIxI22Ci+j6xVWWYg+4FQG+3mNCLHZ7VFJnyeHR2pLyIo1JEFCYBMKtTtm4wU+wrezTARdMh1PWFGUW5NzhmG47EEPh0Nq74QCtdfRaDSgMFbgFnBECmVhKeY1VjKutNa55+IDzIeOch4SKuNzSC0FFLmRfQ3Dkzn7N25JBug2UhraDd/NHQcjeMnmGe3S73Ny+SYniwPyg5yHXvxyXKBB5ARTQmEm1veIMk5xUSIc6WIeMZUcx3PLeGFYaOOpUAkVBC1mIju03ve97xHe9Kd/yz0veCE3bu4y0U56oV7rTK2sOi7YP5wyFqj2B4dcu9UXp2oNwrJvEfks11EtyTEQHgSBJT7COMBjJIqC5VqXetLFeZ6zqOcUwlcuos6FzenMScaC9koT39OO9OxC8hbK/pc4CiJiYcGqvF9oDX5zrSFyiUV4BCF+HBdERM0GaStTtmh57mafs6uO7/8Xn84bP/eVPPXYo/z/vueb+eVffSeDCXSE92P53qVbB9zSZvhUJbtrbpFm6xRVxnQSsZiFmDwjyZtEZYaxjthEuLzEKrA4EaevQBb5WN48xwT50h8m4xLjKrqqjjc31/G/wZAkAaWqwnH/UK2CQ/p7x8Kn+Ed2C9QmaaVt2ivremZTBN4lSQ1pmmJNyFNPPcUDD22xs7PBY5ee4PFLT/HSl93BD/3ID/EJn/w5IFtcvfIMsZKTosqpxX0YhO+K9mqHJGszOZ6yOMnJslT366JgYzwAxYv+W10jmQ1OWKqdvvD8K8uS5TnvC1MFnfF4vLzgsASytzH+GYNUg5+Type5WlSWLYcVvgKcjdH9msAK6I5YX2xtGTz9MW5ceoa7LiZkUYnvL+ZtCDeslANDlQbTsSERWLzRy9mERIttRbVIFjxAZiYgSCWOCHhQnDBTdpY2pDiRWaJo7bOzqnDKJjJlDTAYz5iMF5Bbgirh2lOGv/vbD/DUo09pAYaWSahMLQlDzZERiVScSM4IAC6ScJLFRKn6azWT8vl5MxsgMTAG8ZxdEoaTc7nA4qKF+qFXWD+dEaykHI4t6+sNyrjUhlSg+dbJbJe+iGGusq10BXMBazgZS9YBfgdzJqcZaWPJX2+0mtg4woYxSM9ULA1tvVzSblXOBdyc2kYUlBDUaDHU0lslciqld6uAVYs5rNEYyvz8htu0mIqIZgpgY3zrAlOTNgN63S5FlHOTS+TZPivbpzl/7/0kseXkeq7g0qAbxbhJid8YDCJHYgxl1KAOMqz0aZ3sEaUkIvxEUud+PYuCUgRsFB5qUwo3klP3psr8M60xFoHFcUxTTt5rd+iq1eHbToEcPtA9cdYgSFJqkXGi+xoCf6Ust0LezZTx/IhdBYaFG5F2U7IVy9pGSa+7hRANmhM7wTiY5wOG86nIo8tMxI100pg7WiG0L5zl8avPchRM2RW2b1YHXLjjPE5Zvh6F6Zh6fsJ0VuC0UebUJnG6L1dmWOYVRmPVRU4u/SdhQNpO2NpekQwVV248xY3dPaKq5sMffDf9wwPCCNmqxAqzlVpS80mhjFw2LmRtF9COQkK9O8m9YZA7AAAQAElEQVTpj1Kk4hRUgyAQJgKCOCKOU7qtrmyj50SYVRkQC8OBCTU2OM0XGDDKuvPJDIvBlRGo9+KrxCg1wsCcvNIhPNVugbE13gcbIhCjYO4rIO9bAYVQWEudJUbr3mjCT/zC1xNu3snfvesR/vrN7+C//c6QnU3YXIP77jvHi+67wDvffYNKWaf6M+Qn19nfu8yVa49xrPbCwk2Imoa46SjDEb1ej0a7tZy/lqxD9ZnzRc14NGeuIFG5bLku5XcU8p08L9DP8prPXg/VwrmhTbtLlw548tmbGAWYJLBEqlKDliHNoCGuyLJMn9s0FVzCwPDkE89y5vR5zp7eZv9mIb+q+f7v+X4+641fJilqtWgOERVh61DvwqISF1fnkrPF2vY6UozaiSccToaoJSD11tQCXC2/NIm4Ab00D5HebYgxAc655REK18YYratmLuL1wQC0ep2LY3+vwxiDZfmqKQW+xFTsrK4gPJB0T1EkG8x1fRBF2GqG0wDu0u8z/q3v45vvgU+7r8H9+SVikzPcbFGqtNm+/0EGEu5w5Mhk3E7aYO9dj7Hah4ttyxkRTTUz3JhXtDohZTPhyaNDHTfpamf4RE7dXV/l7HlHU1GvEGnv3AE3njMcPGM4pTG2+23+8YtP89zbHuFvfvb3RR5DYheT7I6x2siyIirnEjmxYyoAutaaFhtwHHV56tBwVVlMutOE1YoiHHHPPZbI1OpJISAH7JzJWD2fcWn3FqYj2e+YEjRgLCCc2QkZXGoxfuRBwupePKc32utYRc3RqBQApzJPTXOlR3c9Y7qYM5yNSFoJsbLeWlqczufMFWiQPuM4xBP9XGVZXzv+e+NDjosxc+kh15gmFBFqw62uAmUmIbNhAVWDVdknKlqkIr1W0sOoLzqY3mSgknh/vMczDz/MtfBJrrzuMd7a/AsWG9uce+3rCNKL7L0zozO4ny3WeO3OC7i7sUk1P1AgkRMmK5RmnWm4gYtOY+JzmGDKZHaVoeRaaB11N2YirDzb73NVpJMHsHL6FN3eKscCayjkZq02fV0/POpr46qg1W5LBxmVrZnkBX0Rx+lT5ziVdXn2kY9hVm7Q2u6zZx7nQ8N38tj4PTw77LP60Dav+8w38MJXvQ4ZkbAxptETKs2MKj2hd8rSOPUCHuvnPPGBQ+453uITbu/yB/kV3i8iePTelI894Hj3bWNu1QfYbI4hYH3WJs3XCIIOoVmhMAGTtKZOajayEdvNIU0lAVUYaZ6cqj5GXsoHPvyHXL75Du6632KSI17wkm2sKTDVQr6zTis8zYXTmzRZZ7Oxzfkzp+kps2xmLbor52l176C2HWYi6NEkFBpylBIyUhtmrOwuCmGuYD3un2iskFOdU3SCNYxw3Q4TtjoZq82FSF/3Dcc8/YTsMjrizvs22T61JdwUjBcz5u4aJr3FmfOCS9mnFrnMRruMbg1Z0ZqaldYk25SHI15xtubHv+cT2HnlF/K+3R1+4Of+jN/68yf4qm/9LF7x+ldz1wMvYqi5ZoMDvvmrX8HdZ0MFkoL5bMhEm9CuEmEmI8pol5m9zH52mUFzl2xlRf6R0NtYIWs3ORlO6LW7IjxDJ1ths3eKLO1x4a7bWFs/s0xoDlSu3Lg1oj8sQVl52m0RrK0SrjUUKHd1bkSUFUqsCkr5UFVOVA2MCUIjq4YENuLiPbdrA/79XJJuXvvKh/gXX/71fN4/+Uom4pnFyZAw6XFq+wKzwYxOa4vAWLX2LEkS4f1wMh6yeWaNzXMdFmbO2E11zMjDnNIWmBgFS6jDCiPsG280Y/Cv0Wikt1qkq2eU7d52/qzMu0CG1nlHKV05kbQ1iuhgiW1ArRNzHZZAN84E0JJUt4ca1EVG5wxmWnJYNzhSRJ4VMaVGjLKYTHfX8wmuKGmLBHyUdHHESX/I9m0J49IwVcRO2zWrCXQN5PmCvspPBVxMUIs0Tog1daFNCPEVjWbFcCDF5rBzCtY2AwZ5yWExZG94Ao2ER249zZPvfideG0a7o5WylOlsHyOFtbNV0rTB8OTGMhr1FBHvFMg2ul0llIZy4ahyR13Uy6xuLnIrFjljAeToeITPcBeLdc6djrn9LnjiaTgQ8c3NGNeY0mhYHRCanDRO6PYSVnoNamXAw5P+UnYf8ToqXfzGgC81bWgIgpDAplpriE0CEjlUq9Eg1REKOAkRyCY+CtdyaOPkPOoNBfqQxBlFWXKgkn84GzNTxjcTsc9nOWUeULla8+f4LCIoUkI5d35ccGpVpHhrIHAPMU3423f+NdduPs3jzz7GTe3UVzJCUY+oFxWlgGZVtcSKwNaUGivA1QGBsJEEhjSMVemktLOULI2R6ZTdzcnl8F5/tRVu/PkowUaxbGGYlwsFjoq6dEQmJJHthgo0t27tsdCc40GORub8ubt42YMPcfud99NaaXPtmZu8+pPewF33nOfjT/8tuC4Nuyb97HPUn5GkPa4897QIZp3bbz+Fafi5KtLxgq4Nac0dq3WTM40NmqaBZkcT4URwgSnwmYzXtV9E6AIhP5YOM4zNFGxySum60Bi+bERVxzNPX2dwNKXVXOPooM9AMvjMZjies3dwxN7hnjaG9tk7OWL/5BYn+zcZiLTmstNk0Be2RsK9dEpII02kvw5plJAkDc0ZIZXTabQJ1AKbTuYM1De3OOGrKf0ZhqOJnNoSBXDxwn3cd/EFaimtMdg9oK/+O0b3yr6CkXRtUJ7D40+OePLxE87fdi+f+lmfzjM39tk6s4n/i0YXH+jxrd//NXz253wR73v7X/GXf/5bahfuySccf/WXfwblQHo+FBprWq2UJ598kpe+4qV88utfxeteex8v0UbWK19+Gy964XnuE+HdffEO7r/jLu676wIrqnZayuB9L3dtZV2l/wpd+V7WbFFUJX21YnZ3byrZqZbjx1mAc47Q1sLggrqulzrptSM6qZ5RVuyvB9JX5n3F36+FOinN22kuPvEYNMpkP+GTXi18D+i2M/5/P/1jHGhzMFaFZewcK5w66d5oVk0OejeuQgrDj29NSClOcE6X/v7HhgFWynSqLiQW/nYrn/D3q0jC+PvkK6WqEfx4ttIaa1VUuf+Kv8FYK79/3h8s1sisINkxBgHPsnyJkI2fWZOHIkyjk0Y3nexeZnf3GBODbzMEem9LMWkSCFAFJp0TtKG7GgkDOQcnu2ysd6jkcF7YTiOTMqDXMuQqc9UKE5gqfXYq7Q9odBos6ilxZOhsGkblEOmB7c0mK1nJ5MBQi8xLEfJ6ZDl88ine8cd/CiodnSa27RWaY4fzhG4CrG1BJUfCkCrqhisGF4SMRCwDZb7yeZK2v1YTRRWxShc9xvS4pp1k7F29wpbWcu89NZceDqjGIU6GG+6dMD+esdo6j1n05KAhgeuShCskWaryJmesyGmDiig1MuQAxxxX55ioJlRmFamSCBXw4jil2WiTSYdGBrMykDGS09RUdaGxS5w+eyP7a+jzXGWML8/8+SUQnAMRiVMoNMZQI/vEEZ2gy0KbWIRzVtZn3HnXKhfONEUazyogRbRb52jHp5mPEky1jXEzraOWfReK8COcnVEGARMFWsJQcqd4OQhqEBg9mP06vFxenlLlbFU5jDHLo1ZPt9KxWCwofC+0lA5MThRbUpFvstojU292KoIbTMbI7KzFLVZcJNI0nO+t0BaJbtmUh+5U9JscUA+PMa7NqlVgv3KAExnttLdoZi1sIl0r+OwpuylUzvoMxAm3nVZjqUejoCjVYAJLEESExuJtwN+/ahxW+v+HI1kGkIAin4BFrYUPsKss/5wy/MlkIhIsCEJHarSeNF2SaaT3pjDQaXZotbtkWZNuqy1bTkUmfeKg1Lk5caNAfEKUWQWCAmNLCkbE7YA4rZhVYwWzEbYFUbOgNseMZ31qzRfq3J69xWHzORbtMcMqZWIXtOKOdLiGma9SnjjCWYvz8qPXvqJLr7nHpcf+kjtPOXav7PPPv/IT+OEf+k522jvcePpJfu2X/pg/+t2HuX4NBVLHE+riXXq6z0c/dI3Hn9Lck4BZnvHEEzd55IlrPHflRFwwZvf6SMeA3b0Z+/sTBZsFw0NYyMf8by3MXUEuXEZK0AgMsQi8jgzzKteaHIXw4QOgP/z10lUi3uePQhopbAkRuhfiOKYtpWVRiq2CpU2lPOLIyo4JQRCwvXWKRx7+KGfO9fjCr/haXe7R6K4RKggMhgv62nsxxmAki5Otq9rKLgjXBmRkYwLhywriFiNyteJCW1eENUSSzX824kTlKrjcYHQOXTP/IKS+LBMhhx8NY4zG1fjCljHPf7b6rAd1Xr0nqxv1afnjnavSAI5K32sqgRlb89yNaxydBHRa0kTkBCJDp9GgLSdSsiklTgUanZeCqtmCyahmZWWDVgtqKcqPmzUdaerIp5bhxFKrbzvUZtTlazfpNFdoNpsEMsxax2CDBHm/MsuUIND9QydQIMDDqjaSImUp73/vu3nb7/wODG9pLTFufR0xBUYKQ6+42aIyNXWaSG5YuAqfVVfKeNErTiytdqi1WMke0m63iWJNKzJ47NEjnJR/7rbzjJV1OkXqRCRw8/JzXHrqCWLTwP9tlbHaEHP1vqwMGYcJgYAAoRwWBaR8eSyN5RwuqLSugCiISZJI2UxCHGaEYarDEEqvfhyntUk8xBs4/WGMv2ZlSCeg1Ph76soQaL5QpGiMPtsI/9JH6SsRMKf4X9X5uw+8h267wV13XiRsdeTwCc8+eUkBwRHLfrgEQQArMrWmolblUjGjrKYURaD3QnNaIhvqGa+bCpmIKIo0T4B/GWPIMr+OUPfWkvl5Oauypshr8nmx1EMlPebayY9lj16vh//tg47IaTKbKoMc0T8a4P+faXOVha9+2Yt5y1//LX/7pr/FcBaUORttzmA6GqvkQA6+s7GugHyk4D0htjGlerT7hwFzkf2yRJ4pM45C3Z/r+QInYWsjT9G7MU7fq6UuvT6NMUu5c9k+SUOdhzAw9OS4joInn76krHVGZ2WVOMpk+xEjBYZFrfW5BcZY0iSj3WmRNJ9/vlD51j+ZYIwhjkNS2SoNrcYNludQlmTlxVVQ4oNXM0lpttvLe0sMRmQSRDELkVdhDUka0GnAVWXc/amy02yBTTNKBdog3iBM1ynLtuTocnbrHl77ytvU+kq4fnUg3Tou3L7K53zaeb70Sz+P8xfP8e53vJvv+Fc/x9ve8RR5Cavy1dX1hHO3hTzzzA2O9602R40y3wFx0uDhxy7z2JPXee65XXZvHItwjzk6HKhdMmY+qUW4TlgqGU9OmKgaO1EQPNYx9i0Un8EbSOOERiuj3W0xVxskl12t1XkFujAOQGSUK0j60n800Lhqz/W6K6TCaiE99DXuSMGwFrYiGyhp6Syx5/HoA+LV5yb886//Br74i75aOp1o/St4W5soFja1SFFiGGRoIhAUXGmplBzW8rMKo1NmeS0IHFb+iuyjxTC1tQAAEABJREFUE3//Uwsj1fKw2vikrkBy6A/CMFzeUwh7ck0ELzx1Lk8GWqA/9MVqDvxhjJEo6DB4clw28gU+Q0AchAQaoZqP2T+4pnvgzOoaKPWu9VwoYCKtRRJ6cnIskgwpxcKDfCHlImEsp86EhHGlDbI5RkRWlEYKqPHOW0qy/smUvRtOBJiyLuLMpJNABljf6mgaR6XMr6DGSvAwDKSkgLXOOtvqXR7v7vJrv/YrPPPmt8iJnJYT4LKQk+PrIpDxMguRKTGjBWtb64q0BTaqCBuGMNIyvOJENt55ZlJYmoScUbScy9iH/YpcafGpXocLGxZxNiurXaa69tRTV1ReHihbzJd6z0XkC/WuayqypEXcCOT8AznqCIzDG0j+KbIOsKGMJXA5kasvqeq6xFpLFKV6D5dkFkivgQzpjWmMwb88ePz93kbGGKyAYYzRuitqJzl8FqH1VAKKz66dyq5acj380feLJIakKXIex7nzO1xRT/wjH/kIxwcDOukKmWmRpRFhkOLbGdNisiSrUn2p6UQ6k3xx1KDU2Lk22qx7HmROS3POSfaEtgjDr2MmsvNyGmPwLz26xJURegrJhxQxEp4WwkkYJSSNCE/aVvePZyIIka7/tbP7H7yPxx5/hP/yi78o6w+pe2cx6+eg2qN/4xaCB6e2z/Ls089wMhhK5yFYIws4ajnSTJXQUlYbLufHyIZI4KrGBwAv4/99L0rZtxZplcsjFP48iXscWLPGM8oKp9OpMJVLl2N6vQ7Dfs1kYFThQCnbW82txzBGK5V/5KqOJuOSvf05jXbC6kqHKEFrsVJBqYdyClUP3p56kw4jfJLQEMH0FJQCEZQFSfy8/lc7bTrdBqHm8VhEc6S2RSTycZo/tBOsiCwVvnc2Mh580QURdZOPf2BPOKz5rM9c51Pf+Cr+1fd+3/Jvif3mr/wXfvv338bvvc/RVuvsgYc2WTu1IVu0uPuO26VDOHO+wfZ2wlCbY1NVmlYCKd6SNWJVGQm91R6NZkeBvUe3s8La2jo+2aprQyWdeiIcDAbLz+PhiFL2X65Xtmj4gJEXON2nYQmkt1hrsRjZopSOahFnscThjny9qaA0Gw0ZHh8x7feX17OkiceckQ/7ts7fffRjvPAl5/jCL/xCjPRz7eplkMnnas2tre7QXlvj8GAPm1QEkeygi5U4yIm/vFx+fVZ/LOWskK4DHbFkE7bQULrPaDyjz/7HP+ffa43TaLT00WKM5MdgQwuBDljK6sfXRx9X/Bv+Fg1sdMJijCHASOgavfkfYKHe1lUKNf3bTcfmqUjXBzRiAdWMqMITbMeRCz1Zp2Qm51xIupVNMAHcfn5NRjEo+GsoR6G+mSddn/k6LWKs9oC6AwJwTrORyPD1UpnrmzFRG6p8oEwBzm05zmn+tjKohjYVNhT52gL25NLTvPW3/4DpO9+qCcH2tohtpLJ0qO8WnWEoJz/3wEOSMUFIId7o4bS5N5kGuuZQZcqoLwWVU82zqkcWbHYgkzZ6ac3LH6ipR9BVdnhaW+fBwPDMRwuC8Qab6W2sJKdhFpEf59hJSCTgWekgL+a4ekYZTbWmOVIciBRyBZ9Su9uLeS29WGqFSOsdyqD7ILAVxouOJQgi/l/SNSIN6V0ki16VsvBC/a9KJf7i77PKkcjLyTNv72xx4dQ2G+dKjsfv43j+GDu3WW7XxuiptTv42If2eeLjx3SjB4jKi7QVdGLZMLRz7HyPqjimqETEdVtk0aDZNBgifdY6ayeZWTrGQr3xSplsJI+M1ID0hGYDsIEhVIbmnTTLEpF+hLWWwFjGcoRr00P23ASncjTppqy1m5xptGlJjpVFQeNoxkvWd3jmrR/kP/yzL8Cacqk+rg2YX9/l/tMbZMo25rsTfIUV2IQ0jFFeI2eRcvRjvFNh8QEMZaNWK6il/wr/n9HcWoe+u7rGH0Z28w7i9b1YnLDIh6AVv+lv/kwrl13jgJvXrtPu9hgMS1rC4/pKg1bWwASxRo3wz0ZBRZxY4jgkToyIKhfsFhBM8YGxqIaqKUaStSSVXpNOSlOVZK4sKmsHdNYbuOZMxLygMBNMVtNaM3RPJYwsbN7VonvhNHWny6JIGLsI1L6LJGUvKtjp7nF2peDxDz1KPXG8/jWGb/6ml/Ol3/gScmHnv/7qL/JjP/YOHvkgvOasYef0WUKzxli43r+1UJLlWJEfnT11P9trFymnKU88esimcLOzcScbvdtFtnfSjLdZ6ewQJx2CsInLG5C3kANoXRGByC2SPZMsRgSjqngheef0hyf44Bs3EwJdz5VczZX5LiRboazWJoGeD9S2bNBba5LFEaWcdNKfapNZPlaEpEpwwjCUP1TLQHJwcKLsO+cXf/HX2Ng8w0Accccd93KkKurqtV2M+CoURk+072Fkx1r+6QKDXI9KxOmxiQjJ2z8QRl0dYU2Clf85nyyFBciuTptsjjnoqdrNwCwwBCTCeq0kCr0clrSRYWyoId3yMMboCljj3+RAgU4YTegdZnlKIKxFnsgh0PVKw+6rXJpM5zQ7NS2VM9ITYWjBp+l1qnPQDCALmyQilaCETnOVwIQi3XVanQ0CCVaFNbWeqxKIQjByxEr3izc4VCQzxuBBjKRrJD167ZjaNJaLkA8SdloUsWVXfc4ryoxGWsTGxbt5+Jmn+Z03/w2FMhM9QHN1XQZNWSiLnSPZ4pDTKhGLkwFFOaMd15I3ZCbiCypoCCBBbAgcS8eYq6+5sQVGMg/zknPnugIj9AdzGuo9mp7j6pU+dZDT7IS0V2IIC4YKBiezY2aFDAJ4xytESmUFzgY6A9VSv4KXqopamWpVLZZZVqmbaqHAuYAgeP6w0o8n0VL3zpVpe4JLkpg4DAiDmEgACozGrq10rWdCQ6xWj75R6v3U6dt4zUs/lePdmv5+zd23v5i7ztzDq175EjClNiFUPs93Kc0JGhCj5ytjKWWg2sut4FDVcxFHQDNtEka19x9CKUqQEaDMEvg+s/QyGmP+r+yhnMKTcapUu9kULuJUsqUKvAWb/t/PPXsBJgtGoxkeW3lVM9d6gziiElGfSIfpeo+6DW//yAd4y8//AjV6nT9De3uHZ9XjPVabp7UaLmWfTEc4ZeiJyHDmjS5n8jJ5DHh9gsXjWSMs1+C0gNrbQoc/553Gn/Nr8d+zrCl5M8054dGHH6fZbNNudpiOZ88HAN20oXWcOiV5/MZREuFJxphAesqks5YqpA6b6y1aSVvqdvg+uGIKeVHru3SZBCRJsiSWdqtLUZV4mSI5R6j2nHVgCPDyh2GLdtoRgKDXahJH5XInniCk3Vgh8xld6zaqYI3dWyHv+sBV/O3f/E1n+Bff8KVk2RbuxlW+65u/lfe9d4+NrmWt7bj/nk36Iqmn5EPz2QlhZrj07CXa3Q6HR6ouJsesqdKrKBmP+iKyA7V5btLXBuLh8QH76nsfqZ2wt6f2w951bt68yfCkT3841XrBmIBGqydsRSRhIp8sGE6m5NoUbiQNrT8jCCIF8YqZWpRGwS8OYlrNHlubp9nY2mIymTGfT6nlLzaEZjcjkW+WxZTReMDe3p6qU6eNwjfwkhe9mE6nwfO+Y5kpmVrpNZnOajwvnjpzGi1FaDAIwP4Ho2/+fn+gV6GAXgmPHhp1ZalrRy2/1CLAmuXYKMhZyen172UObISVcIKwxpN95Qu6GWMM/9+XtynKnHUYNNb/BZN8ilAzOhPhLwRy6pPd55gODug1DElcMlL0abQ0eDDWYvp0NgzpaoVLZtCsiTuG3BwTx7nGmLLajdlZaQmAIZuNlE6QghZklb16J7Yikicef4p9/+8htNp6JoR0SGcrJAlmhOGMrfWQTTOlK/JuKEUObw7YnMKDAki0f4NH/uZNvPcv/hx3fEvKNHo+w9aSyUHYWiM8fzvPKe3ek3EXUcwsiRnkhlIZR2etpiX5i7gC5iKTmq2VCKOWSTXb43b/S40F9G/t01GEO9fsMj2wjERow4Oa/DAk0mZGHLSJq5ZillvK4LOrXGTg5TDGUGuDrVY/MFAmZuoAI+cKXKzsUrPOJ/jo6cgxgcVgQQipFQA9gXhQelKIo0D6CGVvRxD4zzFBCFoSSZzR6a7IJnMOL19hMjzARNfYP75Gf/Q4ZWOPaXidtLXO2vo5JqOA649PWeynBLmla1Iy2duy0Nz6cdIhLaKwic9mncBnjMEUyXJu3YGXaaGy2svov1shr8grnAKJJxojR4qUacQKBIHkLfOC3uoKG6e3ybU2H3g86RXjMdO9fWq1DbrK4qPRiEqZ7QMrm9yvjOwnvveHed9P/ORStxfWRS7aJyhHE3YkWyxdjYWl+TwnUItlLBgaY/BzVgoecRhRS0ZPrGEY6u6A0FgvLl5edK//YowhlPy1bNZWFt5Upvbxh9/NzavPUjGh0YhFjrkywyGbq4Zcjj+Q448nQyYqxcfHfZblsM55spiM+yKrEWXtsJLBCIsoy4gMav00SaMGWdDC6FquAO901FVIPnXks3J5PopbKO0VdmpCYbbZ1CDHMfmNiERtoO1szN3KujfbV2nHH6GXPkYj6DPd/Qjf/k138zVf9zrue2iNZy6f8Imf8Wv87fssl4+gK0zvvPSNvPPJQqQF2ltm+9zt3HvxIXrtjhKmFSbS50KR4vTpHS7ee6eCT6bMXEejo8AS011r0V2RLdViWFtZw//vdLq9Nv5f+xprI3Q0HVKo4stSI50XBElNEDuSSPOpxdRR6yRuBNS2gLAiSCCQf4eR0/ihjogsCYXTMbPxBFsZmlmbVtrBmgbjYcV8GhCYmIt33cmP/PCPce3qHoYGrWaP/cNdVtubrG+cUtV+ouTukKY4zPuUk40D3RnbgDgMlzionWP50rupF4SyeihfDUqDVWVEWclnS/C32TnOZ6DCANoP8TjSY1pvhX+lsRbjP+jwuEPY0kfJrT89EAKdMMbo2//nxxpNUD9/wmbc2L3BkaIbVjMGsJjUmE4qhUGxsIq4AV1F0LnAnyiKR6Fj1Lekyl6GAqEXam29S28zY2N9G+OBNqsQfxOJdBuNikceGXCsPpAHu1fMeDFhZaXNJHeMT8DYmtmgpJdAs4aGDBKnMNs9YoWYW5dv8Jd/9Saee+c78a/aWmxQ4fwincjw/ntYiBDQs2GmQSTDYFrruqHdi6kLo6ha0lrbIJNnOGV8w8OxqouKO247TTMNKWbQVfZ27tRpGaXmypUbfPyjH+fG5ZtEgWVru8vO2fMClmGqvvJUJXWo6Cb+FxkWRBojkbMp2aTSLr/vgwXWUinrHQyPlA0s5KTSvRGYgmC55jBk6XQLtRIKBQ6/OeXbC4X0UklGf5TKoLxxrcaKwoxYimmlmSq+mBs3rnPH3TFnbxfRjg81/ojnnr3Bq1/9Ws6fupsPf+gSCPGRjUhsQiy9hnFBEJaUIlonwtTiUNJNnufLw8k5PKkFgZGqHcYYgiDA2lCfA63HSZfKUBnK2kIAABAASURBVJRiGOPvgVA69TZM5XVHR0c8/uST3DoZ4TPL8xfuIkvbnBwcsr93RCjSqas59byUXUrWbUsBbc7v/c7vceO3/xdzPXdfoyazIZef62ud0Ol0NEmITwjUNqTX6+H/B5mBZMyyDKsFGGMkoyWwOowltAFBEGA8rnU4OVocRgy0X1E7S5S0effb3sNQgX7QP2bh1wPc0GZwb21V9ppzqFLW24bAysaOrBnTbjeF/QQnf1CrWX5SETVi/MuKWBvSRbezRqqs2utyPp9zcnLEXM7tfy3v6KTPrcOJhgxFFCEL2X4gJ/AZcdhA44bMx00RTgu/ToKYvVtDnnv6ZEmid6s19qrXpXzmP34lq70pf/VXv8PP/Oz/4f2Pyl8WkGr+WyelcOCg3iERXta2TkGQcDIZsLZ1WrjZVVtisQygN28c4ER6QShMKThXCsweC6UqxlrYq5xTQCpYTGdMRwVtVYFxIxNuERYq6THR2gp9r/GBr6l+9ZkzZ4QVg9d/UzvwDflVt9sVj3Rp6XuNoS+9H6nFucS7D8ZRxNraCp12VxlywbECXZrGbG/dxh2338NDD74EY8xSlwb/X6Q5S9Dnlc0O/ldMZ2qN2TCEMNC1WklPqbVpNj0XafxY9vcBMF/omviiUvCpcymtqDBy5FoYQLpAyakNpR9K8cJc63RotQTyIaQPq/F0YvkjCli++z8EM73polNG4g9ftqJnvQP7iTWCbqhBALQ6AgHYk9ZEdZz8AYJAPwKtnDDIGoS6OJmLENu1oo1hunDUQcGNm306ynJXVlvMhhMyATAMc5TN4zR/mFWaA44Hlt0bfZ03rK2ckq87Amvprcqp2mZJmmkbotRhmzq3IsdL0S7rI9hOQDNp8PjDj/Inf/QHHD33mJ5NcJIhkMG8Qti8TQbtUItMZtqEKFRKGGWdkpJcGclMoKfWkm1Oo6N1KLDMjWMyLUjlxBfvr9EjHMjpIwWX9fVE/TN48pGKxx59htk0FyA2UQgmCdsiqorRkOXYrgJrYyo54kIZHyYgTiNCjYP0b4whTtoCABK1Ri1pPNicM4zHcxbSeZFPNWaJMUZrKCmrXOen5AKEo9D9jrE2tuaLoZw+orO6QiNNGA1OOLV5ijPbGyq7KuaKdpPRCVvn1llda7N78yrXnrsi+aeKq7VCWEpRprg5NNstoihhrtLwZNSHCowAa5VhGAPeaYIgXr47LdLjyAeCXFlAVUme0YyRdrQrN2Whtk8twPrruypPb+3vUqnfn4QZ4izSzNJaadNupnLrQkF4qhZVk6gRcdA/4I6LF1XGXud//c/f4qnLz/DiF9zHYDaR3FC4mkSOYKS4VAEnxEhQS2QsibC5os0w4hD8+arE/3YJsrXXr5cnEA4sEX49YZDiicSvz5k573z3O2RPp8TDZ64VQZJy5dqYWOOFJsDWFVmc6Z6Ac+fO0G33iE0TY5wIJ8Rao4DWolKpK3PSaJaYKNYcNYnGSOOmcGEolYj4DDhX1FgoYGcBxAHyB4cNDRqOSm2yyEaE4VQJwaEqjxGmGhKnE472DLUqqDvPdfjk130iX/C5X8Hhfshb/+Zx/uB393n/Bx2f9jLDnfdZLtzd0TpqdoePc+q2JpmIMkkifCth/9oeNq056t9Yyk8Qau37DMYi33ohmllQL33F6fOcWqRUeMLV5uNo3Oekvyudd1gTiW5v9ljpdoTrkiyKlbw0pZ8WPqM2xjBXy/B5Al8QSDnWWuQOQK1rc6ZqL/jfTlmoLRErATBBtMRRLuxXCkZRCidHfc6fO8WXfvEX6jnLxqkVDg8OOBEpr6+vUanK7B+NSONI/plpjSNhe64ANUMdHZJWKn0GhEh/JcyU3NTGEkj5gearAwOh1dj6EQFY3edxoUVBFSoIIhtVhBrfmEDPT3G6NZLv+XXoo271Z2rPx2iFuW5wIkdDXwttqmRwmsMqBS+VgemKntMJOfXOzpayuVXCSLwyl8E1jqsnxImj3dU9jZpbc4tavvTU/9w4Y2RMjVDts3tYs7Lt6K1YlTuOJKqJohzJKcAIVKAoaWi2apUJjhMR8AMveAmZNgdOZrd48QvPcu+L2zQahhe9YJskhNga1nR/N9KcAnQ43efu7YzgaJd3/eEf8vh73qoVOULtngdqQ9RSJGaDzuk7GBQxz16fcqCd4OYpx0jXBiKj7o4hWDHcfPZpwobj1H3byG7c1CZPcXSZT3qtHGRmePijVzm+fon7N17A3Zs7zPbh0sdrjq6fYEfwvrd8FO8AnfY6poT+EaDNjyiMGWsDpH88YK5g4DO8dmuF0WhAVRfcfscZkWchHUum8b4IfyhHg5vXB/hSdjobgql5vl/aBq3QPxfIKb3T+HJ/MhkvgVmovK6mfUXiCSadcfnWZW4cPsU82mfgbmmDbYtLVz/KcLTHenON9775bew/fEC+VxGNQ6JJSn5iOL99B02zwuBgwkz92EbWXs6vyTVPKXkrUmUcYRjq+0Iyj+QwU5HhgqQZKBu8xVTlpie3E5Gnr0AGw0M21td5wf0v5PS5FRbFkA//3SMcnRxw372385KXPCD95Rwd3GRtvcNLH7hTGIu4+syT2Nixf/MGu9euivAKnn7kMi95YJ0kiHnm6mX1Dp10Zkgj3be/z97NWxhjaLR78g5JrSpqJoKofUZdFhgFXH84VQ5xYAkE5UB48P9usSe6Jx//IH/3wQ+QtdsYRZ22bLjayYRRx2y2IMuaNLLW3wfCggsXLizPP/vcc/T7Q8IsJFZAWe32OD6YcrRfcNvpiyLNhFvqURsy1rrby+/d5jqbKzsEZUInXeeei3dQjAP6t05YVX95o7dFNfY+G7Nm9tgsjqgO9jEn+7xg45D7dmr+2efUfOOXf4Z09o84q/7z//n9W/zmr+9xMlzhlZ/yCm5/4PXc/orPYPOBN/LiN34KD3zRBZ6OnyVpJApeC0gKmusBI2WZ62fWl1iMmo4zd52iu9GGMMeGjk4vYft0kzOnVzh1psfWqRYrqwE+qDRahuGwTyl22VY/dfPUDhOR2fr2Fhs72+ycPYOTrh99/AnGImxf/RyqwujLD3xlsXtrj2P17mMFgq7IO00ytQkOWW2vKDSG3HxuT8cNVRVtNjpb2msZ8OB9L+aNn/nFqowPiRYRp1ZWaUcBuJKuqltXTti/elVfJ6xvrDE+3lfr9AibhloPmESGB+Za93D3mFjtqoYydmtCkijGvyOZ9UHk6UDRwenw/mdtSBAYOm1hTGPckvx64/TOqefv1RcfXHIlHoIitrIBRmNEWFJd9J8NNZFAHIYWo/NYIwUu1FA/wju+n0CXSFJd1yhBUCtqaxBnFNFqhDO8QLkyO6vTed1gRf3eoXZL57OQs6ecDLjO6bUdNjcDVnqhxtIcer6qFAtqGA6uq5R7mnJhaXe2uXr1kOFxyUo75YnH9tjYQdHRMRkaQgm+0qk5PBFZ5U7R/EG2z53jj/70LRy9+29w6xcId85jh5cx6jXtyJFbmcbqtbiwtSJScVi1G8JC74rioQELpKlhdO2IWjJtdeFwfyI5V+msOMIaKbpJ3I2ppcNTF2DnlMAqxZ5ot/auu29TiTanLqe0uxFZ02BsSV6Klc2CMNRzItq5ork3SBRFWBm43+9jjMGTVBimxHFKmjZotS2dXkfZXwdMxFCbFoWA5P+dAyfjo5e1oe5NlVFkIoO29CNdaufXaNxYzp0EEOpzVCfKDDNlKSmdaENZ8F3cdfe9NNbXePrWJZ69+RyT4oSwXdPtxRwNbjGYHtJeaXJGWUW0BHOojHixJFpP9nOVyUVRKZgm+F+52j/YFfnOl7+Xm2UZRnPXyka7nTWytMX5C3fgM+innn2OWv3klVURzlYPox7zzas3uHL1OtZZ7jp3J/PxAsqYz3/jP+ZFKiN3Oqu8/7HL7O0e8ppXvZYw0mVlisbVNJuZ1m9othLNaYmEqVzZ6EQN3+OJdK9s2GncOI4xAqfFQO30Z42Xr1Qw9LrH6Zy1iDcYDWfEaYazRl8ttZKSJApZ24a1Xpe6rCjUfnHKhAp99kRSCUeZsopU2ZLTuv01P37WiIhimMwHqlZmIL3MpLupehFOXuaz9rmyx1gO3+i2CYN02T5JWg2GwoqvOGbS11pvjVLynbt4G6/7xIusb1sF0Qmf/Nmn+KIv+VLO33Geyzc+wl/95W/y5rf9FU89OxDpnHD9mQ/y9FNv5b1v+2ve/bd/zrve8g6e/tBNikFII23TbjTlvxmRSUXEGWmQEBHgVJp6bB6rpZKr3+sUmIzmtybFyLhB6KSyCqO7DTFhGOKz3DRJpENHpRZPpHMLrbV/csItbb7t7e6iQkijR8Ilwo4R3kNVDik9tSFiEYkxhlrEWbuK+cyp9XELZId2N1Nwm8kfQ2XxV/mcz/4EvuEbvkHz1+z5v8GnUiHb2KAOYo5v7KsdMWR1e5vNs+dV8cH+7k3aZ87S666I0I85uLLHjSef032HZL0OO7efJupEoIrN+bYCWoaCrla5/GSMwQhvTjjRieVPFCVUqgb8l0aj4d+WhzFGunF4P4ilD/+MDWVEf9UIEEYfag0OFlmc0GpinfNja60cqye38Km9gBOYEG1wK8UWQOWIQTsUKGuRA2QdMA1HqvsaLaiKm0uirKorUN/iwt0Rw/41THSyVFwUlITqrRYCaOA0u4isnG4wmiaYbEijM8EFOVU4xTZzhQVDo4sUpHkkYrPh0B4BwoIc9xZb3Tkb7Skfedv/4S9/45cw08t4p6nldNDj1B0v5rCIOdGufbp9hkrPTxTJ5pGlSo004CiUVQWR4bA/Imk7ehuGq/tP0z0Vs3lKa2oYjqfHNJRVhm7B6YalqyePrhzx9HO7rHdOKXJG1Is2jfissvMGxTxjMsiWhGeslFOhUmch8jqh1bREYvPhYIrTOHGcLo2FNp5sUNBqdWjr8JmuMZXumFFLX0gbNjQEhufvF5k4AcXoHMYxmx+zqI4ZS8ZBDoN8wlFxzIGIdRE8wzS4RHd9xoWzTVYaU/YfrRk8k1Mdr9CuLtC2dzBUjxsRopON+tLHeDxVyXmszHYq8I+XcngwGWPwDoezuNoIaE1C6bTT6WDknJ78kLzzxYRA533rpBwdk4QBnSyircyjtHNO5hOOF0PG8ZxFuuCOl91LeLrNh/ee4iv/5ddzkPe5ePsaq1s9fv9Nf0qjlbKpjZ9Szr232xf4LUaleiQwebmsgnEoB+oFAa7VwMQZ1kpGyYs1eAIW7JbnbBAQ6NBJ2QEFl5s88fjDCibHTNVrLPI54liMyGWtFbNQ66dWpixeoNLmCy7EHwak/hr/CrAiZ0OYNMgaLbwDGhsQhK1lcJG5ZL+QptoXrTgFzeHUPlEPCa+fyeSAXlbQbYSsJRW3aR/llQ/dyU7bcemR57h1+Sle+uIVPu+zL/KKl79Rj6U89vicv35TzHd827O8972B2kgph6MVjmf3Mjx6CYezBZcd2cJaAAAQAElEQVSPJtzy/36DvSQf2NW1PsfjMYPpSEFzykL+kqsiqCIh0uoQ1usqZ6QNz6GSi6kC2SwfMNYzHhM+Ux3295mOjxhor0KmJp/kLBQ4Y2WPzSCjm7SJqkD7x46GTWkpebMKfEEdibIzmnFbR4NG1CA1CVZ2K2cF1QI21nrsyF8brS697hYrvQ3e8daPy/cDvuorvpoz2iM4unmZRlXj+nPMaExkS9abCb2k1LkjkD808xFbnVimsaBN/K4y/W5SkaUyXT5bBuvSOGFIt4/msrW4rTIYE+uGEDxnejvruzH+vEHGxhAIQyxfTjIYY5ZY8hg0xqAf/uFlnZGQ1tAQQ8cYwckur5nAUitCaRY/ps4JZMV06WRx5hBiSBsO2WHZvyxVphfq3SYioM6KJYsNSjpoNgONWrKz5ShlSGsLLty2oT7dNYaDmRx0sRxjoj6fkkXFfIcXcDKpBfQZm5ursl/F+npMI4mYKLO5cKfT/NBpw0oHfB+xoRJkpQszgWas/mtqQ7rKtN7xnvfy+P/6X5J/hFlTWipHue3ifXKknN39W1Qq/4MQ8toRJo5Yh4ktkc7JAkylQP9vT7Ta0TLi2jTjtnMtEt1zsgfDw2OiKMLbAZGT77FdfWpO5Y0jGcKgsQwu1gTk6jXPF2PpwSx1arRa/xcucjkaWqWRsefKCIIgIAgM+tG9SB8isSZ4h42jTDJGy3OhyDUMQxnb6v6A5WeMbFRKJwULkWwhkquUifp+mJI5RgLxcDpVm2Oh+8BGaJ5KAI3Z1K70YmJUfk3VA5tQFNKHiZS1HpNEKf61d7gvp5xLFzm1Mr9Q6aYPEmmaEolMi2KxlGdVGez6+rrIK6TdaeqcQKwNCmzAeNJnshhp3lA46YrcZDcRZVnW1MKi1boaMkAlvIzUWulrZ3w86LMmG5/5wi/hZa96MY1mhKnkVCsNTqmM3VWGfUuyLRYBs0WlbFBjSYGh9GGlo0T3N+MGxkb4f+bUWIvVmuI4JgoTrLWguY0xGBPgXw7L0cExTzzxBOUc2WyBExFNVTLnYt/IVtLNmIWSEaN7fWZrMdJ9hXc2P2YQJ2hwli+NnTXbyigTQhMSBJF0oCdkn1oZchLFGiUUceZUtRVeSjyp1bNc2WiXrW5T5GRZyFGs1pKPQXulvP51DRHuPTx03zovuPdeZZNP8ws/9XP86n/+I47nNZ3sPpHUS0nC8yTB7dLxGVrdFp3tLmnPUrVgIfP2929qY1PtrXFfODmmmI1YlItl79LVcxIrmcNK8+eU5Uz4KSWjdC1WHE9OJOuQ0Xio9zn5tGQq0hqJE4aDsTCT43HijzCM8UdTuljX/oLHuv+eensEoe6Ll2OH2oex6p8W4oZSwdjKRot8KN8dC5sL8qUt4Af+9b/lcz73S4U14UiEu33xTrIs1ib8ESymuJVVULXmWxsoWCDSdo11Hn7XWzl45mEFhgnxxjqr5y6I8BOKxYhwBqX0XgmXRpg1SiZkSIwJQJ+dk0X12X+3QYCrYaGWZqVAgXzZqdLyGNBd/MO7/+wPYwzWP2h0YxhHRNax0IFe1kSEmtBhEZIEuiahInKWxsKRYa7oZ4yjECDzomaWG6RnXCgCi/SUlBTHIe1eheRibVX5oISqWNBRlPHPSX6M7qkDKwM6GSukmkp56rve2ttXa2PA9uaG5Ig5fe4sXTmwTwTOnb9blGXprDZp9hyqpklVlrRWQGtir39LZdmM+26/wGLR5xd/5Ze48qY/xhBKCYbb7nshKMruXq3xm07OWJ13ZE2HMUZjG3pdS+6JJwAyi7UhzSygng04c/vmcl03D+DgcFeReE0qcsykbCOiHvYrOewhzSSj2+0RKjJWInhvlFplL9JtpPGc7q9EVHNt3HkS81mTJ2FXG00Ky4RWnyxG/yUE6u/YwC1ltdKvlCe5rPQbgDXL+ytlX7UeLEQGpd5DATCKY2LblpMvBwOXy54FgZ2RNq2ekxGrMTun1mm0nOxQcuTLwP2pZG9Jhws5vsaIU8lhCWTQRtqm02zhnSdLmwQ2odLa5wocmgVv+9rNmclgdWV1yhLFhlT4kb+I2OdkqaGTRsosFnKmqbKaOUmY0Ol2STRmrtn2Do+YyFkOVV1cO7iOMQHf8p3fw0tf/hpmxrK6uYkLIm4dH+OwdJsViYAVBmapJ5OERJLXVeD/Ug9ViTFG8sUQhPqMDn1X8Ax0nx7SKAa5hHTEcu7Lly8TJoZAPtLqNSVjJGJcQBCKeGdUwnUQBMsxHZWeq/HmCcOQUDaLw4BA0uUCfS6SspKt0LtRi84H90UxU/k7EsEtmMl5cTMCZWqJSM6YGUafG2GN0djD4Zhb14+59MTHhMNabYULfN4/+yLOnX8Vw6LN29//If7iTe/lLe8xPDecc7dyjc0zEd1N2bojmbmJs8esrfQ4u7rNWqNNPDYEA5Y+7LQmwoQgaFO4QAG2YDKciYQd/hWFTVZ6LbqtVeJmRpylIBzXyghnCuq5gp4nGn/k8wUTnx33+yLjMQttDj9/bsx4OMJ/ti7GmADPJRa3DOb+WaNzeV4yV9vFSVe5PmMDJWx9Rv2J+vZHOvp85ie9nG/8lm+RLQLq0T5Bw0qeEMIIF8TgsVfNZRMLpsT/PYGn3/1XvPl3f5n/+Zu/wf/4r7/K//7D3+Xo2WcUkJwCepNyPFG12hcUDGmWSKYSnwHVIuFKNvDJqjFongokp5Oe0GuuxMIHZH2UT5UYYzQGy3f08tcqVWX6KIz5P/VWpwYlZCKdYnnG6ZMJJKy+OTmwMU5E0iaRovPCMprMWUjZPtNz/nkpTfNQzQxG56ugwiU1kpvKX7BDLQLySosqbnLbnRnqs7PaMSqzIZT9AlNTasBBP+DaDSclT6njGe1WSCinjToFzVWYBrs01H+kvaDsIGVD0uozl8MpsJEqLxgf91ldTDgXlVz+0A3e+9//C6i/5bJ7cM0N1s/eLqA6bmizo9LcdWQwKh2n1jGpK4INy0Rk1loNyZWBjYMpjdsqrhxdYfN0i7WzobIC6X404fxKi4acr6E1t9tSdg7PPnONJFgjC7ao5x1csapjDdTvNibEqjeGgLAkSfVqC0XyQu9JkshYRlrXj65XItKyrHEijGKRC6wzZRuaQGD3AK11j8HDQfoWuxjJjw4/bpSEpCuOUHoz7TVMuoPJGlSdkLLZ0fk9RfrLRI1bdBvHnN6ashmeY3Ij5OBSzfhWl3h6itWsRSwmaoh4N9Rc73XXFaRS4rRDEAR4QHnQeUKtVG578h1PhnK2EVO9T2d94XZGFCbEcUiWQhTXCto1jaGjOYNUDhKXEcQlubCYZ4Zhu+RApHTq1S9gtprxU7/5ZrjxcewLX8eX/vvvZ+XcFr/7Vx9i7/AGG6qizinz3Wj1SNQPb7uUBpCYAP0sq6qpz360gYP6sFIZFIV0jZwSvTt8duP1VuUFuXRt9GC+ONHO+E267ZRUQWNrfZOObCw311oaek7Py08ircta0GwE8hVvm1BEncUJUSD8RkgffRFrn4KhfG1AkOQYZRrFfKiS/ESf9b44Ig4ntFs5a6s1O52SJn0FwwOm2qhjUYv4RYKja3zZV30lr3nN56jfn/HxyzlPPT7j67/jd/ntP59zxwu2eMVrXsmx63Jdm6fH9QkjjlRpXFYweZrgsCQUMXMAjZuWxp6l1dmg1VqnmW6RNlYgbFGQiPwsM2U3OQFB1GJldYNud4tOY404SglthpHPxVFGFCXSSywCi7E6G8qutTYxy0nO6HjIyf4xx3tHDI8Gy++egAMRlylDcm2Q13PDYlIo29Qac6sxnPQSENuU9ZVN0iTSTCFOid/GaoNf+NlfYPlSZVQNSlo24PJ73sVC4zeVmEnrTJ58kuHHPsDexz/Ae//if/MtX/1P+ap/9o003ZR3/eWf8fM/+iP80W//hqQVHgxkcUAiDAaaKwhjRH8gSYz4xdpw+dlJFw59Nlb4ijDW6r5aeKh0GIzHgHkeV8bog576hx+PDevkUDWV1KuH5cz1zOmMFusgsDVG33zDv2IgRSfEaYupyv18umBRWinYYIMacRSdVqiSAkrnkF6o8gAFezyy58qI08zgVEL11cc8tXmWlc4qaaMrQKe0moasCYl2VKPAaVmWRTHheP+EljYZ/D+WEdkmW2tdrjw9YFmiaP5aRC/eIzRdBkc16WqXlZ22+lDwkaevYEQO2vTkze//IO/8vd/Cah3GBFy4+3ZWMphMB0RaZ5Q4vWdLuU0huaM2Mq9AVBK4mkBzrbZ7DPagGa/hN1XSqGauErEMQ4wW6rObRGMqUebGlTkng0Om0z7TfCg9FARRiZHham2q5eq51gJcqZuNiH4mfTrpPwgSHIU4YUGpSsIbqVaGulDvqRBRBEEMem46m6hEn1MqgvrS0xO0fz40IUEQkUgQ7wS1HMZWMaFKxqgeI1MRKfsOZdeAFvm4QRrtsLl2OybtEbQM+9Mjbh3tM1zc1BwjQgHQ/9pdXhaUXnb1l3yWNxyfKOMbyZEnyopneFmbzSZxHOv7QtlShTGQz3KQ5kPpOfdlstCmLgJTlaUHGmOZ4GcRkXpTARm5NpGKyYQ0T9je6FH2p8z2R5xd0zDqFzO9CiKNXquDOlm88dM+g6vPHLB/dIiNRIkKVrkNQD/GJkRxQCxbBSbG61/K1bpqvF69Tucid6/DXDry+lzqUtk7eg0GEw72hxS1k64LMrWvwrCt5x3GVAQhWK3LhkbvIYH0b+SgxhhqYwmCABTUZTRqYcW6mChoESgwJBona3QgTLBhgyxdwQZNGuka/lpdJiyqiGMFp90jlGUbLtzT5jPe+BBf/hVfRSuZE8Yn2ix7Fz/5b3+B//Zrb1GQtLz0fstQVd9HhPnVVovDmzPG+yFhruCf9+jP2uznx9wcH3BQDBg3auKdWnMdM1aWmpcjykrRsJhiqzmwwASFSDXQsZAcpdqLfeaTkQLJSD4/ZZHrvZxQljk+EHt9hmG89AvvG1NVdv73n/17QY0LLVa4ipPG8v5cNvBJRK7kweu/8o3vuNZ8GYmwnOqonOGBFz7/15073Q7f8M3fwoWHXspYPb+nn3qGuVnQPncHF176EpKzp3FxF1a2uaW+85/9zd/wi7/8G/zm7/8BH39qwnrH8uVf+c9Z3znL+26c8Jd/+1bM3i180oIq8rrZ09pLYXe6POeMkdQVRr5qHBjr8Lh16D9jQPi2FmEi0uEkt383REnMP7ycc7pmloc1OmvrAKcPhR6eq8yxUvRCR20jnL8ucgjqmtVTG9ot7qp8NPQXMFXvpe7FhGmASSHcWEN608DosHLEQicRiAIpV88re+wpAzs5quh1KznomKqaKBO0+N5qI3Wo1YyNDUHU0CKb7F0fa76JgD8jih1Jp2Yi8kYZgclqkq6jtRkQZgWmCVlYsd6oaKeGmaK5rUfcudnEHs558//+fT785veBiPTu8w/Q2ukK1BO800SEBGmlzWMt/wAAEABJREFUeQE5lC/xrAJFHUIuxbrEkDaaDAuwrYCNcyHdLasELWB4cI22ssh2U9qSruSHHO47Lj9zLKcVORYpse0RsS6nS6lFhnP1sBeLmUJeiaYQgZfUIrWslVHLQKVI1hvKWkst3c9n1ZLMnF3gz6NXXTlyEW+JwYoYDCWVng0DQxSmlMWc0XzAvOiLp0JmeVMOI1ssxcwowxssyltE2THdlZrQHHKufTubpkc8DRjdjLj2xCHFbKpKZspMvbrjQ5Ht8YDBiRxvNlP5OGKqnjE+ixSaPOl2Oh21IJpEUURvZQ1rwucJKLDK+pTtyamn6qPlGjcVemMTkSlTSmTXIpgv1+v0zKRVUjZjKul2/eI5wm347m/6Wmico77zTirZZRHBW9/zds5dPCXiarKv1oTUQO2DAwbnHaSCSuN7F3CtJkiOUo5uS52nwrp6iXP8y5NmgL7rIX0fKRs9HhyJKGtmfrMmCvF4GWmDsVhIkSWELtFMGl0B0alqy71zal3GOK3dUZVWh8a0I0xjQdQsdb8cWkRh7RxjRth4RKdV023myjhnVNUJ9ewWgfyw06o4vW555QubfM4/eimf9ikP8tKXKGgmn8gv/rc9/u3PfITHbzg2z91OenqLgTlNuLbF+r0112c3qXqHNG57ShXCk6ysP0vWe4r1eYP2LGT1ZJvzt17CPZNPYjyMOBr2Zds5I5H9dGExxgeCDRrxKmm4ShhsaOd/qjZgyfFowegkZzSoFWQNLk9xdSwOkM2UwTo5TyybygRKXBzFeEapvaDERqy1euxs7rC5voG1Vpq2JMTEJpA+7fJXuWIlCFKh+COikj988IOP4v9fftbGvO51r+Pbv/279By0lQmfO71Os70iu+lUkuCeu8pH/s9v8/P/6lv5vn/1bfzAd/8Y//63/jfvf8+T3H8OvvrLPoNzr3wBd5zugeacjg4hDrXekEo4DmTDfLYgH8lmDo0rPBhdc6HWGIL8LcBgDCDM1LojkN+FWpvO6Lz0IV9EvgtWV8EEVlhzy892igExRS60VqZiJkO7xUSDTQj0XReZ2zmlzdnRAlc6MeSO+hhqkYdVyeqJezrX+damonVNqo+JJoniAJK2JqpUriGjd3U0lyV6a2eNRYpKn5yJ+otalqK3YTEPVWpUFLNCpehCinbs39hTEIqxcUT/cMTpbSNiW0jhq2zfIWWnlUSqOHdXSBhZPVexuu644/ZYGW1FIkPcfRvs7h3w3T/189IAtHe2kA4ZKrPqRBCEIVFjHf/ral6BpXZTGgkiJoFC2VKzU+GCErWmQK2KZrJBJ6lZWasYDK+yvrqq9kcGimDauKbILYfqReXS2+paT6SdyOmkDkJ8MK8nJZUMW+W1ZIY4rIiDijRpMlWZ6zOxWqRgbEUQOPJ8IVLNl2tpd1I8wSVpSBIZmbWmLKUvbXb5rHQ2m1IqoBWefMohOVNyUzINQqowENE2iGSk2E5RAiZ5hpQCXj0bcO+Z+7lz635WOhv0T2a8/32PcX3/aSbRCZN8QDHKiaNMRN2i0/TjJERJjImtMFayKObUWkfSSggbljNnNpfra2UpURQxn8zpZM3l/JsrG2xurhOQUywk52JK7ftoUQ4ioVrylsLnVd+/Xe9y4QUv5M3vfC+L6qbONljZWMfKacvpmFI97bmcWkmrtOZoZG3pxqEvqjgK8snMmwajKgJpLAkjCM3SwQMTKyhGZGFGojkj2TANEvS0yLAr/RuiwLJQoOy0erSzDpUmyjVvI4NKNg5spXtk/qWzleTSfWgsxmSEoWU8Mcu1Rcog59q0OpGN83rIifTZVxk+E94KEzK1ETPr2N2d8My1glLkftedD/BZn3YfX/Gl/5RP/cxXyDY3ePdb/zM/+9P/SVnuX6rSMzxw38uJojNa9wbDscUKm7fd1yBpOAUluO0Bw9qpkkjfTSD10mBddmzlq7j9uyh3z9JubNJo9HCmQZmXJHGLZrZOt72p1scqghj+/1ZcKXFwJWoHGBFiQKoqoNPdlC9ss9o9K53t0ErXaSr5SaSgQBNOp3MGqlxK2QElJ7ENSKTnuGap9wYZyC7Ndod2u0XQDJZ2W8xzJQ0zSt0nkXnzmx7l7gfu5l995/fp9jUm/neY6RCtnSGoLW/6nd/mL3/15/nRn/xRvvlffB3/5uf/C+/+wBO88qEeP/zFr+Fnf/if81Vf+IVkQcBTb/1brly5hiIFnVYHt9LWZ4NV5aRUnrjZpNVbEWYctoCgMhhxnxHRikV5/jDUUoYVfzitxwdb9KrRvZ6chU8c+qYjF8tpIQawKWNNZgU8h+zNYlhiwqbuXceZSA/UtGxDUSiku7pGGTXZrwKCbTjSQusgwWQRSZhDeaQBrUZ11FGpglkTzUc0uobOCjTihHYQk4YWq+ypU1a0woDVNEI4YToOCIIK2ZwjlTxDKf1kAMMTaKYr2LBiMje0lDknqYV6QUOy9UQimQh3eyVloj7YSA6xvRWwtdmmFcF8NKTVPCPlJlx/x1v42B/9EZlAfvf2Xcz3KmUFkC+syoo+NA3ZhoiuMLhM7wJ+sUAvfVc6v7kqefY+xvrZkntebLl6w3DpSsHmxinOn18jCKVHZTuntipGtyqCqSBlE45OxrSCNYpQzmQmjIshfRkhbjcUeKxAljBbREuCTTwpaEb/E4QxjpRExJVLlrEcdTGvURRQllExGzuRfC076b4qxtoQGVBAjQikG+o21TjFKpC1ldm1rSUSUFJqgmSDOLGMcsPV8YSy02P1ngZnX9Zh9VRb4w61Ufkc02sB9TMxDbNKtr1CIUDZypC0V+n2NomCVLKUVPMSU4bU45pyUBH7yFoGxEFTIkWEWovVYdKIrCmZFEhdHWCjtkg9YqQ2RJmHJHYNW7YIFZiMgF6e7LOudst9p04Rqvx9+j1vwrk9ep2uCNCwtn2ehQ1E+DVxDxqtgDB2OqyqpgIjwqyLCTNtTFVat3eYWvebQIEoMtQJwnAglZa4sITE4KJAOkVl9ARfcaRpKmJLWOS5gvlQgQ3CINM9EVZZYTkLpC+dk62TuEOopMO3LWaLYyaLQzZXHQMBaV+Zci7dMXWMtQkrUYmkf6MSslsfcSauKPamsnjJxTvgla9a5zM+7Qyvev2ncPa+hzi4mfOzv/w4P/qj8Ad/8hhTjXX2dtlhJeLK/lMcHt3i+GSXk8MFJu+xraxyS4E6czvAKSLJljQtYU/6XdOxXVFtPcEoeVQ2KWilkEp3Sx3KKeO0IEpKKqdkzC6kixJfDQZG9zUMTQXYZjOkkUGW1rQ7ht4atFcsg8kULCLkFVbXVwml52leCO8i0tBi9KxpxARpwMrpVdbWVvABdDQaUw9rerqWkomTBgz3D+WaGWdPN/j2b/iX3H3fa6AakNoR0+NLXHv0A/zCz/wY/+bffj/f//0/yp/80R8Txat8+itfwg/8y3/Bz/zSf+df/9Zb+bxv+zaa505x+WjE//njP+WxJy5hTc1tt90GdHBq4dWVlR/mID3QilmENWWM8KFbrINQ767SCX9oiUGAHI6iqPCJj3NO2Iixum3ho5XRB/3kpfRYVfoE1rojObZjVXdZDMPjKdKEsLmNmWgSf5syGmcqOmqmXhUhfSSqSB98HdeCmsuFJlhv0d2QHJObzGxNX1YZVwF7ivLXT2BLO16bd68QTKYEw2PuaOqejz3Bxrzivk7Ag2LHc3KA8aTgzKrBdOFIRHrsIvavhlrAFzBVTyzu5rQ2HYfjgrteJCCrP7t7/RYb6xmrSk99KTjrQ0uK6XUc88ER6z1Hfpyze63itmiLL9yM+J9f8c8w+zmfeMdrZGB4YtdxVLX50K0h1+IZrbu3GQOFSCmSdhjoiwhutWO567aA9z/xGL0Hn+M1n32O998yPPxsSLcNd1zo0RVx57tw/1k5rUi5eqZmdg1uPL2gU5zFb9LN0yGTRsGB0bja0OpXpziYXOBw1mYyGtBtbSkDjAlNA2syZaQxXWUds2nNrRvHDPo5dRUxHCw4loMNTmrdHxKFLSxtAtNRkOvp+R52sEN92CabzFlVK6Nd1TgFvbI/ZlJ2CO1tHJqEp9I589Mr7K08S/HCAfbCjFROt7ZjaVy9n/Jt50mL0zQvtNkdDrh5NFfmmRDVTaqJYaTNmnockTgR/SRgejjDzQyHNyfisbayJUteCEOdHv3xiFzkvXvc5+bJlLDZoYo2FQB0n10njE5RTluUxyOapsWdjZC7kzGr88tEU0N+6/3Y4RXm1R55XnEU9Fi97SU6egTrAa5XUeR9KmHRqKXQliM0w4DhyTFBbJFimJqKqfqRw2gup4qpY8NCgXYalORugWkZGQeuPPsUVT7HGKPgnbG7exX/a4hxENNINyhVNhnpcT5vsphmxGFHlcAZWklAWY/U+hhysFdz10OJAsucfQWQTncN/zvS82GHB3ov4Fxxhza3Ah5Ic+6LFsQi5U+7v+a7vi7gn3xZi0/9tFuM5R/ves/7+bFf/Bu+7z863v5Uzc69Z7nwsgcYs8kHH3+Ea/05V24dcKIAdjKquXbViXxOKSO+jRvPrXC8v00W3sVq+wHKnqNoOsIzc5IHr1PcfpmT2fWlTsPWCaYxIRKpjacHShquMp0Ol/potTN8QAmikiwzeGL2gWmhADOd7jGeXKMyt4izBXs3neyTs7q1wenzZ+mpFWk7IZGSjaTXpKEspq3Kt1RCsHp2i3a3w+HeIc9dviafPaKX9FgPI2WgEyq1DdfdOr//K3/KJ33aF2PcAUfPPsJicIm/+p1f5Ov+yafxwz/yHxgogy3mGS9+wav55V/+PX77PR/km37qFzj16s8GZaR/8td/zl8/8342Xnyeoch3IaI927Dc/7IX4y1+WM8JNlY4dHNuHR0zp2KaGMapYRFCEVvyAMTNOOufQO8oINXki1IJgcOYQMFf65PsAyWBbqk5PVsU8ply+c1WuskYx0wT1DgBU6PqTkcNGlgfQZmW0XeXJmy3m6zo0eLkAA/mrBxjgwqbgVHks9aSabwsrEkCixNg/d/K4WAoZ6g1sRahobOWnFaReLKAY0WCRtsiOZn4bE4ZYyZncdWUuiqpwkOOjneXizqzs87JEaRZjH5YlFZO7YhUWvryeOeMoakMu9I4cWjxr1SkXCrLO15MyE6fpd7c5Pqlx6TYA5HlBtvrkAYBoUhpXU38MEmIrcYMamKtwYZQxWb5WxOVyGOtB/39gOkg5LV330mrUbOvMmoytTRTR5w4huqR1jE8t3+ZQ5XxO+dXORkf0ogsWRSx3mlzz4Umk5OCgJIgnJIlyg7aHTQ1VT1jNJkyUo9pPBloA2uqczlBELIhAF+8eJGzZ8+ysbWKVM5J/4jDw2NOTk7I5wsKEU5Z5Dg7oE4KEGCmGJFbrqxtxjyfMcsnjMbHpJKgKX0/9/GnePqjTzPdK9hqnWZz4zSmijmc3WTk9tg/vsJx/5Cudou31B/3zjcUcD0AV5D5KsEAABAASURBVDa7CswNyTkCU7C+uim9NFlT+dYQLnqtjGYjJlBQbmfZUuYsTuhI37Vkpc6X5wIWVNqkITIEUchc5wfKkm4pIViYJm/41Lt401+9l9qE3HvPQyimstZt8czjj3N0OKQdI/KPoI6kL7R+R147ZrMZU5X3bjgFYT22hsBYZdC6z8xlgQWFSNyp3LIletCxGD3DzWv7sktMksYinDntVo9Oe1U31AgKchFDEiZ4Iq60eTaZ5hwcH0m/C4zIvtEuiVswVGvpZAC3nz7HfS+4XxJM0EOqdCqOptJZAnls+fW/AiW3fOU/v43b73wNaM1llXL54w/zEz//O/z+7z/Mi+7u8ZmvfylrzZjp8ERrk0PIZ0w1pyUfXV1r0+k0aEi/Q2HvsH+Vo6Pn2D94mlt7T4sQn2Hv6mVuXd/j+rP7yhYPuPLIMc04JdWYps5wi4CpKs7CVxwFSwL1m2belxP5RxjEWntAlnbpdJt0el2StE0QpgpADt+SuOeeFWJVak9depqPfexjHBwcgGzh5GczYft4/4jDW4c8fekSf/1nb+Gpp57CkavHDL31Dd733sd5+Mkn8Rxx+8UNPnLzWV7+mW8g332Mn/q+7+KNn/HpvPoVn8EP/vjPKfGY8boHT/O1X/VFfOQj7+U/Kvu95+UP4mZOm2YDRtcelS4NJwd9zq6f5pNf9Qaeeu4ZPnRkePCBO3nNy1+75JdErb9SveimbdBqNEik19RZcQMi++cPv4bAGX2vwdnlczYIiOTXYRjiX2VZCS8Ckm7x3/3RiBvCUsN/xAYu0Qerwz9gRXQG+Se+T+dTZnw7QZdrNSaNWWNr4wLNTCdKI9zUDEYO6FA1t4TnFi4VfQv8RiCyCQQiISch57ZmFg4FRj2XwtzN6K1kVPEMYws6O23dqyGMEfE4OYvAOqhQcsvB/rGylTGhbSuT2CTJauo6JWtYsswxzoe4ckjWdrR6fnzHHJT2648AwnjBfHbEVCC0cuTh/h4f/uCHOFIG1OuuCmBIiZZACl5oXZDQkOxN6ajVrTVPQC3AWJsTdyLUbhS5zYnjCS97ucpc9Q2v3XyS6fyIRscq4BhKBSuvpivPHHP16adZa4l4RYqha1LmEdZGNJtNBsdGBHgi48krBbraOqqoAMlSVYWcaqJyd0zuyYmaMDLKPiYcHe0jbZFmIa12SqMRK7txxEmNsRWDoZx/MSZOmwQ2pBSJYY3WgcZz+L+4USuTy8sZVjqMfVSf9dk73ievhnS3G9x+72nWz23o+oJrs2e5fmWX4EqDTU6z3ThPs17RYIHsIp30Tkv3KwxExCORl2vWlGlFIbsXktth8W0Fpw0otUdZDHPCMMaqPClcBbXTOAZrQiDE6Zw1NbVId6QqYDbv02wGvPglL+Rv/uYRJo8+RrfXoK3xTASjfEQY1Fp/V6ozGsLpu6OuWX43tWE8GEIJ+kgt/RsToB9clSyJxn8v1Tpz/gZT88EPfoyPfvhJGs22ZEV6qQnTgrQ5pxamSnuDpDXFtmW/eFdzHlLVU4aDm7JRSFiukLgN4jyhf7PJi+88hZV+nn3kUWWBC2Wghzzy9MMsogPiLYcTYL73ux/k0z/7jQrSdzCYnGOr94/57f/xHL/2m3/LyZ5jexvh7FnaK3ORHFTTgpmCSf+4TzmrRJ49Vlo9BYhUOFswVMZVLyrpwBEIA1UQ4MImUdZYHg1ln42VJv49S4SjMNVaQ2HJ4hQkaymwVtKC9IFXnqzj8eWcxnGOUu0T34ddqJVlFE6qSueUSOk21pTRRsJraCpWVla4cOE27rv7XjbXe5TC3vHuTbVObrLSXOPM5rYCQh9Lxud+/qewt9eXnzvyScAnf9In84P/+kd4ye338ekvfzWf+imfz8///G9w7bkJ5+65l6/5yq/np//z7/EHf/M+vvuXfgt71w6Nc/dCo6nEocL/hRe3GGLECpc+/iEGqlpW0oDr169T40S6r+aOV78OY3JKrddprUkrJk4jJXbyxbJWf9chGlsexoL3U4EUgYfnQeaIEuHZ6qIW7xRcKhx+r8bou/8JpHujRM5/ts8rVNPLKSvdEcjh/YVAhIt1GFvrFqN3q3kyts9u02q1GCmbMsao7BXYpHyTRIiN0NikFhpy5mbkyGxAGUhogdmUkLQN7bbAg1mOUy/MUvb1dldkF2Ic6BGsDDifQTmHZ566xD8452I+4e674Gh/QKPVpbcayaFgpmwm1IMrXUMWGT1nSGNHEkKn04VGIIJ2coqBiM5J6bc4PjzR5xnXLlusFCYRGBdTtSgOl1mKjVKS1BKFTuuyhNJ8J2mQdDPKRS3HDrj/3gdZqKS+frUWSc5YW1sjbfhFGJp6H/VhT4HDmnAJAtmVSkRdFXMKbZjNx+h7qRI1lh5qZtMhhciwkv6tDbWGhNBGWIHXt4us7DEcDnlCvanReIAlIInbJMocU2VlDUXpMIwplI7NpxXe2dIgI4kbxCbAv6rQCTiyiw20pkjwqIiChO5ql2YvU/CVASWo77ndffF2Tu3cRikivH7jkBu7e7JFoeASEsv5BAqsiRHmCOTYM2WWc4G8KA1zlby5K6j07FxBpJRDzrSBttD5+XiCCY2IogFljamrpQ3ALgOgMYA11G5BoaonCEL5Uc9DUkEI3vLmd/L4o1c4f75ioh3P1Z703uwoUa6xQSKtGJGwIYwD4jiWUyTkszlIP0ZXa4HdCuuBByxgBLyohjgIFWhinQj4wPs+yCOPPEK3s0mstlO+mBGYgCRBcjiRR0kjTXF1TlktPO3IkSNG8z4LBV65Is7GhEGDch4wUTa83t0UHnvcvDXi/B3JkkgPb1r6JzWv/4TX8Vmf/noeePHLuP/BB/D/37lf/ZX/xm/85gEf/WAoognUOrO88hUv4OFHHqY/nlKUMJiMlWFDKYKsg0JqC7WegFKYqRUEbaCFYUGYCF1EEFZIUUSh9W+EtoXvs8rltKYAtAon/JnI6h7dGus9CvDZXBih9UY42dWTymg0YdgfqNKZ6NmSJIppdzs0dcRZwMZaj3PnznHPvbfjq7StnVVS6aySvkq1ehzgN1ijOOX8hVM0sxYf/bh03s6WfnXfQ3fxlV/6ZbzhCz6PT/6UT+RVr3oFn/tZb+QHfuAH+I1f/zl+6sf/Pd/+rd/GCz/9U2FrB8QzdhQwPzzCqadvZjVZEtC+806uP/J3LOR7cRzy4ccvMdbmt6bnRS98MdQR9G9hhZdQ606jDESe80WJlQ2NCTDLwxIaCxjwOtWfxi/Cmuf1Ewg7/pwAXOi9rCr9+fyPlW7qMFx+UW6kCTVALIELago5pc82CDSviMaPaZB1talgjGHlzDlWuytMxguciHnvUKw+mmK1QYDGCCWAScGFNUHLEbZrgV6GkvFtI6KrkrOxorklVRAbgcVQKXLGSjHjtNRaDH5uq/nLCikKrl6dMVZELQXmk3nFmQs7nByjUiBhZbXDRBtuhRy6lpxNDd7MwFhHU/3WZitQZpSxpuwo0qATlRGr6itPRBCz0TFVXrOv5HEq50+llHJsGB1McI0YJ2IIs4hMrYRAnwuNr2SYbrOFkgj8q3OhS9wCDUWtYLQqAtheg0Ca7a5FtLq6NjKa41DZeSajJaRqi+RVyNHegEyBKAgCIt9niCPGgznl3En+QiAOZcyYNG1ovIhQ99VyiLLKVY7D89lIQZGPtQ69K/jUdYUxRtdK2aeglg2JjIJRRBQllFpjLBslUUQjDvEg9OCogymr7RXWV1YpzJz+qC9nnrGpbGh1O6UpnRUjOLy8z8GVYw6PpTt5ajPNiBOrUq+UjcYU6mM5G4iEChF6LWcsmEsvgcrwwDgCZVGpDbG1n1tAUUCc1YUwEGh9ETZCJFZgda9+yGXzLAhoqsVVa8SD3eu89KVd3vPBt/P2d/wZt188tSSonVMbdLttVUqGSGtz1mq8hIiYLEyFwZhlW0Slr6kdkXRkhHU/pickLQV5HZIAQRX/evixj3L5uRNW19cwQcZUGPRBBBOhAhAnB4yEj1K+MVVCYLS2KDVUupgEocip0n0lPhDWemZXZbVRJrElUvFE3wpiGuoln7uj5GWv3OHuBx/SOle5efmQv3zbR/ibN3+Ajz+2x+qK45WvirlwtlIPNpRthjz3tGF2PJCrOJpxRKeVkCWSvo4xKimccG2MIfGkofUniXSRJsJ0retW+9KVbDVjovbKcH7EWBnAVC2t8XzITJualYJJJJJOkoxIawlCSyhCCoWfrGkJZBN/T1lNlslLJSI2ut5UBr22usWZ7R3awu3Kyjqnz56h21lRwJzif9d6MhkRmYSN9R22t9bwvyvdVtZz+sx5huMBj3x8l+m84jWvfwnf8q3fxCtf/3rpus1P/sqv8IM/+R/59n//U3zd9/8o/+jLv5G7X/O5uPV7hfkEDnY5efIJquFIQb8EJTeYBaRyULb4k9/5Q+66/TQP3H6RP/qfv86ReulvONfjtosXZHuYKzA2JLOJpSdbC4dOYCwx8n2sPlNLDrdMkKw4y/Mfei0v6d3rR2/Ln1rk5Z9wda2nquW5QHixGPx5wTPCfyr94DrjbzPGUNo5RuShaUCR1E1yfxtxtkln5byU5VDSgNqmHBxNQZGFoEcVOGVEAd7fXeoIRX7EJWVqqaKKqjEjEtjixDGsd6njmiJGRcCIRieWw9UyqgGJVWiQk6Gh1te9vUr9xZpmsopRJIpl5CqQTHaGuFzzSEF2IgLTow2BUfP6v/kTRo4kyWk35gJ1zUorpd1LRHAzAaygLWb0JergsOBkVAlETmCOMUGCKaQvOZF8FwUrAjOEsCCOFogyKDjAJFfYueCWGWSRz6Sfmp56jvIDAa/F5prUl8Njjz1OI2phqxYrjVN0w3XGfTjV6yirXRDYgda1EHFUS9NYY3C2Aq1RUmGlDxOUpGnM6uoq585v0uv1CJSmzZSJHQ4PGIwGWtOMohyTSL/GOmZzy0KOM7eW3AaEOAj0I3uUgcHEOk/OaDphyoQZI903ZlwfcJjf4EZ+SzYdsXV/ytZ6gLncZfDUgsNLkvcwkR46IhjDcLCgL8e11mAbEU4ElAc1lfRVyMa15LRxRidpkTU69NTnbYq0a2sF8BoTQhzHS/nKao712VlkKUR2jUYi3cHk6Egwmynje6FIcMDDyvqraE5/ekgVLQiMJQ5jPGCsCChU2VpjsWEgMgw42T8BbQ4LVpK5wpoMS+Bvp1JmkitozOUwk/Ec/9pXuTuVNZJmi0rvY/XO/cbbpF6wECjDRHIHU2o7pVTg9r9j3W4YaXhOEnc0dluhuqEydYsgOE+7QLq7xPjoGS6etVy/POFgDF/zrRf5jh/8Wq6P5lyZX+On/uvb+H++9p38zh+f8Amf+D18xhd8C5/52d+iTaUvYKGg/Oa/vKTkw5HFoVYYsbmyxo4wsd5eJfT+Ny0p5JhGASZWudxpZHhd+6wyDENq2cL/0wD+bxv6Cm8wZComAAAQAElEQVSqSmQsou4PnNpxlXSxwBiDNQGBCDYSEflK6nn9JqSyR9apSZKIJG7hA15b1UYzayi5aJIlDQKr7Cd0RGHFYjHiys0rPPzwR3nmsUscHw7wcqz1tuh21nnuynX8GDev7XLpuT63n1ulkpz/9t/8JG/8om+CoIk5GsDYsFCfeLB7RK7NYTMs6R+cMO3LL53Fbmyxcq9IeKtN79wWbrVHXU9xxRDDIX/6Z7/NA6dO8cDZFf7yL65xU6T4eV/xFWyevgM3PSJudrHtTOtH2fYMrCVRK8x5DpBV5aDCVg2mBI3I37+c+EgTYXXOY2t52upPg3BRYH1l6L8G+oNa1Z3TOUUq3a/oV1DpZleDj/6GGGNDDaa7bYBRVmW0I+u6Mdva0CmLCQ0pthAAh74RO5ViRLR1YUFOU0kCk4PV4lIBP/UTCty4kMggErQUY0us21thRD4oaGnhUQpG0SQIDEngUEuM7e2AG9dL9WT32dxuc+PKHls7KeVUEXs0ZlWZZWhiZouAUhmSHvc6I0jaTMY1E/XBFqURKKHV6xC6mL0D2B0cEicBrQ5cv7bHtesVle6LWhFO/dG573VIfoV8kPxqN+KqklpzWQWqOk9gCGdOGc1nFYxq8ulUJN9CfkiuPhZa20IbFE8+NlhmicPFvk45jABpAog7Gd6uR4MRC0XopkotG4SyY6Fsr8D//mOuchG9oijCO0Acx8/by+uTkHanyebGNt1uF39PXRk9q2BXoPsWVIs5RllnJQdz3i42xpoQYwwTEZstHEEQMBSIRyob0zhlJduhFmkP94YYVRR33/YQ5++4hzxbcDC9yZVrlzmeH+EDg3MO32KYKgA0uwnNKNaaKsBS+9JAePBr8C2W0mjtmjfSHMZ/VgvCaB2hNSTNdClTLZ0vpGcj4Dubk7abVALmsbLsja1Ner11bjt7nlS2O7h1LMCG3LqpskVYbKhPGQiXnkgxcvpiKlwslvLs7e0i0GH0X6j7iGoRsJOckMtguTLXxXyqbGmqczWT+QjdQBpHWoecraip5iW+76wbpDODnych0oixPoOzTWEhIG20QLjPlUWFsSFRMrB7aMiUJSzKNm96V8UnfVKX7/qOf8RLXvh60rDN3edP8ad//Hs89uFLKNnj/Lbjv/7qf9Am05t461v+mN/5zT9gNq/4gR/8dL76qz+HdruNDYTpTpuWgn2z3cITmqRUlVEqWDgiEZhfl7eP78f6z5XvT2gBcZosidKP4yvHJEYJhiFRlptlTVqtlvCWLt+TOFUFmen+DCcf8X4ex43l9aZKzDRNiYX1QsHLb/D2+/3lxvDBYMyNm3sc7N3S9ylhnNDpdJbHTPrtnxzywAP38va3vYunn32aB+45xUtf8gDveOs7uOv8OXHBHNdqKNOXTVRFpyJ1/3yqCtYksp98ZjHc5/j6Lfo3NeetAVa3OgUSO5lRCLuTUc348b/j5ERk2s4YKLDuSjvIdz5Rvd1VZUdGQcrIf0KbasO7LzyPlnbPkibGGPzL49wYCybAv7ztnXDpP/vD69Z6zMof/Lvnan+e5x8XCQtD/oSwrp/Uf6QMrJwdCmoCDW5CRb3w+SecCDC3XTB6MDrN5s4DzEwPp6junOGgX7PQrrNzberEUntmtU7XDS4x1E2BVeCrlQUV5Cz0OdswDNTjjNcg6pX082O6nZBAzxqRQBaC1X3TBUuylM9xchBSmQ7qFhAHpyjKSpxo6KzUete45VSEc4QT8aSRw/vWfGLlSCNdX5BkkqmaCowD8qFlsrtgrF6jJ/++OGSic/nCUSxiLTVlMoHcOWpbQSzZtKZaROXKE1pW18yQ/dH7OHXeYLKCy3u1vt+k02hR6bqZFzRNhdWYfRH93s2rjLVB4j8za8mwCfmxRSoUB1iMCKqsK+rSyd8dxrJ8GSyVrhlF9SiI9bnE93nH4/GS3D0Zr6y28JlwmsXYwEk3sFDJ6YmuDq20XlPpP0EVY8xyfExNXgmcZgaKknWQ41ItOi4oshN9HuCiAWVjSNXb4+zWCg+0L9KaRZJ7zvzGnMUAZaeGQMHFupSs3SNUhjU3JXMR/VSH/5Uany1W0keRSwLdW5UWo+Be1AHiWDSKeCpZYrAsdI/0HhmpXUCOfUahBncuEs2igNFgn1On17jzjtMqD5GMMwaTmypPJbuy2KIIqLU2JwexIsUo0rhS8nA6BzmbJl7OaYwltgYj4q9diQ1A01HIBrqRWnoMEpTdLrQWpzEdVSVHrDaUxUJcNynHayQ+YchynNRYsivdTkjaB2SZ/7Wqm8TpVWxyhXvvcKTMWNO1b//nG3zvt38F//iffBF3XXwR73r3R/jSb/4xfunXxhTtNq0zd9I6dw+rZ+7lTe94hv/1f56WXlPW18/wDm0ufuwD16mFCYvk8niRL5R5IZwHRFpILJz4IGy0oKPhAP+PjB8eH6mUHy2Psa9wyhxjnNZsiaKAtpKqrhKBLMvwRBrKAIF8EL2kJnyyUAsneLKRjmo31/Pm/x61yGs+n+NJ3pPvbDahf7LLZDwQvkN21jc5e/oMm+trBLLD8dGYPe0bBEVCp5OymMI9972cH/nhn2D13N3Em6fZe/I6N566Rrp1loWy3rySnlW11MOK+bAWfhtU4TpBY4NEbbJIQehkMGAoXVRq68SrIe3VmA+/95384095Da0crnz8YzSBHTnx2Yv34xrruDDWGStjL5jkU2GxgZX9qXVa6wrFSVa6dMIl6D75oq8odRWja/58rYTBvxtj/OnlEUQisuUnltimft73NIJG1o/zF3V/jf9SEacxNvIna/lnRdxZlYmtlLxNo7tGpR5vnETMK9DmJPsHNU7OlrWcgOiIVHKFIlolP4pyRsRktBg/uWbSQrZPbSnbckvgW2UuxyLvqJFKAY5Kfada90Sxw1mBNQpEUij7W1CMSra2u4yVYS9mpa7XJI0V1nYyZZm6X46cZob1TcPOzmkKLUE+y8apgJ2tlP7hgHNnL5CKrG+pvXB8skevGyxlO31KY6URffXOtGgGJ5ZSEdM0AwgN4nWBKqBUhuj7g5EIfqAsb3MnkZPB2ANiDo1eDyWhlNJHGqasrAdEWsPB/pGerZW597X2MWsbaxz2T0hk842dJpGizWg4W+o9jrNl9tJut2k0M8AxFzJPxNqxgtvOzobGNCLeXHoZ4jONvJgzUbnf12aTfI9YmbFaqXoWsijR9xQTRRBGsq8yMxMr8JT0hwuCIJIOV1lb29QaJ+yr8T0T0TVX18k6DZ65/pzmi7jvjvspFMxOjkfUM6eKZKrNpAlR1gDZaqW3TVtO5HeGTeAk33x5eFJY9r2MQ9hTCHA4rSORXuaSO4wjEvVfwyDWmHOtaSqnqpc+nruKQHJ3mi2u37rJ008/wzntNdx9zwMKUhDov1IZK3KIVOPEYUIxX2BcIbMFZNJlosA5VgZkJacQyHw0E4n6J4z0L/tFGXGU4vvp7dYKTo61UAYscWlmEbkyORNYEj1f1Y6ycjTaDQptEq2ur9DrNpWNWubSpZEsaZaJEBKZzRGl0nsRs6ukXB0B3viPPoHP+PTXcefrXsHe/nX+63//FX7hl3+XDz8yo7eiMZRZFDLcLA+4fuMAqyjetBXd5jYLBaGPfuQGH/jA3zESeZaqqg72d5f2migQI9najaaIrEMcx/gNzbO3neXCXRc4ffo0W1tbrK+vs7GxwcrGOitrG/q8RrfXptVcJU3a0kFKGFoMIbUstdAc/jdLBsMTZY1HdJUZdjo9ojARKqsl9vw8pcg4CEICEVGj0ZBPZBhb48nY63Xz1Aa+Xz6Z9bl27Zr8tWD19DZvedfH2Vo9x0/+xI/z4z/277n7gVdK/wGoSoubISvdHkb6iOQoUaODCdNl5VHNc1JtCDc6XdC8pQK6U4BN0oYy/prhaISTLem0+eVf/mW+8P/5Eh5/4mH+26+8lwdkmk96/afS21rXOi11XjJXYFosJuQijFa3AzL+wf6hdCE9iFQRJoxBr1rH8z/GWMlaS09QCCMe4/5KIB34W3NhyJOx3zfzetDNLIOdMbpsoa4qKRHiMNK7xTfaF1o4ArNLQoxKDaPd6EpZSnjbeTY3trBBk+ZKg1wznWhn36mXYaR8yU2lKGyMQf6sZw1+wrnAaq3BJjpESlaLX1vL2FjpkGbQzhKNbggkTyiiSwOda4jYbx3pnEMbqFx64opIo8OwX2DTml4v0FxD+mpVpBEkSaA1ZFpPwGLUZ61bs77FEoSVCF3pMKPxIdqfkz0szz4zXv5e8G3nt6XgBvk8wNQW31uMYvDdBteXbkxOM4UoqggFJqlJTgfT8T53XtwkUXYwOoaZ1rjaabHejtgQmJOGUUlYc3qtYngy57JaGoN9pYkuoWHaVIsY1PpI4yattI0fdzwe4l+t5gpG+p9rsyMMEhIRyHQyl0w5rVYHjwV/LJRl+N+b9IatdSKTMo2RzkFyBSCdj2ZTFgoSrpgpByyoi7HIZIj8Q3zplAX1ccpCXb2gEhZqEUqxzAJzjEq80s0YzYak7YQHXngXG5srPHXlKfrDI9Y6Pappzdmdc+RyUnU2aKRdYhF7HDcIwljmN+qf+7FrrLV0Mq1dZXt/MiRWkK+FrdlEMoks02YkEshENCntVoaTU0zHI+bljKaCUxBYjjVvuxNx74Mby/MNbf4hTA0GJwomQ9kpIBQ+q8iJfLQGSjbXu7jQSd8VQVhjgprSOOYi9kjEHjdiosCAUnDjHBfObOOEhWvXrxDaiEIV2uB4puupsLMmrETMpyGzk5xyYbFRTZws6GvzyNghZzdDej3oH+8xrq/zmpeFfMWXv5HP//zPZ3v7Io++7d38ws/8d/7nr3+EwyPHCx5c58Uv7C4J6eTgUBXeLgfH+7TWE3bOdZmrWhsdj0VoteYOWBSLJanN85nWqHNyfNCaavCOvpD/5tJrW8G702rj31tqH3gi81mtNYZIGW2z2Walt0YQOCrZ3+No+b/iOdpTC+cA3+IZT0fCz0KYqzV2gZHeBC+9S1/W6dlg+dkYfcdSCUN+jlQBv93qkjYTpsLx7q0D6rxmZ0v+ZizPfPwJPv9zXs3Xf93X8LXf8M85oyyfxQmVWojTkwldZfhNBQtlLAzkjKau8Xh0kdGcEYnmbmovIJM9c1UAE1U1jdTQVLnb6zWw4xMuf+iDnByqpDU1V9Vr/oCSvDqFf/Ed/1K2FB7K0VJ/9UKfZe+mNvqqoFIRWGu9pdYlfWL0H1i/bo2D1ml1by22NFqHMUZ6cXjy9URbezkx8tMWz+vKipciDaQ5sNhaDyNjVUtSgiiKdaPhqL+nzZoJ/uXnomyoFKg0TUiydpEHX/YpjOiyeepFNEVsIykgd6uUOczHRk5qKKV859kzqWVQVLZbisyR6Die79PZhM5WyOpmk50L0MgqOaGudw1J0xHGsNozXL6sZ3PLcAoPP3JTGwAx+aRJR5G33XOMhjkHt0qRY4q0LwAAEABJREFUt5WBrUSO6Q9Knnlml9UNy9mdBrlI52BYsKX5PvbwgO2NLufXmuxfhcuXK05t386NvRk3VT6H0Y7WWtPr9ESscHxDYy7AnWpKLgTWhCwKpD4Y67/orphaStrdtXIWiGxJI2mxqX60DacYEdpqx2jMkssPw3QX4kUD8T+dYIfZqODoxj62ClhZPcWtazVlYTGKmnOR0/HxkCTJ5HBN2SdiOp0uM5yRj0TUxFFKkkaEYciKNlrWVjtYaylEVGVYqnRe6JkJJ/1DcpVquYw0Eznk6pGvr62y1ks5US/u+HCXk8mewFLS24kJ2hMGsxucuOus3t6gpE+urOclL7yfBx68yGVthBzc2qWb9nAi9J3NHUYHQyaHE1rqdSZhm1a2in9H1UGloFTK+eq60Drb0u2A4WBEa3WFE2Vr+4cHhJLbbxatqxe/qsC1qqxSg7OvTPdkb48777qdO+48y+XLT3A0vMULXnwP80VOJhIuqhm39g/oa7Mla7WVHU6pRaCeSBZa6+ntHcBgjBFW4qWOUIbkS2MDeIeZzCeMlEkiPL/uE15Jswsfe/hR6XiL+SzgaM8QuTvIwjuFnYDBYUtZa0n/2NCIoLNi1PaAfLxHb2WPTs9S6vyFOwzf90P/hNd8ySdjWgsUB/mln/9l/uiPnqFwAQ/e/0I21x6QHtZpbp9hqv6wchlO3d5jqg2i4SRnOB5gbJvNzZexpYMqlNSaU2ttZi2aiqJlWarqmdHv9/H/ol8hv7525SrPPvusMu695fmjk2P8X2bw5HqgDceJKgFjAhFrwVSttJEyxb50eKAEYTycaLzJcp5ms6k1dThR0OuPDuXTOcYY4TIjThOSJMETjtfncv55jjUpvd4KUZhysN/n6rPP0Wuu86KHXkA1qrkuX/j9P34HX/213874aEJ/cKCAYhVkoLYR08mCMhdZKTmZTY4VVG9Ql/PltVIJXKExinktn7QksSFQUuTcMVlDcyurf+bhd/Bffv2n+Sef/7n87Zv/nOHBgk0sIfDqT3w941lNf++YOIhoCodhmrG+tkExHDKWXjbU/61xesIIEv5TIZxULH9boQacBRvi21Ne16X0b4xZErCu4Nt/pUplYwxpFrKYj+WxTuPZcvlwrTTVYhSp9L0Gr6ggshoZhE0ISpJ2l7A6EpHMuXBunZvPPkwznBCIvIeHKEs8RomqyhVLMzWEiR5XWY4LRarQ7NQ6H6AV4LMrq+FHR4WIc4GtYw4PR5pDlyXHTBs7Vu9RbAmMQ1UTgbTl7FhndSjClYqAs0lNprnuvs+IMGrJ7/BZ6eZWxukzLWLbUhYW0mjAjrIPF7U4cxYFlRnDxYieHCVO0MbaszSbTnIaDk6uI3/FiWqEZ7pNKYQAI6IrVF7L8hhlSa3YsdXRwwcF62uGjfUamQVrYsIswVUp7dY6UVxzMvJrCFByIUIYsH98lePpAbk5ItMaa2Ubh4Mjbl2/idG4VVUsjRdr4V0FmDAWCEUKWiEmYEkacRwSeaUYzSsHWyxmeNAr2MrIAWkUk6ukRjYIROJJ1iTLMrqyY7vXpbHSJFUZHIQx7Uak870lUDqNFbJwlSzoKnPo0rUrMq4TMZyR/Ks88uiTzCclD963xaWn+/zVX72J287dyYc+9AG2zmyyfmpLBHJEEcyUvclJlMV6W2MqrPSYq/92cjyQrttsbm/RajTx/4+tTqfjF8ZIgD+RrgcnQ/aPjsmFzbbk7ayscqh2zUxZf6q1KH6wpwwqbSAMzaiLkI4M1syssFgRm+fX1Ou2qYSaA43Fsn8sx1A7oFJQQ69GlBFJwIV60CrY2D57TmctDzz0EK/5hNNsrDbBLdja6XD63KaGGHHj1rMcHslWdsELX3Q/91y8U2NEOPVRAodI0vGHvw8PP1rz7374DfyHf//93HbmIjff/WF+59f+B7/2X/4Tu3sVTWFScZQP/91H+cgj7+fmzadZ0xruUHvg7M4Z1jprbIoQVtd6tLq62RRy3kNG4xvEsn0QaC1FxUKZ7VyVz0JZrseOtSGhsdgwkD9E8p8YH1h8JurJ0UahLGGWOB4r6PX7x0uCdXL2RqPFqVPbnD23wdkzp5af28qarbWU0l+z2RJuGlgbyN9K6X7IbDJl6gOWNOfvXVMC4DNCub6C+hF9EfnOqXUefOhukV2f3/n9P6CWTn/sR76J2XCf+WiPIIvkaw2ioMYao5HQGox65zmogj517900T53HRg3SzCxxEyWBNkENR/IvxR9W1jOcdDZWkqWn+ejDl/j9P/wzXvfq10i3u7z9nR+jbWs+6zNejJEjZQoY7Ybw4Zyqz4V8dsFClU1kMuIsRUKik3jsIj8LMEs9Oq09CAK8ry31aUJ9rpd65v/7kj7DIP77M5YoTDSCke7I0CdCJ9BoraG+1LYSK09FPIWOWmcKsE3xZ4ALdEe8zZ0v/DSe61tG2QWMAHEM3ByX6EEppiIUIIz6rUannAiM1NFtQxxVVBJGa14qLy9nwvSBHNoqQu+y2YCutQSKYql12LTFWGVcLUcph01lFymzaVM62ATJrKqFMK3pdhNKgX40zJnPKtIgoRF3CK3WZYdEDUe2EtCMJpzdcrqnUBYMnY4VORmuPjMgrbc17hqDAyflo6OxLGWsIqmpnHa2kXMbqGJ9yAjjANtdMDy5xcpagM96+0dQ5GPCICW0h5KjT2AdYR2RhhVWfbvRcaLobxjeknyzs4SsExU6XJPuyhq9biadpwL0nPFoAVpnoYWWBbTbK5JZlYU++/NSu67HS6N7EFgTCxhGoGzJuFZ9x6G+LwgVOCPNn4aB5AhpxLHeDXHiaCQ1SVyStSrS2GAznc8WBMmcOp5RhDOSRkVud7k2+TtujB/GxH1e8JIdBSvDreesdDlgejClVq8/EC6aoybNfleZfZNG1SXQ2myQKTCFVEHARJm3L/GlHIwxCBJYVRFxaGmkIWFkEDdItkhOCGkS0G2HTGdHws+UQOsp6hHzYqiAHrMQ+ZQMZZNQ44TUTESQU9rNhHYn0/g141kfU0yW882LOTN9dyKyVOs1csbp+BgnCTFIZ453vOPtfPRD1zRXIDla5Ao2PjtqJ00u3nGXiHRrSe79/Wdw+Q2iqGAh3GZax7Xn4Du+rctv/PLncXLjOhfvP8+tQZ/f+pM388v/7RF+43dHPHHFsL22w/33vIhz588Tuza1dHX55nWe8xnqwXVlz4eqHGWL2Il4Yzo7woc2qNZ0fxRFqP2LsSFYR65Wg8+8SvlbUVXIHURioWQrqYoSn40tZnM8+ZraEVthVoRWKYOcL6ZLrA37C+llxnwxxpfNea7zan0NRyccHu7J/25Kx1ZYCYUZQxzGJEmCMU6HsGMtsbDVVHbc7w+IbCqdJyzGhfzc0MtOKViOVY0WtNRK++7v/xH8vWnSUMUgO9WhZI2pjCUiprCGIkgoRHozJUSDvUuS4VlGyto1MKn8utcx8qAxIyUts71dLFM6my3+w7/8Qn7nv/8Uv/IzP8r//tO3cPnqM1w7cXTXI17++n+ytHGgoG8TzSuiLU1A7pWmaFGEjkhz2iDQupzurTSufxcnSd/LIIYj8NeDUNf/4ZrFv/x1YwxhGIIJ5Z8las9jrb5Te3M50AclRXo40FAFFoMxhtJVIiKjc7o5r5f3oahaE2B2TnNKqeNYPadO1lVJD1d3b4EUZ2uNIIGc0odcmZjJrZ41aCVUciwlPCTqhwVanCeLWgu1urc2FhtbSJ3mBU+kgeZykk8tH2bjXEYp2d+9TlMp7ELnF5Vu1+dS/a6ZSpKZMtKFwDJT5C+ZL8GmobUmS6RUpNNI2djsMFc/p1gE+Cy3FAivX11IpgBMwOFxoTI9JJF8LrBSmoPcoEoWp7XVdanvJVZE1mhmXNst2F4vabVQSQwj9SqzsAEqQwKtKYvR58KrBqMxKylgOhgxmfYVrRfSb0kgZ20kbQWgFlvdTRotPVTNyZXVO/UcvcOMRlMm2njxRo1EkBqUXLvZvq8qv6KujMYqCMKIIGgQxOHSMWRMjKsJbITTPKVIq6progoq9U/rIBCxJnreiax0UgzvKyBjjOTVd7uQDkJtVvTVN5/Qa3dEpJbWSpeLd60ThTXvec97SJU5Hhzvcnx4qF53zaLOqSRRZAOyKCSQbaMowaPOY6GsdVXyly6XfBaj+2I5rY0DYt2XxBlZM5XdQjL1X9fWt5goE46wpHGCc0b2rdWqWtOYRmcD4kaDSLrxxDovHc00Im01dG+pLHQACvTolUVWNq5FUUZrAR80a/W0a2G1lsxDtUze8c63KMOG7bU229ubGN29d/2AsRKMTibSTdYY9SueunSFQLhf73W4ctly+aDiG79xla//5i/hla99kE/6Ry/n0Y/9Ed/5PT+vjbQDyRxw//1w110Waxv4v1hx6/IJszKk2+5R5hVTpcGFz2IXEwXPOfN8wmQ2ZqqN0+FJid8A9qV4LH05+anMKemM1um0FqRLJ8/Rd1nAWrs8r+XhMekJO4tikiQia8bUIo7aOdI0ptEMhfsEa0KscIR8Jkkj3ZvQUUWyvu6D/oRadgujRM8nNARwP0clP/Lk7lscE/VSpsJ5HDVZXetovJkyzptcU2vq2WcPMNS86jWv1HtvGQhQhuaDRqHd+rpa4OVxsZPtLbZGXGDJ4iad7VNs3Xb7MgHpnww4uXrI6Hi25JX2ygpJuqo1zrn0vrfh/+2Hi3deFE4by38rIlGVdOxga2OFT/7cLwBjQHI4a/BLdcKTc07kW/ll65pFECLQfbGw6XTdGKPHzPKa1VjGGI1gsc6KWBfyMV3SmVqBr3JO3/29NZaAIHD4dRp9s/K0pVFMjl4l3jhOxnJyGq9MJFTNQoooMSIdUwVYXYMeb/ikf8Rlv/HQbnDbbTs8I/Ly0dSZmErArr1Qc6MdZk0oMFuNZWQcp3GaLbmPZFJgFBYqOXUhwlmXEeqlI+txZlPHVIZotIx2U2GgqFlrgU9dykmzFvXf91N8hjQeBYBFOIQywJdduUpzgopGAoG3nggiDAJWVzKBP6SU4wdBpPkNB8cwLSy1yzRu/XyWUEXKcFkeC8mh1iRWBGZtwmJRUOn+nsrfYb9me2eF1bbF//rbVJE+yxI8uMMGAoOV80u82uAKpEeHLWOmY8Px/ojRwNFs9IiTFr7HRVgSS4dJ3FBroE2QpOR5rnvhypURw/6IRCAsleEsVB7P1EsrygXeeNaGBIHFGx699ChR7MCC7+/WGsfpmUKbYHM9U6nnmslOnTTV2mA+HeN/1WiutoVxcyL9VwS17DJjrMwoWjecvfe0dDXkptol61s9NrcND384J1RmXo6U9Y0rlKJgFjUeV5lJCAR6n9UIf9go1HgVgbGU0mdRSjhrsNYK1AF1LcQpeNbqJQi/slUuTFiRQqINugmlKYiSACRXJJtuipCdQG2SRHoxuhZRKeBXMkYpvHjHKZQRTxW0arUp0CsUcbS/x5sAABAASURBVCcKTImcqRDoTQ1JI8Xrygrf//k//xLjwQy1k8mlvIV6xJ5oXD1jPt7laPIs0/El2r2FyGGhXqUCjkr2F72o5ju/8RRf/AVfz87qRfrK/q8+Nec//shfMOiHPPCijAdf2tSG7Dk0NfsKVLP5Hpmws9FNCMNc7Z0WcdgGI5vUGfXCKmjM5QMnHJwccv3kUW7cfJxCki0Tg1B6k05DBSxjjHBgccKaz1jnpXSVJviAFyr7SqSj0AZkAkYjbRLbSHYIcYrccZzSzBqSIV7awruMISBJYtY3Nzh1Zofzt19gNiuWgaFyNXUgTMt2RkTtMTdXojAYjbTW0RK7JgqIVCGEwvL+4YAnn3yS/rDmM/7Ry/iqL/9ajKBSaXOwmtZUav3UwlyNwxNdKNzUwkSuZAUlH5Wda22lDv/QGKN7UwXk9lZK0GmyzHzo88w73sav//JP8GVf+oV80utfy4//6L/j3HnJrcTFQ+2eF74St3m3sF4iqOGMpTZgw0C2tCSSOTAgiQgtz7/8GgP/xeLJ2RiH0zmP1UDnPe/NlZRG0pV/YJYvqI3uWY6jP3RvVTkwAf5lnTJZoy8huqgz1vnBK32rJZTQ6M+p/1oFDYQ/aG7gqqaErTj9qZ/FjZMZ/VxPb2xz80i3jBxmHhEUGYFLMQoL+sEnifIYjeuIlGqtrsYYY6SrAGX6zCawudLBlIamZFtNDcHCqESBtW5LhgT/D8rEdpurV6zIsCnFW83hSCT/TMDJmjV+3LS5KhmRITWXywQAQ6i5SvWNXTilZEam9oTVUo3AK//FCGU+060kdxJ3GIsUZ4tYTl8zkxxKoPEvi9PAIcU4oJg40jjEa2l17Sybm7HneQWRQyI5QdqcksQLfFbdiCDSs7WCCVUquXssRm1Obsbs35yIoNap84y9mwsOT+bkRUAcrohs2mRZmyBMqQWQ8dgxF+EbYioFwbIwWmdFrWzXBhGBCXFStgeBVZBTcipHdmRaZKK1mmqKrQoCRZHQ1Lrf4DOadhIRCtzFYs5iNqP2WYd0kvp7klqZt3S4OqNzsaB9fsQiOmF39Bzz0RHrjYytDbj58B7dqs1auE6stlAn79DRGjJWyWyKDZDNA4XxOSM7YS5WNgRUksUDt1DZlfuAIAD7TZXxZKAAN6fSxp2aiwRydAmmTDWn1Doirck7XqwKKQ6sxl7IYSNql2NNgcd5UYwo8rHsP0e3YCd9bwVqgTJOYwQ44aHA2JLNxqqCX6Ag8kF+94/+J6e3drjr4jmuPH2VZy99nCyO2DpVkLSGzEfPqlqZc9uFASubRtmq49yFmn/9XZ/OT/7nPyRU8H/v2z/G2/74nXzrV/wej7/d8JVf89185bf8Iln79Ty3N+LRyzVlMOG2e1a5/wUXtMkZMx7epBauwnlMMG9q2V2K6SrIprkQVCULwvYQs1pKjwWFA99ucFqciUNsnODEFrVXdhBSi1lSNcGbKscSZSVRGBLaiMA8f80syuXeRTgphbmZgu6MUraf5wvmCnw+oJf+vVgsdWVEJj4brWSLsppTFWPZSM+UhfCYI8jJzhGR8N9prbF3MFPVMJL8TZwqzMmhxrHwVV/05dz90Gs4vnVJeJTMdYCzNU4yo/QzUpZNAuJCTAUzWzAa93n2ymN8/CPv5tb+DdrrDbKdLtrthMk1xh/5cz7+N3/AB9/y29x7NubVL7qNm899mL/44BEvetlreed7r3FawfVTP+erMNRMRDoTrV8aEB4ETs0bRDHWhjhnMEbnak3uWbmsJYdXtj/nrzmM0SiB07MOAovXmSdl9HK+r6DT+ohBzwC+GnAiYK3SzxELiGAliNUtxhh9r7AmxBij2zWhGMpq9c4P5CxO/Tk32MM1zrO+uqbqrc9Uu5yNBAZz5KQTPZejphVej9Y/rzN6EK2JRhpIzpTQOtIsI5IwWidBqjkV3WIBKGz4BRlG2gX0ziXfZDb3AsjY6pPuH+zKESs9A2MRRiRRFahIpLw4LiGUrbG6xwkQTkoxkks3SaBcIPH/m5VmZpUZWyLd22nB7u6uouCAlV7CcOik6BLjwOtQj1DJmWr0shWVvFoJFQtlmxaNayJaHSkgYkmeuQxaB+ny14yEfTrCRyFyHGkNM5FbUU+o1bsYTw+UyS+4evMZxuqrra9YapFPKfLIRTiTyUjl9QlRlLG1FfHQg6fYXFuV3HP8uFYZvdGcxhhqZW6FbFNIH/miUMlUgAnknIaiDqmMxemwQUwYRbJNKtINCOIIE1m9A1KiUbgP5aAmiKjlxKlI3orkWkZEMGtqZ7hiLdtkZ3VTpGXprqzwhjfcw999/ITnDi8LiAtIahSvcbKnLxkDayRKgpFnOtVvVk6Yq2Sfqn84We6cD/EbRL4XWefV8r5Q83ekOKdnfVbvswhJKDvmlLrH2pAkyZCJqKUMawJc5HAmIrZtggAWMtIiL3UuJpbty/F8aVd/f+i/+zJdA1RyDj9PLvne/e53Cwcj+sM+g8ExgyPL/uEBucap6g4r7R3WVs7j7bl/0/H2Dzu+7qtezF+8/a84d/oB/vZPfoHTr3iI97z3zXzJd7+d3WO460H4Nz/443zT138Vly+9hwfvupv/57PfwGte+Gom45j3v+vveP8Hn2RvD46VMY6nAyaLY611gg1Gsn9EO2vQbXZVsW2wIwz4CqPWZlcgUFoB1WoNXj/GSNfWCZUBxgR4WyYi3ViH/2yMEX4rjV0IczkTtQSG47HwUmMtz+tS72FdUyjjONEm5+7NW1x+9jkuPfWU5u/S66woMQiEVUddVSKVSvPENNXqWVULamN9BafK4dblZ3nm0iX8RqRPBsMm3HEm5QUvfSFSNUMFbmtrwtiQKBtPFTgy75AuwBLhRDq5CB69uut3c8f5+7nvgfvZufM+TKQ5+ge870/+gp/90Z/k3/zIf+AP//BNbJ67g1e/7lP49u/6N/ynX/krvu6z7mBXfHHNwKe94TW8XC0O1z9CLixKKpdHrcCmhWj9Fv1BJZkW8iXvM1KhzhlhCJafjf/sfUnf9dlikLopFrk+Behm6a3UO+K4QOeWHzF62Jhw+cU69S79J82DwxAZ9GewBGfoT2r5TkWNC6wct/IXsWGsSJ3oSpMXv/YTlUclXNPGyumLXSa3rMBaUwlMyLlC110+pzVoXRpX40dJJYedIB1jTCEDVrRSGVxRVV0LmpGjK1JsKSst8owgEklHyDEDRqMKGxVcunxALuMksWUm5/r/U/UfgLZkZZk//Fur4s7h5HNuzrdvZzoBDU2QJFFQ1EFRcQZUDBMc8+gYGcfR0dExYhYDJkAQJNPQNHSOt2+OJ8edY4XvqdMyn/99T52qWrVqrXe94XnD2n3adQ3dMUrbR8SRIad/ocLMrH47VMQ6lMfKQCoUUGV10/pkmVzeldOIcbSeWsVj6ZreFxiE4Qw7bcNYvLECHs9JyT5ZuWGksRj5JBpvPEppChgTP8WIFtkFGVs3tjxa8qZm3JNxJmTKUy1ZORyzy99h3wpMxSNF1KnJo+yV69rca+7E2kU+QGoLDEeWSKFMqzOm2ehiBH7T07N6PkshV6bR6eJ4AWFYIBcWscYnFj2xDDESKJnE4El+Y9XaUnkNKym5ZoQnK834gPjuCqi97CtJg7GALJXyBJQ9n5IiwcB1tJaYDHCTdEjeKzCybVbGz3Bp5wL+TERpxlCfDMm+MlOeqFCSjjTONeks9Sh2CrhNDwYOBemCEwdaD3jGkv3thjiIpVUdRR1DRlEkxxDLECLESLKoLDPCgmqzNWVBuVyInur5GD+HPjFDRe1GBurnXMbpgNiAJSaJI0I7plRxyIV6xkDRaB8ncPDzjuZrk7Z3xM+YVJFcBvYyI0HWEKM8dGNziS9+5UtMzlRxxpLmsET27ZipyZL0NKXd3WQ4eERGf02hSsKT1yy/8fN7+KZvOczpB/5UcmtTCra4vfoOfvF/XeGtN0e85q5XM9o4ypHjr2DPoTexuDXL4889w2Nn1tgeXKO2sKV652He8U0v1Ybcazm1/yQT4QHmq0eplI5R9U6QejkGcUy3t82GNhivCzgirRvrIjUhUmSSHbHAUiEkRnLO/iMWa9EnIRa/rKLU7DCK4lLpRDwaKgqNSQYj0hHMz8wwN7uXubkZOfk5qvU6NTnVvMp6fpjDC0IcR/LUvkYul8MYB6v5M9AymshaR3x01WbFh5itrb6CpQE97bvIHEikozPaPP6mb/oWZmb3YEVZvjiBMR4kju4DHQ4Yl90maUiCh+sFoj9RtPsl2v0lXL8CqQKca0/w0T/8Hf7xb95Psn2J//idb+Pnf+sXuOfULD/5n3+QD3/sAjMVQ7UQCPg7QgSYnD8K+UnNMYHjBDr7u4fvhPjZfexgYghSX1tNehbpRvyChOwwsgUru7GYXbtW4+5PIr5nWZvrurv32bUxZpcX/NtPmupNgzVimEET2TBbiyK0gR7o3nNkeOnu4CbNYzXx7pNUnW0FzynpoqUi9Ztlwx22rm/zDa++l+y/ztlZs0TtJlhHR19jgOyBvmp/ruYLS4ZOd0goY8iimJE0p1w1bGyJOTI21ymQjhLyOTK4IHGreCEytkRCjFRPtlx+7jK+P5JiOKp5xtTKKe0t2NkY4/U8pmqzTE3N4XsVsq9nBQVL6Fmtb0i/C3sXDlIuF1negKEbMrUwx5Wr0Os5TE2Uaa5bcqKvkksoeVqGaByrXj0aZzyJiXBk8IZx4lEKDKZQp1i0eJqjLw9Qy+elINDvO+ppmJ2bolRJCELLQMLMvis6Uk20IEXMCU2WrvY5/9wV1nfOs3p5g6myy5H9MzK+KkaOJOn1VXbpc+3SEqvXtbPsOKIvoKDoolidkN6m7HT7NJtDIgGIG5RJ5AyiuE+SDHT0sWYsUE/JoulsM3LcG9AbbEsWDdHZxxijNVQplypYz2dsHAb9kYDR4BiLo7r82DVstpA8Lf1OT3yuUogKPPyZr/K2N7yIxnasDZRlPNWLOv0e2fwDOa+utNnVu76cRMktypx8bZDMMCsDLKmUFMprlUolCjJq3/c1n4sjh5eXd84FgXTIkGpvoFyskaapwG9MIAWZnpyU09A8Q0jGA5Jeh6g3UvZRkW7kcRNXOCRZ2gDPDxXhdbWeEbEdMvYTmnL2Q5Owrqhbndlu9PiXD39KmcXd7Dt0lJ5kubbYpqn6YFFRnvHh8kbKxetNStOWP/7Du7ntjjkcd5vEbvKRv/9jPvORT2p9ESeLRrpTZqS692BpyMpqzE6jzHAYsqV5zly5yLPPLrJypcXm9hXWrpzl6cc/j5VDrkqfSuEks4WDTE8cEfhPc/DgYeYPzTFzKGXuEMRuwkAgMIjGZFlUp9el029Lpn2yrMeVLma8zJzLaDQiA4OMd5ljc6zkqcO6KVm5rCDZbm/viK41OpLrQEYyTmO5sh65Usr0TJUjR/eSfR0sc8T94SaDoeYatckAPpGzG4274t+B+lMjAAAQAElEQVQa1xcvcWXxGhcvX2Rico75g3sIJEPHhSx4+cEf+B6KUwfoyclN79lPX3oYSQ6pZstkEFuXvuwsks0NbUok+8pLRw7uv5VS7jBrzUv81V/8Pv/3D/6A2PP4D//+vXzbd30Hq2tL/OaP/Vd++Md+gjPPgcVQrKZUy3Dl2iVManFlE6ns2igQSjS25wVY8UGqj2IVsrVkEIcDxibSQV3oJxXtikxI9G+3JGIQBog/StUTUrJ3sywYfTIeuzZ7Se2Jnkpfszbjqk3Psx+LI1enq742TiAhX60qshjRjTWyE4AxpKYFIjhPSmJGUrC2wCxW2xhbPEX54K3seD5Nb48ElzKSt90WcA5aI1KvhBwt3a7B9S3ZYvo74CvPyIUxoTEEXkIlRJ8G9WqeQtlBr1GpG+pOk3C8xrSYV/QMza2mgDYRgKZsbFRobtf0Xo71vsYsWvoab8eu4lY7eDKu+nRMMgRXkeD0RIKXD4jVp7W9jqtcY2ESakqJRlurKHjCDBPROqBnY65tNNhUhNsUcPRFY8bYgWqqg04bT+sLtYZktEO9bOmvrFDUADNzCetNw5X1DYG+R60qNmmera0tQilQIGHaATiDBD8d4fegI1Btq66HBFMu3yfQmOep89ssNl3yk3vIz00wLvqkcgLXt9fY7O1QCFyB/hCnPyQQHVOFIjOlIr7oHg/auHTIhD3uh6RxHpPmZHgF4r5DKl5Jm6U4jqJkiFQzjhT9RWLUWJGTOiO/SyigRDwPbCTJj/GSgKK4XVBbq7PCojb5VjvrrJslGqEc1sIEe0/lWF9pcP7JC3hSPtkicSOiQkDBzzEe9GlEDdwJl2JmAOMxeTm+LKI2Kai6sptpxFKaGENX67OepSjvl+lOaiLCgiVfdIg1eHNnWzaSk4EbTKkA2nkvzKgE4kWMzJCueNyK2sRuKjlVyL6t4BGQSyu4Kie5zQ7VkcOc3ltev8gD9/8LhckRg+FVIqeD46dyQCJsMKRWcAkVPMSLLien4Se+9yTf9LJvwSQHOXvG8sUvrvDBj475y88ZTt07y8mX75FNhDSG2wT7ivT6zzHofBnH3RIvHJw4lq7B8iqcvpDwsCLgT31xwIWts6z3VuXgrtAYn6cfXycaDnR08Iae7CGgpPit5lcoOj5lr0hRR0n8LQdFSn6JvJNXjmRxja9yy1hOKZHzhUiZWrc3EC1DUkGT73k4gY/V5mrO8cgy7r4cV0cOvNsYMOw6mtfV2bC1NmR9taea7ZBuy+rtEiYtyAEndJsDWq2ITmvMznZE9tf+Sru0WfZMVnYBbG25z1ve/nbm9t8JjBSkbYDoSx1Dor6DfkRfZZZ41KZg+nhpj3zUEQag+0RZ9CXOnf0MT37yo4SDNe4+doB6IcJLOlx4+ik+8Cd/xv98/2f5u/vHzE6ieRMmS9NU6ye4emWRkhRsat8EJgfYhPwu4Kakah/JgY3jsfgTyU7i3bLSSAFSqgPZehYIGgG3NR7G+jqsTMPFxWAFvlY2nsgBFlVLN8YwyLIJoF6pYjS+Lp8/m4RU/yzhKGujOezsnicX9qhDQnOUYuQNxBK2Gg0Z8bYYPYRknaS5BqZLmq1Ak+696414J97MPzy6JYDQe+VJWqMKKxsug3gK3y8o9QAv52hs6G5D2RqNBZUAaiGU3FQ2Mybvd6mUh9SnRLQ87YID1WiTubxHXXXfoQR+/mmHevEkly9MKQJ8MYXiW1luWgH1Av50SlOCvNZdU2S3jVdYwbSLOM2DMvQTVKYtWQR8/fIq7qjBrYfqzI8dRucjjsxAMOxx7rllHKUo5y93OKsa3popMAqrZIA9jEX/VozfSyklINuk7sUsXT+L51j27zOsbRmefGKZvgkpThfIMHXxYoRR+aAQOxRTdh2OF4s/4uXWFpRLMD1zE7N738sb3v7bnN7M8fmvbHKp6zKejuiq7uxOWcJZi1ONyNkRw8E2vZU1TLPFTL7GQW0GVQXIicDNMV1CGWc0mCPv7FX/PTCaFPDlSEaBZFnA9XwIavh+gLWWRMo36jcU5TblYCPyXko5MIS+h4mHxDKCglNg/6RPL0wYh4brwy169Q3u/Po6F9dPs+eOg7jGcuahq5hOQKR1V3fyVPWeIaW3I8dpNjETXbqDLZorq1gpKcOUzFG3VVbpdkZEsQfWo6G6auJCWBbT/BGt8Qa+GB8WPRqNBpfWFolkvIf2HMUWS4zluEv7F1jtd1iVE+lpTQPR3nNHLJSnaSmqM0Nf6/GwO2MqWXYwDEDcWjn3EA987C951WsPc/7qZ7SJ+yhuccxe6cWsenj9DQ45hhdPjvmOl72W73j7z/Lw336O9s4cDzw05P/8wTM82U7YMglPb8Mz2y7LGZjNxRRO7WPh4Jhq9RJ+fgPjVZmdqlOuHQB/H7GZZGhrBNVJNkY7XGqc41rrPBvNR7m681XWLy+xdO4KV84s0XimROtKjaIpySYqsp0CZYFtvVilXqpRLdQp6N5NPRij7DElGqUkiiDHAohWp0dLzr43ivXYwzh5hjFUqvPUarMClCJEHkkSkg6K2gTOs7rY5dknlrj/088p4xow6hYxUQ0bVelvOwJayaYxhKRALqiTd30OTJdIlIb2Npqk4xE1BQ4/+t9+QZyEza0WiNaUhFguIvELuGHKOOrT6zRI4xW8YIDvrkPzGToX7udjv//bfPnP/wC7eZlvuOc4b7jvZp578OP8xA+9jZ/6wffx2FdWOakI90USVi209DWFlzvK3NQRtnpb4k3Knn0l0mSduHkeI/D1VT92tFGL5k2TgXQ8O0aMx0OyTGIgujPeZeCLgBetK3EcpI1Y42Kty+6NVuW6LnWVZlAg1Ff24Rl2y3BaDEb/Yo2ZbR5bXWtqS6pRZFu6hSiNsWJEGGaDGg1nKSgNdGwoBjmgidxSWWdPzxIdHaZzlplijNNd5eAeh+uXN0V4k3LVY3vtqvoMmZ0rKoWKSCWb8oQYbBx5UQerFMTzfDKZlQoTEvCAje2+QAVkfyiTl2hc2WWs9aQEAmhHx9rWIvFoDcdfo1JqceL4FCtry4QB9BVdX3oG9s7t5fzFEWHVIciNWVw6L+8d4atPbSIgwmVxvUHLRNRmE71rBOBttjbXUGDM1ESeMARpAgy7uAKiDARiKbARIKFxOiNDKmOsTk+TK1XUOSUnBcMaKWeLcTwiC8SmJi1hJSZfcwnz6B2tR+85QSiHA/sPumysXuWTn/hjCre9gR//0e+lkO9x/+e/zPKlFaLBDkvn1yiK11PFCr32UAoeEhYmpSCpoqYVFrU5OB5q/FJIUBTt+Ry7qbtoDaXUuUA05B1yeR9X9KWpIVK6iIViuUAg5fdDTwrpknn6njYLmq0hrU6fzR2J3HhMzkzJwU1wcO8sR/dXOH5gjn3TRwidCpMTc9g+nLzpGIcP7eHBhx5kcfM6Ts2jq1B2cemK9DdlRrXEixd3yJRwYX4vQRBIrRw818HJBaLPpZQLcR3RanxigUW3F0NspKMeqeqBRkQH2fpyJTzHZWz6rK6usXztGv12B9d65H2PyVqZiclpqkFRYB5LNgEm9EltCl5IcXJKOimiZSzdXkKq+bqK7CvVWcbSj5Vmi82hoSNerbbavOzNt/IDP/09zCh9/ru//H1OvOBGPvShP+K3f+d+WuuGqRLcerzMzESOxbNXefSBJZ58+DTxdhffrZIT+OfDGqEfSP9SkqQDpql19bQ+XY8bFOQ8y1pbpVinkJukWpikKIMu1YtUtJ5C3VIsOzSVOu40t2l1pcOdJttyao1Gi63GNtvNHZqtjvZEGnRHXYbDPqPxQPoYCSxk89oxjkZDBgKI0ahPLIBZWVlmXY6w2V1noL5x3MdK5zO9LxZz1DT3wp46sQCq0dxgVba9JvkOdG+VoYTWx3VG+N6IvDZr1gWulUqNlY0l8T3HL/zCz5HP+SxduaA1BRzat5+lxUWVXzZEWwcvX6U8tZc4dVhc3ARnEsLDfPLTX+ad7/lB4sDnJW98IydveyH/50//mptueR2/9ocPcknBUW0+oTJh0HYPMwf2iP6E6wp0VjYuEJlYQVeO9sBlOfvzocqCbHFKtPqYTPecAEeHZ6UbjhV/wHVd8pKRH+pZ6GKlMxgLyhhslGJUCpFCQRyRfTzXUtFaQwFGKtuy1pJ1GSi7SKWrWZ/UcfGkl0jXbMYwSX33UfZChtK7HdM067t7WCclTXMkY90mef0q6gj1WlmKClMHTzE1eYJL8orHTxxmac3QaoLn59nRLvI4cqA6JUV2GEq3fM+SKqeJhgm+61AQElkMk7Uig36q0kBCEFqEAVillEkoinxH4xkSKcJQStPRLuy2DCyrXXl+mUpQZ6pSYdw2uDKqat3wxOnTlEsWX4sKchH5gstYkVVZkXdNihQaRwCT4GphlXqJWjmgu+mwuZEK4DwqhUlycgrRWPOOXco5g+ulGI2Rcw0F3xK1U5xxSqUQUhfYVcuQF80j9dlu9vGTHIEUJpZiersCgTgxDHqGvnaLR/02qcbPOQUq+RKx9UmSRygc+Hre+57f4KaTb+D+zwY8dP8EswuvpFZ/C63xPJv9LrEbkBQ3iEtrjPNbhJUxhZk+mZKsy9B3BuuUS00Sp0lER7T3xENIPQebN3JonrjuKRJK2eW71ogiTc/JkQtKFIMc9WqRWiXPwryPegpcVhkLjMZNjdtuyic12W6t0e6s0xkvi65FwikIZ2RgzRFXlzZZXl9l0BRtgwmqpsre9DCzrZpizDpuKQDpwCiJGSgylfR378ceRCaRAQ3QE9GekNix6I2wjrqIl64TIwtQqjdGIiaSkkeKKvKBS1GPcoklL8Ccciy5FIYKKlzPKiizItAwrjnYYonNvHhi+1zcXuaySkQ5GWySWkpXm9yyDvfIiA4K9N+w7xRbz2zw6L88xb7KUd729v/A6171CzKmGd7z7ns5cZOHMZannm5z+pkruBXD/qM+C/umuL5+ja2NbdrtLp3GDn1FndkuuO/4FOTwKqUaM1OzLMztIdC9NS5W81rxxnFdsiO71nIYy/jjRLwZjlWqaNOXLmTHcDD4/95nYKvabq/XY6BnWY03OxK9mx3D4ZBIgcFQ42Tt2X3WbyRHMx5agbEr/iaa22CMwZEjzN4bqO7fanZo7HQYqAZuxCvjBMTGarxAWJLDWJ/Iz7GiyPriYkK+NsM7v+c/EgYl+t22fF4OBECdnQ327p2iqBR9tHqB/tLjTMwU2Xf4Rtae/gx/8fPfz8alJ/jNX/wpvuEt38I//vrv8G2vfAef+KMPc1MFXrTXEuxAqLTy5KzPDVOW0mBMTr5ULpV9pSnmwzLBKGHCicjJsRp8EAA61upsMVqXMYY0TXF07Yrfu4fnsfvM98hAM3Us2ScdRzCWgkkO2X12ZHyxGi+K9EwN/X5fv5E8OjBSm0l2x88aE2Jskg2iCceqN5mUXQYbECDFilrHunr+xxgRRoR4ntg6OQAAEABJREFUC8Yjldkiz6GOJOF+ZmaUIm2tYWenCDRQv63+UY9c6NHaGeodw1A1nI68DlqIdWEkcErlPRDBhTAlCPP4UjSj9QVBSj5nyeUqBG6AZx2ytkIBrA+dEWxvJ7RaLXpS5nZzi5IizrHGm5VAZudSnn3GxQ8TrIwm5+Qol6viV4QnIAykFE6QIAyUZ6tI8FUKZR/rxQx6kDHQBoYsMhrHiZzGAFf3rgdjk5Lmjejwdj1s4iDwcjBujmKlKF7ESN/odlyBXEyhkNdzcLTmJB0Sia0DrT3736x0JaCenE0mr51mm2vLVxBj0ASEJ0/yzW95PW9886sUsTT59Jc/swtyU9U88gdkyoE+A70PiRxLwHRd4CYauv1EdbcxSaT1DEaMlUpFmtiRYjniP9YlF1jxNCBLpTrtJgNFRiP1GarWlTgJXj6kmC8JfGtMz9Qp5soyKocM5ZShM5DhZAabREO1QyhZHdBmSSmsyYnOctft89KTlCeffJy1jRXKtRxl1VJ3VCIp7atQqOYYDwe7oDAUCIwHQ4aaP5aTQoo9FmA0tjdFXyz5exhcjHGkg5ZUSpIaDy+BUWxkzEMyPZmanqWgDcegGBLLoWr5u/sVPQFPqy+gEGgYm6o2Ca4rRQLyXkC7v86Va1e1sdShq+xmbWeLvUcOS8aWC4sxkzN5GpJVvz2gobX82Z//Ce/59u9E/peLFy7Q2Vnj7tvv4MX33sG8nM6IFNfxmK7UNIPlCQFxTxFkGIayIpeMb0NlFG3xvaNotanIdafZYLvRJFZ5xPHURyibSJ9lsSSyz1i2OlBIN+j26KgWOhA9IwUvY5UR4siQJkZ6m2jslFTvpgJETY5wVu3Rrj1nAJG1pWmq9oTsvV2dkF7k83nZXEl8cbDWis8pGZ3j8Zhut0sGJn3V3EejWO3ioWSRAWZJ+lbSxmjgwFh87onPyMnNTlZYXmlTzhte/YpXiiNFTR1Tm5pEBMqRJljHl+5kL6b4Ewv41TmuPvUMX/jb3+fZs2e56a5bOXTkJJ++/7P80nu/j8/e/yir2uRe2Ukwgc8b3vwaDhyFsxtw8epIwUmdp55dJ2Pb0SnDiRMn8b2QdjfTD5iUfaROWfLX2sWYjB/ZkQFsxgdrXUQUxmT8TESvFd066cckqegGo39iL7iW3Y8BY4xsdEgWCOqWzNmhT6K3d9/TdWavxhgy3tpUmikcESNj8SLFotdSh0TtcYYGQBI7el0XqhkZcmAyhdVZ/cwg1SIqTM/t15shRjvrM3vMrlFuyZCmphdQxkGqlEYBjRgSaZ4YyZmcQLQrlEsZySiLGBtTmoglfEOkKNILEvKhg+M+/06oSLVUEQV5kZAmih5gcemqwOoy/e6Ajc0GdaUbuarm71oqhQhVH+RfxiSulLUr1xhBKg+P5vR9n1rREOaNDGiEEWPrZRSBw+pSwrA1ZKyyRdSCZOSoT4EwgfHIgNbtGCM6rdZm1NYniRpk4D67x5IBdKMdEfcdAj8vYHfw/RTfDRDpZB9H/HNspIjZEgkctzZbLF7bwAjsYIZkXKRw6C7e9tYf445b38rOCjz6+DprWw7lehW8OiPxqdWDZtvSU203cV08v0S1XMAJYBC3iJI2QxnPWCafiBuucfCtIYmteBtgdJ8ZYJxtsgnwZPfyqSmxaBrKyAbjLt3+WGsyFBUFO1qAYxMyvSEdk7q6diFU+ju5v4Qt9KjOhtz3uhdz4MAkV2R85567RNwOcAiwGw6zw3ncKKf0r00kEEgV8WbjedYRhSmZAxiMhsqYWqK9zzj7pw3gDAhSbZRmwGE0d2RiEh1DgVBejqJcLFPNlyl4OdmFhx2PcHttMmc2FGh0FG2abIESYYba7bRLXga8tHZdmc6a1hDgKkXPxTBe3mJ/rsRdh0v4ccDaucu0VIM+f3GVL3/uOR76apebTuV5+jR8+J/PSg/XCcM883sOc+zAAaYmBDBKZVM3lvMFJ/EY98b0RuNdEBuIv13ZS7vRo6mjpXmzbxZkjjDWGiNteGaR7VBR60jyGylyytbfz95T+SeSfUpKJOKYsbJDHa5rZdhSDc/D81zRE+rsqM2SfXb5Jr11HIcMCILAIztK0pdioaL+eUWlBRx5lEQy6Yve3Zq7kKwn0I+EC9l7juNqTdLPYoVSoUpOOj5WSainklKKi3WCXYeX0fv6N76Gt37zN2JUDmpvN5hQWW48aNK6tigHXSZVMdYmXZ03WDn7OKeffJTm4nVCyb+5tMwXPvE3/MH/+j3+8CPPMhbgvkYbuO943XHuu+cFiFJOzk9zWDgRtyzXzm6Kvylpx7B/b52903PS474caoIjR+T7IaQexNGujhnpXiIAznhjxBPkcBydjTFktNuMx8OIVOvO+u0CrueAjlQ2hBBT5gDG0foMX/tkfbNrax3EHF1a3Gxu64LesY6xOpvnXzIQZoihQdTK7oASqxUxegSpD4mrlhijM3Ge1OT1bkipuJ+je27hqcfPMDk/S+pYRaQ9yhNz9AeWzfVtEA3K8FWUT0gl2KCk4cZong6lQki7s8LUlCPBp4z7Rv10BD3NMWJsx9nUhL6hIKB0dB4KFC9firl69SrWndKua4eqoh0jAN3eSLjlJke7r0YGmCraXtemwAjHOvS6EdlXqQKbyOhcAhtJ6E1GgzaTE2VmJ1w2FqHTajFsxxIQMuCiUCwhHfg4SmFNZEGRRuglZBFrt9/SXA1FT5a9exawetxrojV1JKOQmlKesgAhH/pSbsiCzrDg4irqTJ2EcXssBUlInAKsLAFVbH8Ou7WH1HshL3vVf+f1b3kf6+sn+OrjQ4w/RXc8xUBhhu7YEb8Wm0MWtxfpyOFVZ/YzOVmTe+lh7EAL6GO8LtYfY1XTTuUFU8kwViTlej55Rauem9ezkAyQ+zKyTqtBQ7XCne0mKys7NHXtEGn9I4yi4tB1cJ0xrpXRmB7dZFNzbzBwGnizQyYO5jl56jjTUwlblwec+dJFhisxc/FRclem0d4aQy8SfRZXoBnI+L0wwHqe1qyZTCo+powEPH0ZYZYGJ1nGkG2GCGw1u2Tnk5M8XM8iDtJXbXIQDQiTiFrgkpeR5QYJhVi2JgfezP70pYyeFDpy9JcGayDjW9pYo7PVYL8i5onEYzYs4K83OZZWePXCLRSahr1xlcbagLNX+gSpyyvf9BK9O4WSJ+3ku3zxi+d58LNPal9jrOxpiqnJBeqFkoKBIjfffUrTjLUJ1cIqejQjo5LaGIvBcyHjZS7IE3p5+bKIeDgi6kv3tPZIxp8dxma9HZ4Hvv//2fc8PB1ZeyCg9xVQ/NvrLJLNIm2r97Mj65sdWT9HIJPLFcjnymSfbJ7MIQwHsZzDgOyP/kRjdnXCF23W+Lt9K+UagRbuGJeB6GyppNjpjgRQDqEtUspPyCEtceDkrbzz3d/LLTffy3prC2yk9Y21vj65XEx9bkIc6NHauMKD//BXPPSxD1K1be57gUqWz36Fn/tPP8fv/sGXCVrw+km4+1CJ+06c4ttf8Qq++UX3qvTzBAe8Mq++ZYJT0rNYsdWt2kDPCQPy40hBzUilnU1yFrqdBE8OxAiIUjmvTPezco8rvpB9jMEYIzmlu9mAgyGS80kzBkgOVmMa9VNiIVvS0+y9f9M/43PG98y5OeKrupIPc8LLNLvEpM+fs+dWqLA7kZURWcG5r9IAWIxedIwBXXsCyayzkzFNbUYEkYxARXXjuUqNdsgVEu649yaefKhHyS9QLqaMOlYRY09AmQjsYnx545zAVmU4ZPtYFxRMI/wCXfc1pFHlb2wsI6VOA0VzbpqTP3ewEnhGuJowNlV3w0gp5uZWxMbGFlZRTG22zqg/EDDAzITGENNOnDR4PmR/EXCY1a4U0WkvgbGEQhLgStljPHryMrHWnzHOycu5GOQ5hxJAvEunsSMJIUH2JmYmJIpeER+y/zorTpFHlfIMhticYXpikki0bbcMrW7MaNzBEUCB1Xwujtbq6FdiHTJnFkuS2d8PztV89spLf+lTnyBtLZJWLIlpMdpaYu5Yjdd/11t52xvu0fxDzl86T9RZJi/wmJs2zCpTCBTBNhsIBFYYKcPIjDAnQ3TEAM8L8L0i1gQkonsoZcpALJOr6/p4gYvrGzLDTK3BiDQj2XoG9U7w/VhrGtNQXTr7ypCWylg1rtR4qGpCX9F9e6fPtasrUgufUcvhwnNXqJcr3CxDiQSiT55fZEV11NpCic2hgG6wgS/dyin9LhYKFHSEoWhxXIxkp+CdUkkOSHwa9YcMFaVkDiGLrFLJandNvouvjahStcRA0e3ayhoba5t4bqj2Em7JwwrMfdXfy/kCm9p8Grb72aLE+5hscwljaMnJbo+7FGpV3KoAVlr3nh/4PgZeyk9++gGlu3s5dcdt5Au+cj5Luxlx/ycfYKLm845vfi3f9I0vYma6oLLEDg8IgB99/DHJfofKzByzC3tk+DlCAVWh6JMvTxCWclTrE1S0L1GtTFKvT+q6xMzshOwxln4OSdIBqaIxK/oycM2OTKZBEJIZuWMsrpiUgWh2dh0fsFqOozM6G7JPBrq+wNgYgyO73u2r97I2x/HIPsYYBQlNunIKg4GcqM4jRXpJOsJxUzzpRl7OsSg+ZudsjExXOt0Wm5vrbGxL56QUgedRKYeUCh4jlRZf/MIX8IpX3JdNIb0tUKpO0lBJzQ/yBFOHSNMCqdb/wb/+Z/7ps/dT23eE4zfcxgc/9il+4pf+jmdbKXfeAN/8rlfyqjd/Ha974+vpylY/+eCXuLyywS0vfDHF+TkurKwztX+an/nZf899X3cfbmho9UZst7fI/tzqxFTISKgxkGNGbEmth1Ryl67sV2YHGa93z2kqup4/EF5k0a5eIXshCyiNs3vH7sdasIaMF9nhiL/GmN330SeRztpsQl33ux05nIGu9AqOmrOOetlVByMAzp4kpDwfLidYoctAobu16mFQLwuKCkjENDuFk46FH3t44V2v58x1LXgMlek9RF7CtZUtqvWArqKOkebJFquSLONRCj0IA0veyUnxGxQUkWCGlHMplVJCKKv3wj6FXEwuP8LTeK7oMsZgnAQ3u3dhpHGyWtJC/bAA0ApYAiamZlUugJn5w/SG6qCJZxZQaQAxyeDZMaHbIbAjiu5YNIwIbYoTj7CKNgrGEHVTGPgUqCstLjLoxKSDHMJlySAH8gLFvsXrQ6yIzO21KBgIiy7iN71GSto2Yral3/MxcQlNQfZrLOBPOm1S1cNGHfUbQX89YnU1Zq5yiPHWkK1HniPJ5wkO7gUfdhQ1vvwbf4i3v/MXWW8dpZXcw8bgKH3nJrzqrXgTs/Sjsp4Z1toj2lI86w+xvuRjJNG0L9n1GEZDOZER0a7398QPK0UxGOPgWMhbn7yTJ+d4FAtlKsUK1XKJCYHoVL1ERTXmSslntl5kql5gerKEcIOg3pPcIyits55eYGnwLH3bYOKGEgePlu96ejMAABAASURBVChaaKy0iM57TG7PEvTLRCODK+da8EoUnCKudM2OXe2ZORgnwMt7WNcVvejeiu8JrpyNlfEZ0e86IYEi9+LQxbcePZvQ6HVUnhgoosrhDmMc1R0Lcm5l1zLaXiVUNIw+3nBINXYxui4stahc3WZ6c8Tt2w6v6FX42N/9IyUB4X95/Z188fxlPvDRT9Hx6wT75lkREF1VBPWFc5t88vNnkO/nhptewWte+kL2HqjQup7w1EPnePrBr3Lu6ad45tFHyf4DiDvvuJfDh/dzYP9eOeg6oUoTsbKHZrPJ2vomly5fJ3Mo+XwRx80jDQRjiEXkrtH7WmcYiCcOYSEvAA41hq+1BviZ89QarQVH4JBK2axuHMfR/fMH+hhj8AXE2bMMWLva7Gq1tzWXK9uRLgp4XPHcmgDHSgZujsAv4bqaKyiRit/Zs1hZX1eBxUBOl5EHJsQJi6LVVxZoKM9N8pL73oiflEEAnvcrpGkkW7bSuVRztTGta/z4W1/CS26s8kvv+1HyW1f57te/kT/6Xx/hRQvwvrfu40e++dXcNlsQP7/I4w98lqkQTu6Z5erZh/mdX/4bvvovX+KlN5zgW17zUqrugONH9lINoKhfGS97rSZhuYi0HpPTy2mMdRyy9SMeZThnQbolbifJ87gnPEzFS0eBgHEdjGwBrGw4QYQTxzqTfVKkihKRUVtMFEVk4N1X6St7OpCOJXGsy4QMwNF7RlikadWmH5OkGk+DCTHUZXeA4XCgJ5ZEg/V7DV3/m59I19l4GHqbWxhjqOy/i6UrKak85dETB2S4AU89fZ360YNoeEbaCMjOza6ASDXJho5yrUxQcmg1YqaU5vUkxKDkMj0PTpASW09esk6lUpHgtTgJexe0pVi5HOydN9rQCnnisW1a7R0OH9hLFr1durhCKuadfvQ82vdQJAFz0zJE0VwpQUlgEvgF0e1gHEuhVJUyugwUdmcpyTDyaLcGjEaRgKqjiL3F+kpEQ2l3rBDXKGweialhIRGvRCuGgfg0khMqKL3Y2EppddD7MSO199U/VR/ZPwrWSHURy5o2d4xaLcIXhmLOtjZZzly+iFMoMXHzbVrzlMAbutciagcPEvs5jtx6M9+gTYVOa4knHz/P2XOnGY3XCZyhAKqt+Yb0FL2N6DBQlN8RnzMaEvn8oTz4eDAmHkdI/wgDD88NJEywxsWgwzjYzOkF/r+2p0pwhuSkhLXaBJ7vkAi8UvHGlXIGuYBCvkwGzvWJCWrVKWr1Cgvz+3GNT61Y40V3vJgTB/bzzJNL/NM/fVSOTDP5Ie1BR/NKrhaGNtqlPfs7BQ3pW3/UIfQDapJ9fXKCUqFIUAzIgMQT+ASiJ1HJZCSnl4iOWr2K47s05AB9LEGQkyPu0Mw2GRIEUnm2mi0Bw+6ykIgpTk+Q6rYvQNhqN1naXKc4WSaR7mR6fP2pZ3n2Kw9TEQCVNUZL5RY/hoOTU1pXgYlimeWlJb5w//088KUvs7K1xeFDR7nn3uPMTpeVabXZ3GiSL+d3v+54/vIFlq9dZ3V9VeA0JC9d8T2PwPOZnKhRFkA40u1d48yCC8eRfkVkG1yZMWdHBtI7Ozs41pKTEWRHPl/Ey8bRmh3Hk964u8DiCkCz6Dh7ZozZ7VMsFnftKYuElfjs0nddTofU2ZVjNlb2rKDoPOubvR8Ewe67VnOGknci5YmlA45AGhuRfdNoQrKf1rG2vMqDDzzBD//XH+ANb3ozmb6vN9clEcOidDXMz5EEZbZPP8v9n/88r3/tN7AmHv3uL76P3/4/f8BIQcg9pxzuuusIM7Lnvuzs6tJFsj2HrAxirUun3WPp6qJ4jDZ/jaLdGay09/zps9pXGdJWGXJ2cg8T1YndDKinckjTgu96JEYXrYb0IYefATGJMC5mNBgyVtC1C8RapyPnZAIPKx7jOWR4IlXBqOzgqE6PzlnfrC07Mt5k5TBjjOwjwRiDkfyydmTvmZwc10UDYY2MBxKyhyKHVA9MigwmwsPJxhNID3GF+nIGu/eMEvAtaZDXfUoQlsFUNErKzILh+toa3TaUavOoJEjj8iqZIMN8jk7L0G3FJFKu1CQMtSk2VH0zFziqaXWolz1KYka54DIzAbVcjngobxz1xCgj4cdoDRQUFWsIAWXK9vqAnYblKw+dpdtx1T+gN7BKWea4tgzWT8XggK5CY+HO7jM/sIwU3Q7aXfIVX2scSYkLGl+Ld6BaGQl4Da2WhX5Og5RIU4Mnr64bYnn6fg/c1GZOk7EiN8mGkjbGUgHGvjlLo2lQ6UvryRP4RVw/T62SR6VXTJrS2Ek5sN8RPxLNXefA/B5SbWacfuxZHNGHD2nUYGN1FZwGKeGuRNI0z7FTb+HeV3wb83OneO58zKMPD+gO6szMvpTZhQOUqguK+vIqAWgMRYitFnR6jt53sJ4VXSMSAXGUjElVNjJpsuuxjQAoikZkX0/qKXIcDHuMdiNkdB4LKBsYCdU1lqGMb6hNt5FkmDkoY4cYeXQrusuVADfo0+xv0E7WWdg/wY23nlTt03L2zBrnr1zAFz8rbpmhShSZMufGorfZpd3siWdlRYRzNJotms0GY9Xf++0OqRxvLJ53sq8zNZviiUtYyLN48boA1XDk0AHmlW2NRNuWnNhYtMfGpTnuKINpM2q0yfs5vQfFnS7VHdFMxt4hg+vrjK6tsfzMecKNFlHB4zRjnt42LPl9gsNT7DgpS1GbYba+ySJRLU9tcgbjuMpWthSFXWB7dUv24jJZrjJVLVKSLtfyFZrbWzQ2NyT7BC8N6ChQuHD2gt6FqT0zcu5NMvCandnDtDagKqUyYZCXrhcpFHICmDJ1OZeJmSkmZifVpy4ArZHLFwkE3Pl8iFEml5oRqRxSPO7T6WvdckzDYV/12s7unJtbq3IIG7tHX/XuMOdQn8hRKRfIhc5uAJLZa17jenK+ibg1Gg12dWKgcc6ePS99DimXKvQEPoPxiCNyqhkwbsnxZGB/6MgM//mHfoQiMBq36avW1+qssffoIVCA8cznP8Q//MXvkXYb3HnzET76tx/gL37nX3AT+Pqvu5HXvuw2bjpygPaG6Lx4kZI0N6jA0nJTWcFZLlw+w5WrbabmjOz8IGWtfU1lrOur13nu4lkmZxKOHjuIDVJWVNfvxR2NbSlNVrDS4JZKcdYVcTFYXcTS+8yQHdmG69pdGsmCE9mpbkjliI0DqfQqMXpudaPDqCSmEwjLRvJiuXye7JNFvuoMAs1UL6YGycaSip+aPptKK8WSheToY9VqjNkVeF6DyBxJYquFlbCjmEhpMYnNfsArYpTOUqiB8bG9Le55qc/5ywMef+oihcoce48d4/NfajA5fUzKkGNt0xCERkCYUFBKvqnNinZruHu9vb1BRWmsr5AiUYqozJZC1bCxjkAlxc8nlCoWz1ryGiOOVEe8ANeuGKQjXL2W8MhXL9BuFzh+9DAVRUoHj5fxJbCN5oitdSsFzXiRMOxsSyH6oPX2+w019nU1JmN6rWipS+mH7ZTOTiwgD3HTEgVFFMXcJK716Kn0MpATScRYdSeJYsKihCEHNU5HvOAuI2BLGXR9PIFuNHboywvnFKXNzOTxXasNPyugmKK/rekHhnpxmlBp9/Y10dNdhFgPojWq+y2FPZb2zg59AeFwVJQ87+LWV7ybd37Hn3PjkR/l6uJBnnvOJ3RuY2rmZoL8nNL4EkHJUKrUcb2EkeQ3GFsSRTZI5kN598GwSxSPMVI8I4COkyGjtKu+I9EXEQ0TOZUYq2L8UOWLLYHiMHIphgWVagKScY9es02/1WPYa+8a9nC8QWt8hU1F5NvJElealxSBrHLowB7ue8VJbjxY5fIzZ1hd3CCIfcbisRFv0tZY81nCfMBkaZJirqg9giEdpQ6ZQW9vb5PIaB3Pp622TrstUKswXZ9TxDTepXlm734W9u6j2e+y0doAD4IgYjxsETc6+M6I3HiA7A2UXRXiECSpvjaFy1sw10kYPrPJoa2Y5V6H1qEa5ZsqPNpqszYVsDNfY7Xqct6O2ZY1rckgy/sOcOzWu1lQRpIXb6+cv8q5h5+htblJpVjR4dFprlNTWWGqFlItF5iq1BioXr60kUp3Ujxt9lxfHjFSBuDL6fq+i9QcTILjGnw/JIuYiqWQciVPrVZTMJNXwNBX8NFmHA8kpwFNla+6nY4AV/IYjtnaarK6vkaz3aDTHbKzM6DRGLC6sr17nWS2XSkyvzApAPcAl0SyTrW2LKvJADer+WZfe+vL1sfaoOlL97PIO4rEK5Xa8uEExcoErV6fSxfX2X/wKL/5m79DAZ84HcmGtpmoCiNUmsPW2Lz2MA9+9EMk2rsomzZ/9Vu/ylc+fpa7b0j5nne8jLuPzVCULk2lqc49nJ0GtUFEsRSwrQzx2uW2eLtNrH0gx08JigmD0ZYyzBWSpMPi6mWtx1KdqbEx7LChOu/QcZmoGIqTk6Qat5cLUNyxqzMZSBrjiN8WY4wOR3xAYyUYZYdG0Vp2pLLx7IGRYBJrQLZu5BB0tTtmNk5J2UQ2vjFG7griOCZ7boyhp7o5+mTPrXGen8QYs9txd/BUk0YpGZhYHIzVtZ6mmsgVvUhtZaOKbkakvoMuQIaLFnPq5D4pd0p7Z03NMbOTBWamoFoJWVveotNOOHJsWkqDnieqxYbkS44MaUClVGFNNcB2c4Sv8FE6KLBKyOegmI+xqZUgExJNiWOliDGBvLVCJzEp5eiRMhuNkeZYUxqY54nHznJw/zSOFKnfNtQrSGlznLjxADutBE9zTM5WeO7ZEXv27BGoZYo/xg1DNtZbMgIjgaY02tu0mhJsb6DIekNR8JBh30V6TSb8kWMo1bxdPnUaO0RSsLycxGwZhsmIS1cvcOXKVTa3F+mr3tjTpkOhBDMLcPHqqoDGsNXYksJcxbguY3nRne0+xslj8tOqYcfQdciA35EChoHF1mP6a5dwj1re/f1v5L77jnLl4mk+/aUP0mgu0WgskyZNSn4ieUTcesuJ3bWvr3bJAKwqx5J9W8DIqD3jYgQYhhRX83tusGvoNlMwEwmYI0XIWrM8ejH0xDepkkoqVv2tE2AUJQSBt6u4+WJI9hWpzGlVilPM1w6Q9mIZf2OXVycO3ciJk7eQr9Z5/LGLPPbsM/i1nOSxw1pjhcmFKQ4dPLILFM+efpqJuRnm9u6hIN2o1esUy0VlPiFTU1NMzs5SqBYIQoe9e6uExQJdAcxmc018HoEcRKxMZKCSjklyGM+lVJ2mt76NO+jBRJ10YpIHPv7PfPrBB+jIRHKq6d5w5wncWgVvPMbZbpPK4dWxBI0u1faQqsYsJR6BdfEl67jdZNDeETdiigLayckqea0pTVxF7y3a7bHKUEjOgfSnx5nnrrK4vCSZw50vmCGKhjx97hrVMly6sMWzT5/m7HMXuHplhTVlj9mxpHLGhUtXOH36IqefPafzc1xUJHjp4jWuX19mLZGrAAAQAElEQVRSJHid9fV1Gjs9up3xLqBkgJk5qp6CpXZTdiOnVZCt1epF5uammJkpY52Erc0mz52+rog4JpVc42Sg9wcMFfxI5LIt8Lyc5O5hTcA9L7qNC+ev89ijzzG/Z4JjJ45y4eyzYmeVujKB/QuzvPrVb6Il53f60jXxxZKfmKdcnef6o5/gD/7gT7nhzrt42zu+jb/7yL/w/g88TUUZ4onbbsQpV+m7RcZuSNNAsTbFRqvLhz51mnppkjvuCqjUn1/LTTfkeOE9LyHqp1y+ssz1xS3aymLy+fLuF4PW11fl8DqyhW5miMzO5SmFBaQOVIOQLNPLdDwDwkQBlH5215qBZdZmjAiQUyb7pDHECUY8NHGEERiLSRojIR0nkBhc65C9a4zBGJO99f/O2XiOtf+vzbILvNmLsTppbEU/MCYRkJrn+8lw3d1n9vmxkDMkETgIkzF63xESpsbV3JawfIxCbZarywmXFhvkCgeR7UoZArLNZDSGsRVsVKSnDbfQqWAEqMIdHG/E1gb0e5GudfiQM2sUHEM5n1IrJbr2yJuEYhgTOBANYqX9jmgscuaZlpS7SrM7yRcfWeP47ffwxDNrJAILt5aypflmJme4dOkyJ2/Yj7jFpSs7vOyV0zzxxHXyBZeC0sfmdo9YQOQEqYAfRQqBIoqSgF/nUY4ke9MbiweQSuimlzIhhfYlmJ2NNSLtRu/ZN0F9CnY2kXe2TBVn5R9qeiFShDIWi1PyAsXttZSpsmEyP0Nu7JBTmSLd2WLn2lPqc5W01MdDdQK7xMDx6AVDGYQHSRXyhwQON5PM3sPXv/XneNkbfoRG5xY+92AHr/Yq5g69nvVFl0sXHazZqzryQXzVrbK0dWpyXnxOiUZ9sAOipKV1tUERijVDXBlkppRurCZ1YWSFYw4NL6GpPqMhDFVyikcphVGoIRxSKWTaHzMUn7dGTdLcFunkBv1Cj6XeU2yZZyjubbP/eIXK/gHjdsrwaQe7MiLZlIz7NeadKSo2z7gT0VLdLzewOENPdTvDqB3TUtS63WixvtZgc7mhmuES588u8vTTbSUIfUojB1RO6PZ3GKd9Rl4qI7b0aeMJRdxRm/zCXlAKnyyq3vw938+lD/wdeT2bc6DqBZi9k5xbucJZredyuchVz+WqdO98yWetatisw2ZhSCod6ORGDDWPiUcUQkNFR1GAHDguaToUqI7omTEjtTXaLbrNmO0dWNvaIQPausbvKZoeK+M5cWyWQ4cDcnkrWcT4uZQwZ3DcREe6ewRq84KEUM6mrYi/o13/Xg/pVEJfThlFgchwEwGEzAprDdW6R33CxZWTTVWqMUDgGY0RUi5XNZ9HsWTJQNjYlES2P1ImE8VdkqRPIt4YE+OKl54vfRA4F4outQlPmaBRINIRQE5y5swi//497+aP/+LvtfaY8rDNTXvmCbs72J1LWhN84Nd/kf3OkEJnkc//7fu5+MUvcftsyjtedpIXH9qDc+Uaqw89yNbpp9k5/QTzQZEXnzzFUdnS06eXMGYoOsALYXq+SF1yeerxK3z5Syusa4M0V3XYt2eSwE2l6670fkQWwCmw58jxYzjlPGInQ/Elis0uUCZC3FRRcHbODrFH9Etv5Hiza93snoxJdU4gO+2uRrf6MVbySiLGX+uvtq+N87WzMWZ3rmwePcZivOyssTOGo5djEjE2FcJnR6IBs87GUTeL+hkt/vmbNMkaZJk6xRrKiqZo0OfGG29U5JFy+umzJE5KtZKXl36GGRU39x/Os3j5vIy+JwPNxuvvKpTjWIwAPJHnsCIyDEJFuq7SXiMFRFGNC1pgJMCPtHBd4km5ZRMMtNnVlxKWci47Gzv0lCJWcjkB7DOUiyUSFcKz/uWSy/LaFXzRvdHYxvMdpiXQVnPAzCyMVIDvyqiNaHG9mIIMILUO8bgLigJstsBdNhg8lQpEIiKHVtuSMXgkpW93UjqdDtnfqC0VLdubKMoZsGfPAsVCWfwd40iB8wHIVmm3LK7r4foeo9gl1r+WivznLpyFqA8UiMOWzgM5F4MRDb1RQ7WvlFwA6UaMEWgV9h3lzf/hO3nz178JPzfg3IVHRdc25WqOna0Gq8tXkc0wq/Sjqo2hWM4slQZm6atxXRntGIMjKTo4xscYs2uYNueTK5Qo5jwpbESqep4QFpMJQY5GQsPKKD3PwboOGX2Fcqx5EfkxoVdketJR5F2hvdVXdDWgnKvzkhe+gttvntS8MV995GnWm9sUJypkdf9tpeh51xcIHWa705AOjGXkdYq1El7gIswgp7mIYrqq2zc7TVrdhIYMfL3TYkPyVCBKPp9ncqKgaFm0WUsWATa7fZLpvaT695Ff+WX+6M/+TFnCVxltN/i6e+7hrsOn+McPfYGJOKf1B3SjFj0BUYRHpCgnyWVr9EGOWeJ6Xvfkhfqqiw9EjyMdJiNQwOfbkECGEyorKPuurg21KY+ZBStVdpicqvDIly9ydtGy2Usks3VF/iM86WVZJYWC3tFEZB9hn+ZH+mYJgxzlcln0hfgKQDJwzud9gadPvuiQL3hUSyWqlSnKlZB6fZJ6bZpyuYgfWOlqRL8/FA1WWaPH5GRdfao40ntjzG67tVY6YCVbX+0eoGvrS1etIuttDh85wMEDR6SzCcNuj7OnL/GD//m7+B/v+z8Y9W40GkTVOXaWL1A4dAPUFvjNn/khJmcXOHXbrfzt33ycX/i/X2R6X40DxwOq85PCgzFD/dt7eF5R9Amqoqu1s8Lq0qqCKWir7CUOaB2Gg3urHFVJI8gXdtmNSZnU/tLJkycp1+q7uFPIiz++T6NvGMv5HTxydJdnqdYo8WidaD0uxhhRjO6zNdrde2PM7rPMrncfZr+MQ4YH6a7tuHrBYByLWPP8WX0yvMzeseKfbnEUmGbn7MhwNGvfPac4arO7gBDrKlLdJnsne5jKsKzVBDKsf+22u6BU/WwCRtFxao2iQxeXRP9iAq/GpDYHJCPELzZlbJOzR7m2vC2lm2Zy3xEa2wkDpTFWnbJ0JnCKTC0ERFLeqtKIgqKGnFzrhNLIsmRe9CxFeXhXAOsmWmdkxWyDdSKEGcKBhC1tgPi5qoQHnlehNDnH1csdwtIkXeMRShkLqjWsrrikAoks5UZjzyq13VlvMj1bIk7GdMd63yDmW/x8SiJj6/RTYqWtmpCs5ilHiZVHtcZQcCzdbkonSydHaF0po9EAo7UVC4neswJAGCp6coKAXr9Bte6wsF/r1UBhmBAJaJeVJnUaDYpmRCCgv3LmPGxFkE4SJvIKyaQg2cVPS3imCAWDmI4pjBho4whFyoZZXvLNb+f1r/73fPFL1/jUJ77KnrmTOKbK9tZQSlOgWJiQjsZKyfpMT4AvxcQMCXIxqRlgnBGOM8RxY6z45rue+uQpFWu4xTKxQCENPRI/jxUA5P0ihaBKWeeqnyO0eeYmp5mbqZI6EdYfKq2tUJnP02GTlc4F+rkt9t5W5o7b72AyDLh+FjYurzBQ/XF7q619BMN0dZIjB07gJT5jySBzEMWgQN4t4Dp5wnyJgg7fKZL3ckzNGEITEmw2yf6DCZNm90WCQhFTdhjZmKE2hnIzdbZ+7/9w5n2/ygMPPL7L+53rl6nvmaMZWh7R7vlWDp4pDBlbQ3Gcx0rf8sZFQqRk88q0LA5jcsaq1NDHSN7uuIdVPTHOvkakeRIPnLyHUymRlnPKXEpE+hc6hslyyGTVUK8FpL7hVfdM88Pv/npe9bJ7eMfb38LM5IT45lIsV6lUqhSLoa4dciGUSyHlSkFHMQNLKhq/rBptoVSkXCwSaE7fMzoHkptLIJ3LHE5fewOe58kJFcW7HH7O3wXgLDXOIrXsnB2pNlmNAc9zZVsO1gJGDnc3IowkizGjcVvtllKpQiSbubZ6je9+1zv51V/5VfWFpfVlSuU87vJpOcwZwOP6g5/i/k98nK97yV188p/+gS9+6gzZk6MqebzyrhcRjiOWFi/R2ehrwy2mXKjgjeDy5asqIWwyV/Y5NM+uLaUjw8Sk1lvwcFTKu/OeWe69M2Sf+FbwHIa9HeIW+NLdnCMeDx2cseXE/EE5bB9jxhSdkFQ6kqbp7lqsFppdi1g9N7ttZB/HBY0jgwDrYKyr5zpLAzIQhkTtWUcYaaMx46X9N2MliZ4//1jy8HevjDHKnhVhok8GuKnO2YvZOY2tJjAaV3exHugni4Q1JgqIpDApmXKZJHsYQSzFsx6zt9zLynIDX96+Xjdcu7JBUKzi56fYbETEQ5eJmVlFl5CTcIdZNGp8SpVJ+iqa1icCefxE1318x1LNpxQVfQbJUIaVSskTTOauBMJOYsk7GscxdFsum2sRheo+PZ9gbWlMVZHd1etNEhlNbmoWNyhK4SL6io78XMJYkf3mzgblGVdRaQ+TjVWwZH8gOU1z8o41tGGPgrHdiGo0TGl0LOM+aC8EK/AtFgKcQUpXRf8kS7t9sUKRairh1xWhVcpGtWLYyiLxVky/YZmZqDI/PY24y9wM9DqG9dU+fW1SFaItKm6PK9qgaW9uE5lIhj9NautyTAHRMI+by+OXQdk/KKIJKzGbiytEO21Sqtz+qh9hongfjzzS4ekntyjnjhLFNXDnieMSrWafpupmk7Mz9MZNbXw1KQsIXPHZ8RJilUoyhUlJsBZCGU5R/LBeQFdOMBbljo5U93mnQMVUKdoioZcjl4aaL6CsdQdpzMBbZ5jbwdQbmKk+cXGNlrnGsnmGiQmPF+17Icenob9quPLwOdrXtygIaCrhDKmYHBDgCPhGus4ElDo+GBdXhuOLD47v4QmMZ+dn2G/LzHVTJmIYm1RrHTJQ/bQtJ6KSPGOVVeb3zvBTP/pT/MRP/lcBp8Mt+/ezPy3jS1cevPI0nzh9jvpbT/CAovaWDK1gi3J4Hm6YMpTBem6E9ZHhDMSXHvFgm6oXUXXGWCnGMGruOk5XGZENE5y8R1So01P0VSwWSTo9GWifickqa5sbvPTeffzCz/93fumXforXv+lV3HrzSQULIaHGK6peWlXEPi1nkUWls7PTlCt5cnlHNgLFUo5qrUihEOzyzJcT9TyP0MtAJcUSkX2ymn6n20IcIZcTRwMPRzYTK3AayEl0u20FBF36g7bKR131e97xOuKb66UYY9Q2JgPwbrerdz2yOv76xlWMAopXveKV/MHv/SmOrXD5wtPSrXWMDWiffxYZF9tPf5oP/9b/5t1vewOd80/zu3/8OfZWEn7q+24mJ7oOzFZwtTcSt3ZwhSNRe4fueoORSjCdzTHJ0DAzVWPPQk7tDmNFvtW8T6IST2ftOrefPMbNJw+SYdCq5hxsrsII8tZQ8ENpb4SvzH1G2Z7jFSC1ONLdjDfGmOy0u0ZrITsyAM4OY4zu1Shw5t9+1C6Qeb4lu87wSHcD7d9kQYIuyewnO9tswOwiO9Q3Gze7fL49QeOkZJ/n+4kwIbvjOKIk3SUqe8HiYFL1HbvnswAAEABJREFUUn890IVHaj2c1CFxLGma4Nx8M089+ShGAx3at4/l6xfYXN1kZrLCubMXufTUE8zsmyX7ivAgihUpjhgMOxoLmbnRkSL62W6M2Wl3KJQmcXKGKPVJjSHIGxw3RVKWQaQEoSVfNKrBxpy71sAPUhqdDc6ce5Tj2ui7dP4ant6LFE03BLLHDk4z0rzZpkDSM3ISlrn5Ca5eigkUHdQna0h/tWZHip3HKHVst63o7RLLe43HDa05xRFvLAZZIEay7GWZgpQ5J1pjObPuKGZKIWVYTEg1RuAXaLU3RGeCuj6v5H3wlBqKgQKhCsVKke5QBjUxw8rKCh1FEl7qYvxYHbVmAbrrkM1KJJD31ZSmBlGjlHoCp1bSM4vtX+QX/9d/4b6XnuDXf/Uiqxtn1b8hmsc6hjKWFFdyKwoIlhYH7GgHv1Ao4Do5wMVqEiv5G40fS6aRiRlHkaL/EVbrinSM1T5Wmt9Tmj1QxN0fDhkqahnq3Gg0aWYFffF92I3kFGIGTZjI1akX9hL3PZ599BwNbYTcdMcpXvrKeylU4Oz1ZdZbGwSau6kNzSefeZqBwHKkmkz2VR3XdUXHkMF4QNbearfpqESwub1NRxufWWTpz0xjsig3tgKHLm31GTTHKpFYrQ0BzIjK1DwtceoJgcDew4fZc8NBnn3iMfKRxz037OPhfzzLEXWfKVeIxITEGepdgzAKHB8jXR9jpfM+Y82TCPitl8N1Q3yvSBL4konkINlZBQf+KKLf6nP8yCHmBZ5DOeooiXnkuVT3+ykUcnz1ocf5sz/5c77tnb/E1to6U7NzpKn0W3qTz+cpq0yQ9ct01Ag4Bv0RnkDWd12BsItrM7m5eNYhMUmmliDaETDmczmK+cJu/0w+zWaTRqMhOxsgMRKGIZkujEeSkzZ+x4ooJVZxyINUB5BonbGCnUiyyEAlDN3dzb/9hw/xwQ9+lNSBfm+TWk0AObePzrBF6d7XkNLi43/99yxJZne/5KX8l5/+E6Zcw8tfc5LErbKigvcXv/ww19Y3mJ/bw00vuJX9h47hK8ItKkApT/qMFPBcWVxjUxvOkRMzNxcws+cAicD94rVldlotWq2ONuY7LO6MGSoiLE5aquXark1nAStyRoVcEbJI31isInUc8clajDGkaaxVsnttTPqvZ4NWTuagEB/FBOnRCLJa7lj9dU6FJepEonPGl+w6O752nckwzRp0fK1Nl9hUCoBNpEDZLRJgICJSfCeSkUqIiCjXkopYsr4mIfu3S7TcijFDUjfSVRdjRnq2n1aSo1yZolDZw/J6j/PafS2XalIoI0CEvjZJXKVYXaFMJuBeFgVk36fNlKaXLQyUGWmnOGKyaAnkUTw7Fs9S8oo8qqFD4KS4GHyFfqHvsNlOqUgZHn/kOteXe1Snj/HY41c5mtWbtTlz8co67ZFLT4Z88Mhezl7egiDl0A0BX3pwjRvu8FRHGgqEtinW6vg5n3xQlBBjHQmjyEiPfYYjiGODqzlNEtBpDqmqbmYGBoeUUGgYjUd0ug1mJ6ZEYyrQi6WQdTZWm3ieFei2WG3uaCCNGcdqc5me2EPNz5H2EmaKQ7ZWuwwWRxoxhiQvphXpj3JEoOg1Ve3xgp5Bq/0k7eEzUMljqarvEufOxCzsv1lG/D/Y6KJNxyFXLnbZWk4ZdgM5rxLF6owi7C2VaVJEuIymyzjqkSYZyKSkaYSRvK0cVn8YKXLsMpKyJpLbWJHxSIA6kOMa97S+nhVfDFmEEjcTgV2ToYqSmW60kxHb/YShbTEq79DzN9hIz7Gk+yTtsqc4x40HT3LqsGp60rHhep/NK5s0rq3RUNlgbW2DglNkz8Reakolp6vTlH0ZlMDOcQIBcCItcAhzVaZNyII2/BYEeK6f4I4iWoOYpgypK80cKsK7uHaVQwf28Jbb72T/1DQf/uwnee+3v4uTr7uXM16H07bNMyfhA7LRbTmS+WERX+v0NK4/7BJKMUPpUKE/oJR2yMd9/OEWOa0l7/UJ84a6F0HeZeSlyMewnbN0a4F0dJvhuIEXQihndmTacOsLTuzq0vmrz7K1s4S1SA97rG+usbG1Jgd8mcXF6yyvLrOyuS7w2WB9Y4Xl5TXpYYJxHDLwRNpgDCCn4P4rGBtHQCxwnpioUZuo4+g6S4eHco49ZRBjgUleoF6rlCmXy5L/UMGMdIAxnuzL2BTrJfiBwQ3Nbpvv+9x++8089thlXvbyl/Kxj31ckyZsrF8CM6YqPS7nKzQ2VkVLhf/yuleSri/x8z/0Q3znN75VDtLwO7/8Lia8gN/7jfupFRxOKFu5+9RBJnJ5rl28xpnHH+Urn32S04+dYU5ByAtffDMHZmoYBUAvuj3kxXfeycTCNAuVCiXxq7V8mb52seerATcpiMqpfj0v2646Hq4APxw5hIp2ctIDhAFWDiTpDKURBqP2XXBUAIMsKNVZTSRJoucpYgiO/mEcsdhgjAGra0XTGX+N2pOsTe+GvosxBvSmtVZnXWmcrCUVsGfzGAkru7apxk41mec4uy/5BQ8rAn2BrSuFsXpGJlQJKdUg/OugCZbsvWyQVLCLhDVKeth0nVu0a3x03x4S16epaOP6uhYpcMoXU6VaUsbGFSanQTiNLwVPlf504g4TB/egbJw0kN7mIBXY1SaraKMcBL45tQVSANkbqZg3jtXRc5Q+lZiqlrmoXd1qtaSIqsf1C0t8/avuUwlgjb3TjkA5Yf16m+laWbXETSo+qh+CIyU8dhBWr45xBaa+1rzTaTM2OYJ6lW7HYVP1477mj+kzUrTh6rqUixjFfZYWUyl1jQzEFdhmcmIcW6J4QGl6L7EN2BHG9hSRnbvYwUqJnWCs9SBlN/JfRkYWsbTSYaPdJHagOldkdXvAZqcjmTik40TEIloGu7woFAx1Ratj06NSrFGuVYlH1xk1r2lcw7GbTmGAQ/PT/Pi7Jnnm0RHPPr7F+WcfpdW8LgfWpxT2WVHkc/JWh+oMnL6Q7hpFL0ZqluK5LqENcKUXeUWCtu3iKqoydQslj1yQlxP01cfgRyHuEBytMe11SOWcsqjLzaJ93xAWtdYJiyOnuaNoeGuzzfFTIZPeAo0nOvRXROvCKW7cdzNL17b44sNPMNQKjrzgCANnyMr2GbbaV7U7vUa3sUy7t8iou6X7HVr9TRqNBnHOkdyH5OSAazZH6Gle42JCGCsr6gsLG42E69cuMdpZY3BpjaIaf+o73k3x330bp44fI2oPWVvekTanGA+ta0TY72o9qWIOn35L56BM5OToyB5sOtyV16DXJ1G6Phl4zOt5LSxJrjAeuzjSiEj88ieKPHnuKpWJfRw7fgPXJe83vekV7Js/yfraDo8/+gyXL4+467YiN2h3f6JUQFUKBlL+dmuozHDIQBvXOJZKtcrcQoFOp01zp6U+PZUvRozlHMbaL4gUHRgpoyMejpVid7sdWq2mTCgmFwa7x5TsakqOLFCw0hr0pH+L+AKORDY0VsqZ2lhjDhQ4GHIyvFLo4QQhnu/z1LOnufclt/Jt7/pOLDkyWIgdj2Z7QOa4U7Xu3Xucx//iN7jp6CmOnrqTj330C1xeMdx2PGUgJW8MO0itWF0bcmXjIrECq8ZgnUZ3keKkSyIMur5ocA2SV8o/fL6hNSTccuIWHGV7K49fVNDTwvXyXFc5cWNjiOeHONLb64urtBqwvrzC+tVFBsKv5vaIpvZyFAyTiocjBQPIjsckRNkCdJ3GiZxZjEm1ghTJXUqTAWl2oI/VoXdT0ZRaQ3aoM9ljY0Sr46tD9mNxRQf6ZHVzndTHUUDSVhA22r22+mD0L0P5DJE31zbVTwN4ZeQs0CNwQ4w4YHyrJbg6eP5jfIwJRGFJuFPBTysgTa++8FWYSpU6HW44Nse1x1PM1jaH9s4wdFMe+GoXvFO0kmlGCjzHqsfajTHOoMNkAsJnSvUS+WrIs09fVoRSFXsQ8EC16uNLCap5yIWJPFZHoLNDsZSyF1hUiLcpj5eruTx5fYfpQ6dYGsyxbveS1Ks8+tQKFzYGTB3cR1TMc245AaVh9QM5KXGqTaeEssb3ew12Lp5nWvXTvWHKeKPPxk7KSMa71oHzGyG9YcDCjGFjLVuEGK+iazKwjBTRRzuiL14hl2UDfVTjfUbvGqaKFbzRLAx9SqWY5ZWUPTNWxrxIQwZWGhsGy2P2ap3D7CsRKy3x2GIcQykfkLepeBFDWpIQHVJbIU2nFEl5AqIRqfifKh3bWBng7D/Mv/vF/8u+2wusanPhsesdzl9N2G5MkHo3MtDc3vAk+0o3sr9uCI0nAEnZ2YadboetpC1HmNAqDtmqbmPkmOZGc1SjKUzgiCb1z/v0J0TPlIM3PY2ZK1GZnaBemMDGk1QIqWFI+wFDOTCjTcpyLcdEMEdvfodn9z3K2fyDxPlFcieHzMxagsaA9uUr2OWUE/4BihxmsD3FuDXHwD2iNd9IP56g1XMEcHVOHT1ORanfTjnl6lTE5WKMH5Qw5Ty5yKEuec3kQor1kFphH58/f4nPNBc5+oZX8cLf+hXSvQVe+Lo3ccMtt3JV6j878pjtQRTWuJ6rsOOAG3TIVRzGW6KzvcycHxA6M9SSPF1cNtKQqzLm8+ywUnIpzVTJlROyb9h4V7vUOoFAOWHlzEVMv8F73vUK7nvxETnvdT704T/mX/7lfkJld4kcyM4wpimbHyU5fD8kyHkU8iFVOdvAycEYkoErZ2CI0ohREjMYDRlGfdHp42utqTJTHEuxWMLz1OblSFRCiFTmqBTqotjDl2NNpRf9Rg8jfbymjGz28HGm9h6gqYjw8LHjmrsogO8Alv0Lc3Lmc1w6t8UP/8D38M3f8I201y6TBXeTBZeakT6OmqSKfJeunuYDv/4/uOcFJxmPV/jAn7yfE3sTvuXNr6C5+CzDpUVunjIEg5jtsyMuP77C5Ye2WD49pnPFoZQrUMmlLC+vcv76M0yLgoN3Q1JLoBSR2h3Wty5RLjtkewWpgpPuTlMBz5DmwNAdQeyn9EPoiRdKuDl+66ldWk13h6CS7l5nYGsFukaHk2iSf/2JTEriGCJZm5hFBrIp6e5TYwzWcfjax+jC0X22P5YX3bplIAzKzqVSKTvtHkEQkPXLbizZW2lKVnPKrpevr2p4V4hdVbr//FSpcWXculaYnL2Uyos6IsjgqN3RazlMmgdT1LvT1G5/Lc1+TLJznntuPUkgXOo8dZ5y4QBO7RRPnU64cK1A279VIOVjrqeMlyC9tEEZKLgOXmmeSmWKZ58dUqjNUC5WlQ6DlZJN5gMpk6WaT6T8I3nmlMDrc/AgXJfyb6gmZAtV/uwTX2H62G2smwVW7E1EtZs5dzmRgvq08RkXp4gKPlcU6fRLAolMGBlvFcEsiI7m1S1umgo5Ngn9NVSr1rllWW2HPL2SZyOqM3NgnhU962/rxUjUj6ToQ3C6ZeLBFWqK+sqKohtLMeVSStnbh23XMc4CFfgAABAASURBVP06YXCQDa374OEJinPxrief7KS0zm5wTGuOF9fhmYdJTUwaQ7WcEqZGAA5trdFRqWMg7x/HhjA3TWlhnoG85XBnRwYrY3EqMPsK/sPP/RYHTt7M+qDEmauGpXNlzp6BAnfRuDiF2z/IiT0vY4KbMU6oDTxQSZJVO6TjD9jIbbE6MUI2Sn5tGmfHpyddkLnS9ca0qyMGioTjyTJmzxReZQ/ucIpBIyDsT0CnSnvZ0FwdU/MqTO+psX21zWr+Iht3nWf14BXG7kXsnhXuuHUvd+7NsbO4yeVPrRIKfBe8U1j/Tvqdg7jVO/CrL2Sj4TMQv48cuhs77LHfFonqFZ6ZS7lounJKJcaFArQ9wkaeiXSWsHKQem4Pj3b7XF0ocOSb3oItFqSD11m48+s4fO+rEfu5zbuBw4N5+naKCyVF5W4VP0nIT0gp5ICrvYj9xYh8Mkmx5YE3xRZ7uC5HfEH8WqlGRLmYsd+QPDpU13zCxSJzGTmbKZVojW//5vu4YT7hkS//M5/55OMMWlCaLrC+2VJkuMGanG4rHpKGJQqTC1SrsxQkY0e22O20yMpWsYDBV33YWI/YGIzn4eXyOvuMBCS6IF8o4flqMx49oVGrmUnNE5gOGArgxwoWbJSnJv2P8hYqOYqTdaozMwi/ZFcWm1oBhiFPqk3xAYfq8Cql+yYtEbWbiMm4qUMoR2edlKXTj/HhD/wl3/Ztr2N15TT/8Je/I9nH3HlDyI1y8MHgOsnaiJLKVAdDiKWTiw+usnWuR/9swPJTYxxlC7OVaWWpYwaNlFe8psKN983T8C5RmI2YOliiEV2lJB3dv7dMJuphFwwNsg1BvwzF+RJBJUTJMTN7ZWN33wXCqfa2jC5w8WKPIHHwZFNG5psFnlYjOMaSYbBMS3yMibTuYTJirCwn64N4TfbRfaQ6b3aZtTeVgfiql2fXO7LBrL1areqUkGT6k5ccHEeYmSKwT8AaMjTW+Lg5H6OuGfp7Ii67tsSgSZJMmOlIz3WvGl4qAM62+I2IShkTJ32M2eKoNs9yvlF01aAhYm7Sei+tOqyrTnVwIc+J44HS3q/iR01mFqo4FcPWCCItyAktNu9puj69UZc9+12ee/Ic1WqRyUlFFRdjgkKRVg8GicWTshWLUJ2c4uJluGGO3RTtwa9cknee5fzpp7jt5v0cqDpsXXmGW271qGoX+MJTF0l6LRn6KcpOxEc+eJ177n0xh4/O8NTTCRN7DjCf0RaEMnAHK6CJUsnNpmRpkZe0GHZ2GG6tks+LS1Z93D5+mCAdJ6+ozto6tZrFVdt2N6ZYhmZ3lc5om0DvlEuO0nWjtoFoMbiuBUU9AzF/vdlgrblOEuYx6qeZBYiWvgBXjFZfl9RNyZTMupFEOMJoRzjwPHytL8jVRNtl0t5lXv6qr+PVr7iDkujojFcVRTzFP//zB5madSiWxlxbf46L15+TBLcIi76izjpzM5NMyCk52WLE63TH0Gt36cYN9RsoGxqSqNapsjBRs09XgNHa2Ka3vcXGyhWWVq/T6G7R7GwTpT1SP5WOpYpEYnqNkYx6QH8nwVkrMhvPUq8cYa56mGJlkrA+Sakm+TpdvvT4s6w0V2UcTZqN8zq3Scw2z519lrmJCi995d385m/dzx6VqfZU67DRI1Rt1zgDpajqaw0d02Vle5lBc4XLF04zFTrcMr2PvPohUPFtTsbQxxXQ5YFRfsggaBGP5J6VojMYK8136HRjbAiJxNQaGQZa/3bUFciPFT0OmC8H7J8sEESWNdVlt3eG1OvT1EVby3R49hm47z74urfczue++DjF8hT/8sknyckhv/QV8+Jvm4X5MrVKkXxQoeCXyXQiSYekjHT0cEwqMAyVLTmMo4HAc4jrZbrjyPYMSTRk0Oso0u4JaNt0u12y/+ptdXWVjkpXQ5URxqORFpFqLEshnyNfKeDnHd7w2tfyyBee4PqVK2R/zvH+zz3GaDTgyImTlEt1nn7uaU6fPc9f/MVf4EtOpDvUZHfXn9TCMmzwKwipOHPmsmz/Mrf+0E/zxKNP8k9PgthAdeogD+tZb2wY+4l0ATqR0T5Ej67W5RQSClMu+apRBhfRaG1L1kZ2roDqcoO471ItTjPqRKyr3j3sw7bks7qytesYapMG6+R1WPVLGTS6rCyu0DMWY11iOmASgtBV9tQSPyMSkOzTXd5ZI/4JIDP7Mmm62+5k76odrS8D1K8deo3UGs3rkH2+1h6Jt8aY3fGy9qyenp2tteLliDSOd59Zq4GzB67r4uoiUcqW1W3ReKHvZS2kUlDjejiuj7He7oHusbr3Q1LHgNFzJydjdLBMUirPs6zUsp8E3HTTBNdWE9a3OkzMVSWsSS5esPRHO+QyVyVAaCoF6nQs+K6itwmNESniHkgJYaeZKZvLtOpksdjV2dkgyLoqvTLRiHoxx1S9IAY7FGVURcfSkrve2m5w7foKtcIUt5+6ldr8cR4Zl3ig5+LX9wm45rhwWTR1cnzrC6tcf+Q022dW0SY3LW+dtBLRlTDXqjFLnqWpGl9H85d3KpRWQuyOJfKqZA4KJyYaVSSsMonWPBqENDVPKnHbGNrbDtWao/JETKuVSGCe3gvoyR3HccJwAEMvpTOR0CnDuGBZirs0xw2yj4kHxO4Yp5jiqGZYkPW7CXgjBzsq6uUc9PSicivbCwn7Gj+ck55Ns3Z9h69/92/z5jd+L9trASs7IfnSIT76iad55orGT+cI/FlSb69KGXN4dgqjMY3qun43Ry7OUfV1llKMRtdwxjsU/AF5Z4gTbOOaBr7TIfRbFN0BgTadTNwhZ0cU8z0qhRFz5RGFUky9MCSfb1ItjkkHi/RaAnx/GQobuKUGlemEuf0F5g5U2DNVYr8i2MtfeJDFLzzOydwM7vKAl9ePEsY+N7zwFRx87Y9zf2pZnpwnV50gUN12NBhScPNKccfkpSgVXafjEbFxxf8+sZxooVSiXC5KmimI/9YWKRcqZJ9k6NHb9lUq2SBfuUglp3VKn/JpDWuqkvEcjjdPXN0kLUV4xU280hpeOKBs91McVEg3E4r9AjOBx1ThDL3FJzD5hBO33cCLXvIWJmYO8KHPfJFGX7IeWEzqcEIbjGkcQuphBQ55P6BgA0KTwyNHmrh65mB05xqfQTdRgJLiGA/XCUSbqz6W8Sim3x9Kp8YMh2Nc2XYulyNfCMnl81jHIfs4OqfSI8MQI2BZu3CB++45iq/7j3/4k9xz+zFq03MsLi2z025TnTyK55dVlvlW3Oo+OqvrJAoS9t5yM83Lz5JhwGOf+Sc+/be/z8+89138ybd9A1/8zGneeAq+6Q0nGbS2tWF2iaMHD/Dd3/FGDh7O89nzKbVJS1iEgQC5NdzRmBG2mFKerSKRkmjFOx0oNYtMJPME0k2nnaeezFB09xKYMpPFGenZvCLyvHS7TFh0WFwecUUb7Z7kXV+4ESeRXLAMownGpgpRAjbFGAMZ0MLudQaiJCkOeqZ2kz7fbjF62+g3u/2tbNfoMvvJ3omiiKzckN0b8/wTY54/f63NWJtdYncn1OB51ZCyLmmsB8bBkcJY66qThXFKqjawu0xIdUZXeqgfPZcimIwcA1YEW1IOaOe4UoLt9VUW9u6nmjNsrjVpN3rMajc5cVK2lhsCpAaFAkxp86WpnZ2kPSb0EpIoFuB28YMC5Zqh2x+R9/Ls2wuXrowIcgmjlN3INytgO26OvGhYXY/BhYMCzNPPbbFydYNn5KmP3HE73/a2N/Hkl7elUDewsXWVy+efI2djeaIBxWqeXn+HwdAQp6I1k/R4qIhxjCOjS3oJ/aYVYx3GcdavLQH2lP5u0WtHKHBgMGgIVBuiN89mYwWjiKRcMHiepdGKtG4YdAZa16bmiLDibzKEqD+mO0i1ZkPeCaUgUFZtLtX84+xPoInL8U4DZYbkclbKj64jYvGQ7OOM9DsmtUNs1uZaZD0Cjr769Jjauw+z8zBvfe/P8q7vfy/PPNYgA6TsGydXLzzD8uI5Gjvr2rhaYxx1RMeAOOkxckeMvYgoGBLbSGsfMRrHjExM6jkEkkfe5vBFs2tcXJ398HnFL+Y9gZajyKxETRFVsVzXuUKlWpTx18n5RYJCGafg49s8rrKnXqcr/vQpOEUWJifZMznDgYWDNMSjBx85w5NnnuLkbSf41ff/X9797nfxsm/5LpYf/BNeeiThuaef0s7/umzfpdsT/Tbd3ZDycqHm84iBcj4gu8++s+64BSq1OpihHEBfKp5QFJ2qcjHSZtNY2VZfUW3er+JVfDJeR0kXhz67/yntSA5FzmhC4F3MTRLaIhkwNne2aCoS9st5SrWK5BSzutlnUU77vheXePlLXsD0RI2cHMIH/+SLZH/FzpqEq1evs+/IHvrtFiaNNI+jDDAhM+iUMVE63L2PxSfUPxKYJBnt1hCpvpnZwDAaSgcHsr4YI73O1jkajDWXaNl1NGXyAt8w52McS5Y6R+lgN7pMjGVne11APcLNAixjCEOfjbUd6WKNxUWBb2Od3/2D35Llp2xce1p86gog55HCUNEG2rnP/xOPPPws977sdaSBx6/95ROUK2OOnjrB+toq/e6AfBGunD9Pp9/nJS+7m296cZVSpaY5SlTKIeVCGeuGWGUNhoBQ4DA7kSK14cEnnuPypbNcWVyiubOJYAfCiN6gA3RF/xpXLm5RrRfJaD9z/lmuXj7PTAFuueEoqTI2M2giZSNXKpMkCWIw1nFwrLO7rlRYGIuD2Rnx1lpLarJu6W7/NHtHvCHVlOqb9csO3ZEBLza7AvOv5+x99Mn6ZNe77+teo8YYYwiyydUwlkBTqanV2fhWLeh5zO5Hk1k9yxgtV4tJx6I7I1PPpQz6DZ44q9nnbr6LF9x5D5cXG4wIOXK7T3uQ8NyzT0v4HjeetFyRxzxzsYH18szvn0BlYZbXLINhRIShr9pOolLFnkmPfnMLY0cc2TeN9ItoYCh4hqLnMhBw9XpdDk1HNNqiVIq4Z76g6M5hs7XO/Z9+kNFWj+Krv4O3/8Db+KvPPsLE9Am8/AE+99AVQidk0DTk/BzlQKsXoq8LBIYmomX7dH3R4kKjmwrsY+2m+nS3Q5S5srhkWNuSZGyNVW0QbqyPBLD7WFE9M6LI3PwRcrUEbbbj5kuip83Wlu5bA0Yq12gquorGHK03tgk7Cn37in6y2mm2c95Q9JgJ2XHGFJ1EvRLiBOTH8GNAkZ9RhKYrTJKDKMwuddYpN4HNHaSzLsUc1zRMwhu/5V18yztfzRceuMDUZJ3tZk0KvcYjj61w9lJXIDxQecDBjSapRHOU0mmCXpl428pwhkSSZiD5elI64wwwRkphIqyJkThIBdiha2RIFXzJNRCS+TpSx+IIUEzsEtkBGZDL/mUUOSqhS8+DVneT5e42y6Md2lprFuBtyhmeOrSXFx07ymi9x5kvPEdpqcmdb3qn9OEgX/2Hz0jlQrbyR/vJAAAQAElEQVSHljgD3P6Avpz7qN2XTC3j3pgsmIiV0jqBT1GgksaQL3vSgSpGqWG2v+EZy97ZPew7NMVAhuz7MszRBiZdYSoIiJseXW2QbbcNO9pt2+lZbMmhMlHHhiO8Qp9R0mFraZvezg4L9TIF2dD20iqDzS53HYZvevu3cuC2V/HM2Sv8wz98gmsq34T5CvmKpTMwXL+2iiIKDBDLwRl52sEoQYkd/f6IQW/EWBHsSNep6l6eG2ASQxSPJBvpk6J9JBfXeuTCEr7vY4yRw5TnSmJdp7tHIvCOlClmZwTomQyH2RjtJpvLS1QVFR8+sJ/zZ88xiHtcu7pIGjm88fVv4rWve4eoizSNp4CpSGK6MB5g1i/xp7/3qxw/UOaNL7+Z733zG9ln4FX33YMCfZ56rMlQwczJ40dU+ljhsQcfIacy3jd+w9czlJNzlDVPzNYpqc6dmh5XV3uKWJdANrHv5H4On9rHlccNK6c3tDm3RSxZ1PKT1IM95N1JAm+WgXR/aztlMPSp1w5pHyDiqjKkvBzn/sM3Iz9F2k/Vt0qiDfQ4GYsfZhdQk8w6DOJninz27pG1ZepNFkxai9WRGKu1p6Tqi6Nr8d+Y7Aa1x1j1geRfzxpv91lC9jHZwHq2C8KpkD7rOJY1GwyuQCZ7nuKq2ejQJEp5RJ7eHYP6pYpG9b4mSkToGBtFZI7AkVniCMRayzB7nOMvfRXtUcT1rR2O3vYSjIY8d65Foz3gxptP0RVInr+a0lOUHU7tZezAejNmfaeLGcQaHzpdgy+P70r7hjImX2NkpYBR08hTWqbrsRTS0NpYYW4mpK4Ic9h3pKhdqpWYeGR48rk1Pv53H8FqBW/9L3/NSGnH1qhMNyqT1YkGK32aW2McrUMy2o0GRx64OUNcAFNPoaylKyrNQLGjssngWiJAM6yPUgFVos4lGi3YaY3xc7Ns7iBFCCipuJULDcItGRcooKGhDbqddk/XPZQBCoQ8ZCeazyLTY0VG1+43aHkjhgIgiQWmi7iFQNHxiHG3gUIKQAY1csmAJIl8EoEau2cLylLwRFcacG1RjJ45Tm9tC3J7ec/P/CpT+0+y1SvSHpfYVkno7HnD0vWe6rNDtlcsre2RShihhqhSSyvkRzokiSAb04wxcro2U1xNbuVAUu2oJ+MOY0XoVvsAgTMiYICJhiSKdCIBamuwTWu4KjttKyXM+rYZ97ZJx+vq2WeYSxkHfZr5AX1vQCSFb8moj+9Z4OU33sRU6vPMp77MjbXDpD3JRDSUwhrrnTHhxByOlyPuDUlEz0hZSCKjzVLtbr9DPJQeS4es7yC/TBCGuPUp8TGWEYlP4uaeQwe4+abbpRMjRWYTJOMROeleUcDaG9dl7CgiLchZFWg1LYnXxSu7xHKOqVbg2RGxgoBRL8LXJIOtNo2VmOmS4d3vmOOOl9zLOC3w4Y9/jt9//zMsHEhpCSwLubrszuOpx08TBB5pmiNS5tWNEoGqRh4MiFoauy1dV//MVsV62X0Oa3xGI0u/lzDoRlqPVbQX7h6uF5BFtm3pWvad+aEi+awME0cD0iTCGIPB0xgxRhEyo5SyH1EONa5sMlW5Ih1bLp5f4yUveyU//77fEJcSdpavM73/CMHUFGZNoNxp8bE/+j8sKCw9MR3w4If/lL892+XrXz7PMWVbFfG6ZvXeWkxzfZui/jW3+5w7/awiakWu1pCmQ9JkwMgM6MooG92EYQL5Wsj08TlmDuylKvrGWxHjNYM/Cqmkk3h2gro/LZubIF+eI/At11daLOw/JWCvsdk24BSZmD0CfpGkWMYGHq4cpzEGk6Ra0/M/juYTjhIJB7R8BQqGsUnJgHIcRyDssxbxLNk9yD4m0fOYNIpxPB/XcUix+I6XPcXzsrO7e52o3eBgjNGVoit0SoSckV4xxoHsQDKUcBBTBN8aXAQYNToW62kgazHGkqgJMdXoPlatjSSgsb1GNkbxyGEOVgq7f9puopRjRsCYSKE2V9cEmnVqFZMFzrS2+qTtHSa0q+oYw7jTY6AUKF+0jKTAW50UNwxodjtsagPnpttvZDiAwCszMTWPI3LaSv0S12VhbyATiLl0MWV+X4hJU6Rn/P2H/4ZH3v9runf5xz9/mCe+8pAU/Wne9R3v4MKiFfCuK2UZUyy61Os+tRIUy0VyfolqPmVKxhOJaUk/ZltKsRoPFMGniGQKSht9MXwk4+53LfG4SWsHtjYWFcVtYwNHLJIzaHd261hRbBQ9DRj0u5SKBkdAlpegco7F9sEbGwaDCF+eaCAnxKgDVgSJ20OtpyfjxoEoTknsGGNdjCIa3JTUiTRXSuLDQN5+eeUyN95+DBrLhL4RYG1iVSv/yCc/wnOPXqHRucbehbLWnWJMn0azw7WV81y8epnF60oJuxukhYSZhTp1bXo5ATiO0byecp9Qc8dgYmmOZSQd6itK648jRbWJZIfKN0M5uKHWGjGW4YwUmY7Gsd5zkBpw5jnD8noqPUipKOOY1e79ntoMk7U6C9Oz3HjiOP3RmKfPnGNn3GTu2H6e2bzKM3//17B+mgO3nOSGU8cZdZu7GURYyhPIABLpZCEUE8SzeDzSfM/TEsh5DLAyEEgFFAq3cKwH6jc7NS/gPcn69g5e4JKt06ikVahNIBHiegYvhJxKMNaMSEcJkaLaRDpqZAj5ICSfU6RsjEpNDZWUeuT04onbUt78lu8WXSFf/sKn+ML9D7ORQj0PgeZ2XINUQoATk2YX6Vg6neIkiGcjhsMhIxn+SNE5AoosMNo16GxSUW6t3tc7cTIis+NU6wuCQPRajOgrFEt4Cp78rM13yPQlVWDluRYr+khdzSMZGMvsnv30NM+VK1e47bbb2NzcpjYN7/2+d1MqVzlz9lnJaqhZXbA1xtLhZ594ioe0Cfqu93wfn/z8V3ndj36QV08nVKfrrGuz9cSJG3jVG+7WteGf/nkbt+zLTic5d/4a//h3n2Jmclb2HnP56g7XL23TayUUig43n9rDTaduZbI0KUc9kA6i4CUl+757QwZ2fXOFVel3q7FJu7NNKlDIy1a3tzfZt39hN6NJpZle6LJ3bgoZKtazCN1pbvdkQlrz/9vssrsYt8s/2Visdi0S1zrZCWv1nq6y51iz2zcDZIlRduNgXGe3T3afzWkcR73RM0P2Meb5d/RidqshzPMd+qq5oD6+nykrep5K4P3dTkbKYdTPkPUVgVgwng7dOwFZ1JwKpJ14TCYMxy2RGJ+ksJfqTS9hfehyoQUT8wdYmIGr62usb11nz94cEwuGM/LWj15fZCSltTMuDW0YjeWRpicmyWVgMUAfCVubBu1WRMWN2TebENoeIW1migmlMbidPnPFkEkBg5XrKpLHSyz1nOXKOcu/fOwByJR1tM37/+ELnLrzFfzc+z/Ct//ce/iqPOOjqynX/ZCRULdoDVZKGyjKndL6K76EhEHBFOsC343EoefkafUq5IoH2GgGNAYogvQ5cy2mK+FdvNpV+cEliYsyrETGGEFGW5Cg4IW2IqOgHApAYSAFySzN1Ri+8pi8GwnPWpx/+kt89h/ez/jc/ZJJm4K7Rc10pYEdnGiINb6MDYwbSPA6S0FSz4Kc2uJ2m7Vln+xz8dKY5k4Rk18gNfvoref52d/43+zf/2qub5Sp1o/hBadEyATrK3munUu5ehaWzhoG10KcrTrJYFKKv0C3P8WoV9O5LAci4xvvUTBwiDjaCzpG4xk5pWl6wxn6mqsTzdKO5xjEe+mrb88cpJU7AcOQ3JZgojnBZrSHvn+S5fJRLkwcYkkR+saBG/Bf+0aeaiQ8cWWHwvwtbH7lEjeUbuTPfuY3eeDHfo0j0zcxc75N/vHrmI0B+SSUfpQwirqnix6+DMeRNZR8y3g4ws+HognGcYxJCkSk6BIGW5SnJjh++Ea2OwbjBAQxTEYek16eMGgT+jGliTJUa4z9HIOkytpKQuAXBaqeQDThwESTvcUR6faAWt5w3z2WV999J5VqwnPXlvmbTz/E1RXLTQdhc+DjlSZojQ19OaW983toKjtIHBdPOudKlqHVtXTNRGBScKTPOTdPMSiQAX+2MYs+YU5jKboyxsPgEUWJ9CUl2+zJF3yRnCOXD/Cl367r4gfguhbPWMluoOxzhxP7Z1m8eI2dlVWOHz2K5zmMpf/v/50P8PKXvZbV1WvMTO9hWg5x88o1YlpyYxF//Ju/wQ98y2uIV77CP//RxygrAPupd97InapZuzurbF89Q1Z2OTGT0jOGhz+3zWMPLRE4cOMN+0nCaDfQWO/EbCnMjWUf1T0Je47NMXtkllEONvo7HCgWGS4lrJ6TXj7X5NIjF3jo8bM8d36VJ585zyMXFllReTLQHlI4NcO6ApSWuDFxYD+HT54k1XrQp+saRrKvDFyteJwBqJp3fxIFD9l9duw2/Jtficl4GpP1yZq/ds6us/7ZWLuH5szOWbvjaJHZhY5svq+9Y9M0VhMSlCSrK6uXsodZuC0a1JL9JAKPYaaiukkwmQaICN1gByPGSi8HjQaDYVdNCX6pgGlcxbbX2X9gASNQv3bxLIcOLjB7sMjTTyKF3eC2m25iYdawrOj08nNjpieLVCshPSl+KLEu7F0ARZHGl6GMXVKBaeAZri1tctvdh2lp12VtrcXho/P4YZ6uLCjbHKtMFaiUU5bWtggCn1zJo6io7dmL5/izP/9NInl9bnopb3n3O5n3ff70f/8OX3/7HeyfgubVAd0Vec9stcmQTtRlYzimMwQFFWQRjxsbvVeilnO5cLlFbHqq6V4nC0yT0YCNTSllZBmnPaqlIlMzRXIC4jRyyMuTe15KqvQwq/HWK0VGCfS7Y7YbCfIrBAJNXzWoHdViPvTRf+FXf+3/cv8jT2CV+BLswVTqSnk7ECMqHUwQoKAFoYiUAkyUYrfhyOEZTtwwr6igz+Hb91KbCti5vEaytkkopX7hO9/BC++9g8bOCs+cPk9/0KIiGZRyIcN2Ij4nXLi6xOPPXeAzn36A5dWLTNTBtR2ag2XJaYlhtIUKwNKPFXqDdR3X6TaXGXY3GKpPv7kk4WWg1RdhTXJhj7IMbXvrPAcPFHnD61/AXXcc5sZb97BnNk8ubrJ86UlOf+WzXPjK5/jkX/8Fb773bn7ie96NSv3cJAOKkgFuwefjX7mfv/y1X+Toy15I6dAxur0GrVaD3rjPmkolXiHHQGl6V7JIBDKtXke6mjmrhEJYJrUGV8boe5ZBsy/2+RyQjkbiai6fJ5XMEiGe8SKiUUAcueRzFaqlKtaO2dla4eKla4qs6hTqPm2l5vvmFwgKFY1lJOuUW297IS9/+Z10rlzhyrmzXLt0WaCX8oI7bubUsYMq82yTOYS9CwvUVRe2ymLyfo4gV8INCrvgp5iHyKSMSXA8l7CQp1it0RsNyaLgXE79pQOe5+3SnNluZisZ6MaxYTTuSbYdut0unW6DLMjqqxZubEKYc7ACihw0aAAAEABJREFUbVd2srKyTDVn8XMujz/2FJ/7zCP8t//23/iGt76VTMFGQ0O1WmWkTarJfXvZeuY5/uT9f8r8oaNM3nETP/ijv0Aq3f7lbz3JJz77DJ/94sOEk1WVAKoMx2Nuvf0wr7gplWODK8uOANPyiY9dke5dZ/G6IXOOh+SQ6nVDU+WvHdXrenJEoQmoaDPshhvvxMr+PUd9ywEj8UPi2XVIvRZ0VTMvBrB/ZhZm99LcbLEpWR4/cBJTCjDdoTYFt8j2hPKFErGx/NuPMWaXf5ncjTHCOfP/HmdtX7uRKDDZvxTZW/L/jlSliPRfQfPf9v/aexmufu3akqWJUrC+lEb2KqVwsRbC0Cfwwn/tpwZdZROmisZEHUmasjtQIOWV0PLlCoGf1zJbFAt1TDBFWj3AgeN3My4W2VStqKkNpWMS2Mte5PLoV/v0e9vsP3mKYBKeOGc4e22Nyb03MbdQpNXosLGxzcIhi6O5R4MIIzKCMBXobKiW1qGqNB2lrmtXVyjmY4qibSjjCyXk6TJ4GTApzXQUTUyULOONTT75O3+Ne3kF8Y19r3wH7/mxn+ILO/Coxnf27OOqPOFDilgLbkD2nzsPVyMO54rcuK/OWM5mZ9nChMdqNeBMq6XasgwiKXP2XE9Rr4P2crh6qcmNtx9nbXXI+cvrWCdEpSpaipQTrSan8otsi8xwtttDBhmoy/2HOYPfRJFDjNuJqONSlyK3rl/gn//yD/j73/x5uhe/QCK55PbvwQqAjJybaUrrBPipQjujyI68YS3zAh7kQ6NoJgGsxGa0mQTOOMWKVylV3vye/8QrXvNWlHDgSGZPP7PK0CmzoJraRBWazYTt5ZTWOjz7VJdPf26RJx5psrZoGA4niYd7GcbzWPc407UXcfTAa5mYeRGDZJ/M4gSV+XsY24NsdBZwwpux+Vu4slll4cirKE68nMVzRR78UpM//Kuv8Nu/+wX+5ENP8/iaj3/oJRx847fwhu//SY78hx+g+O1v5+bXv5lKsUJaEn2VBcqq5S89donkiXPcoeh1yqvSUZnKEUDsrRbpb7TJOS6Z/DtbMTnpqSO9lU9hPOiAgo5EfME1BEEgh+JRlFNDnzSJxCNL1AkZtC0Du8nkjJVet2n0LzIe9qiXjjLQMJefvc6EP8uemQWByCIH5ttcWzfcfsse/t23vobGRo7EmeRvP/pJHn92h6Ccqr4/YF0p0k6zp3LMSGAQ7YJwV4A4GvTF14HAsstg0MOxz9tjQY4ko1PkqX2QqTDGsGuHjrE4jpGMYzkIjSf69ETr8jR2wnCQ4EtvwjAki4YnJ6b0rmFHpax2o0tbYOrhKQgIaG73yMuxffs73sIPfu/3YAhV4lsmECgbYzBJHzGHs089zKUnH+TNL7+LP/mJn+fM0ylve/1B3vqqoyyegezrY31FvK3NTVDwMjc3wwtecCsvv7PC0f0pU1MJaQ4WVw2T0ykzB1LCkkNpKs+0MtodOe9Oo8kw6uF6Abl6kdtvn2ZiKlXJboz8Bc2+kaOAiekStbmE4lSVhRuOcvmxL3F+5QLTrp4tVMiwK3Zj8aFBRn++aDAqeWUAaa0FrSs7e3JeWUZgjNnNFrKN1ziOyZ4ZY8g+2Ttp1uY44rm3+8xXAOfoPhsn6/O1I0mS5y9VItp9T/qXnW2mfMY8P0mqLr7jkkrpAs/XoA7qr1arwV0wjsZ1ds/WurttqYDE2BAcD1wp6cYWGdAQ7IXScYLpwxRnD2Dq81JGAWTV45Wvex2rMoSzz51nnDhU9k1jKpYnz4zZFnJNTC1ADJfOXVO0OIUCXeS4KQRWigSh53D+/Dr1fI5aLmH5ssUbDQlFWmZk0XiII07XKnmlxwmjYUT2X/kwhNbTq3z+dz9EevE82efwt34X7/4fP8L9qys8q7B2PFOlqeVsLo4p1eaZdQ1HbJGj9SnqCylxL2FNaz87anGlDVaD9AYByzsoZYTm0GO9OeLg0dtZ3U546rmrNFSzKpYtGy1DUyGtMS7WDxkTsK2NRmEFfUUyFUUy+31wGha3ZdlTKHD3kcNKSwusPXuWD/zu/+TPfu3n2Xj0o6QCDfwYJgvgjrUR1CfyrJiTIHJw5hxacjipSiiHDuQYbia7PK0emyRVvSfdjjHL21Ce5Af/03/n7d/6FhYbY3ZEY6sZSJQTzNT2MKGd46qUfl67zY0Ny/1fcPjyo4annxpx8Yzl2uWUC2cTrmmzcX0j4JIil51WVYs4Tk+AvLI1wbmLHk9fjfnqc2Puf7zJk+eGXO1W5ZiqXDsfsHg5z/X1qlLeo5ROvZLbvul7ec17fo6Xvf2HufGO79YaTxKX5ph/9Zs5fs8rFKFNUI08bi7WuKE8Q/3CDs5XTmObfbywREk6dWh6365h1dSnUvRISCkpojRSkshAZ9Ql0+fMqBLrCADy4mlKLihTwRGAt3BtBX8s/et6lGagUjeK6DdZ3NmkH7cohPuZqE+zqjU310fMVubwMWwup2T/eewr791PfqbE1RWHi6fXVd+9rPol5HI1zi8tc/7aOq5kLERjY6sl3rcZyiH2VRLpZ/sBrQZdZZMZjY6M2pPjSK0h+7rc+uYGu22et0u3MYZQWV8ulyMDDt/3NU+BSqXE5OSkbCAh22DLK5LPALxWq0Hqyf7GGMdKf6BQnRTA9kBA9B3f9t38+m//CcYrs7l2DaJY66uxs7aGN3OA81/5ssoSZ3nlHTfjj3r89w88xV1H4FV33Ej72ionpqAmXl8/f5FtlVis+OJqo91PJzhx7CR33HqIG0/Nc9/dc0xMppy8YVpBQspWN5NTgYNH99DutVlcv0qXGCenQE/O5KaTN3D04DS5MKGSL5CTE6uUynjTZeJyEYp5Xvzql/LnH/t7zl3pc9cLD3Hi1hOSfx/HdwmLPqkZkIqeNMM6AWHG30RAaozZ5anV+tEnEWhG2l+IoghjzC5fs2dZe/YOem49Vz3FMschA+0sI3m+wYB+sr5kH72/+1z9jDHCDeOQffwwyE5k3tBYl1gpT4bMCMB2H6QRSZZrawmSgpoSCTwGDYKGSdTPaBFBvqKmIYltYmiRDxIO7ZlGRSyc1FEKmsjQznLD8YRWz/Do408TpiNecWeewLV8/rMPs7O5xeRMjUQRXLfdJu9b6trcypcNjkYdqdabedwsQq9O5Dl0PCbb0B1r/iylFPkyGiC1uFpWEATktGBHKXQr7vG/fvfXuPD04ySNFWg1eel3/jDf+rrXMtpaZ6KU48bj05w/n7J/doYTN51kc9jm0tIiRw4cYGrOsrzew7SGzE4aUhl5Y+c6FdFXkEc1irZda7h++QL5kiXnGxra+OkLsEfyzv12REdGNtROM+JpXmBpXUtPoJcqKpjaU2BK5ZiClLEbjXYdUZovc+jEQUpKoR54+gy/+DPv429/4WdJZJSp6otUJ3BkgF6KuGMF5zCh3wWt/dpSR0antrqRJaiDwNg0Y8aqAcZ2BNcukR46wQ/9zm+QtpvcfdeNOPQ5e+ZJmq0syisSVsBxoVyF+fkYx6acv+jy5a+s8KlPXeILD1zmM59/gn/8p3/hV37xE3zi4x/BTbsEGv/Jhz8nFl8l7exw7tkv89AjD1OrJNz/yX+i27rOG7/hxfzQf/52/vpv/pDf/din+L33/T0/8Ir3cmN5P6PRGg9d+TSj8w/iKJc0rsf8T/0AU9Kn+kSJnmR6XTTe+ooX84n153ji/LNIgRnIcDrDDlMz0xSKRQoCt3rZksiIBr0+Wg75fBGjqMLxA0a9rrKolnjnkMt5vPCFtzEYDXWdI1DnsRkwPz2jMsaIre0uvhGMuCGLi5mMc9K/nPRlSRuST/Id/2EP9z8KP/PTr+PoDQf4yue/TF0R3C/8wl/LclL27M9rnpSZiSqT9RLVIBRA5ahXylSz7/76oXTXAePg+h4ZgKYCY7FcS4tkl/HukdmmJSKV+7ZOon4uWTRbLpeZmJggA9Zs3dk6FxZmJD/DukpvWbkhJ3Duq/4ZjRPq5RoL0/NUlZKNxJtaPeBtb3gD3/ve7wFb0lxNZT1NJqckfD9PpsspHr/7e3/A2voWd9z7cv70r/6WG9W279A0G90xW4rSy9Mo24tQF8aybxkK1jr0oy5bW1tqbzNQFuzJJu96wQzROEYVMHKy+dnZaSqicXsbLp6/wNb6OpVKSSZvRU/EgQP7OH7DMSoC2ltvvoHK1CT0hmxd7xIrw5287W5iBVFLSv2PHTjG7W94G0mvR6r1hRp3MEzZWLxO4DmiyZLx8mtHBqgZWBpjdoHUSpeyZxn4ZnIwjot1HVzPQy8LY/STSgqye7KP3sv6Z5cSjrrYf72U7e1ePf9LEPH8A8dxNJDZDa91sXtOFVUZqcnzXfVbipoNmtUxsrMxRrMa9UgQ+WAjTKGihYioJK8XpomrB5g5fjcNU6Un1RuONhlIECdvKqLhubyeMCzNs3DrHYxzCU9ft3RHCftUxC+pxrXZ6RNJGF4pkGLlcARkWjfZ1Ix7hP6Ygqbzu4YwgZKYXVOIXCW7hrLANy+g9oQxVXntE16L2fYWv/pTP8bapUXS8hzLZ8/wzT/9x7zoO3+SL2ozqlk4wff/6Dfzn/7n4zz40HlOHLud/cdvU6SzRKubyOBhtCeFyRL9JOH69pAsIh/bHI3Yo5taNgWknlukG+flYMCEMFDffoLeMYzdUIItkYYlXK3P+JaBIvONy1266wMGKyk75xfpXj/LtHh2rGq5pepwtNBinhU2Lz/GP77vR+g8+Eli8TUtunS3nibdugq0eO7qA8oEHmXfySJBPiIRw4w2LoadLs3BpmTUxqlOY/YdwpAQe7P85gf/iX/89CNca7uUJk+x3fRpDYvYZB+Xrw0hmuaGuRuZDQPmShHhyBCL724LKoMclWSBoSL1ev42Xnrfe3njO3+N//EbX+IX/vAhfukPvsLv/dlZPvbxS/zsb57nz/9yi7f+xz/D3PS9pMe+mxF3qeo1J19paBi0ghoNfw+1A/eyOXESZvaQTk2TfvVhXvunv0v1llt2Df+Wl7yMT/39x9hvSuTaMdcvLDOQBa8urhD1RjS2tuXUOmRr39reYXNnDSP5JGaoVbexvkdsEWxIMKl0plTjRXe/iM56Rw6jy9JKl8W1Bl55DG5fBhdTn00FbA491SCjYUxeYDMp8LNyaJeevs57354yv3+OrPZZKNb5o797ms8tpcqAUhqdgehuq7SzztJym+Xl1u5exLbGam00aLQ6AqeOaBqR6dTQxuCL9Ro/spGStiEDObQhffppH4X1JKlk48j27Jgw5xLkfOmW2T2sa1TKeVKBQZkX3vMCYmVkjz9ylvFwgOvluX5tjQuXBEJhnamZo7z1m97Lv3vXDzK77ygpFicOqEhH40YTFHjtVT138Z/+kBcdrvAtX3cPK2e/yl/9/UOcmBnz4pML2K1NLqo+HIip6QDitqGpQKPT7THSXo8dO+J1QOj6WCBHCo0AABAASURBVMfBtQEbjTU2m9taB9TmYP/+GWbnpnDdBJHGY488wTPZxpCcVSQMWu42uLS+ymJ3h/rhg+y/5UbSmQprerY+6NOVQzyz0aKF1ObkQc0zQ1ayIWcohA6TgbCiLKZiMcZgrSUD2+fBNeVrn6zd1TOrhuzaGPN8f9cFISdG6xPgGr2S1dPVjQwbjR5YHcboSkfWbozB0XrRGX1smui3fozJLlIiefrnQTXFOHo9Fb/lVaWlZF3SZIyJ9EKGmtmxe5PosTri6IGDkWKbYU8vDnAk3GktPu97ejpWPSuipdz66LHj8qIpkXZNB60WXhIzXZkklIJtNxsgFz87PyNvlyC8xDNIkVyVGgJKRY+imJhid+tX2TcN/DDFWBf9JpIHUsCOglGyyD1T4NEoIvQKHD9wm+iDB569zD998AOkkYS3bxYktNd91/fy1re+mscevZ+HP/vP/Mj33EmOmAf/5Yv0lze49eStDJpw9937qMzMa/NJonXQptMQF6O1gtU6UvGr0dwkVCqEnEyv08HxXaz66jFZVjESH8cqiUSKahG9vp/qZUMxsFRrJaYqWp1C2NEwotkZM1CkOlSEkpiQ9W7K6StXOLu0xc//79/ggz/3IwyuXqAwfwrq+2jGfU7uv5O9R+7AbA1gaJGtgjxWUCtTmZgmqNXJooDh+g6jq4s4W0sEB47y0Q/+LaPuDhfPPqsa5Y1IRzGCxUOqKWc0Lm2vUZDDmZmdpzYfaF0pjYGlPRoJLIYcOpZy5uw5fve3fpNLj35Jmn+cxK+rfCLGuWPc2n5xVGCSbJAWCpi5CYwmSUwPdposdda5GO+wkbQl3ZTQ5Jivl2E45PzpsyQvukv+3XD3D/4nXve2t3D64x/jtgMHuHlygUKpiKsMyy2G4tcYTyMMFAG5GU8nChTyITP1aYrS1saqxl9ZBfL4jk8qIJDwcPM5XvTS+1hVUbulKMpGoYC7oc3PjvQrpjDhMjNbp1opESUh/V5Eox+TC8uqN8KTTxl+5ud+SGlzTGPzKkuLF/nLP/sHKpppz4LD/NweqhM1CpWK9NEVUKKjoPsq07Nz7N23oCyphDEGx1pMYkiilAjxIvaUSahd14GTI7R59fFxjKeVumQRsutbAs+HxBHYDOQ8dnjBXSfptBo8/OgjOApc9u6b5fKVFa4oK8tsbO/8AqefXeb1b/46/vMPfy+3vOCVZMXr5QsPKyvZYXJ6CicIUAqirBV+9Kd+hhe98usJqmV+/Cfez6boufe+uvgyz1Ab0rWZIidPFRXpQ2Z7G6uWayq5rSytqJbcFN/GZEDc3N7g0rUrPPckoi/VPLBnbp5CoYQvOUzNgevBpUvwqc9s8/E//iCnn3ycmuR8+MA82R7OI1+9n8+pdv7oAxe449a9fMc7v41fft//pLGR8uIDhhOHD4u6hCQegXiZgatbylFRiW2MIVY2kcEY+iTqGX8NEIUHZOAqAhI9A/3O7oVtqeSBxtrFSZmthCTVSbWumAyEs+4me66bxMTZrUYGR//SDATUYjFGJ3A1ARp7MBI5assAK1X0iB4bIZ/GwRiD1T+sZsuegTBD1zpb1FEAYrLnmmuceKQmD+iYOkJhZoFIdeDBsMlIO81Z7WS66lKqwtnldZ589gIzh/dz5NY5pekjzjx1nlKhTOyg9wzDOKXT72k+Q61SFDh5VJRLZ0VuRFylAKUgouClyM4wI0sqY0UbSZ6MT7gs5rfZHpxmdsawr2j4u9//PT75C/+TXO4o25J+ms7xtu/9FV77xu/iQ4+3GEwdpXTTTVzy4InGOrWFCnM3Qb+xTLK5RFntrnFpZ2GsNi3CsEgk5mZy2dFGoiyLkcAyq63ZxEfYiVjISNrYV913Y6dFY2dABlyDDJElA62QNKyQmwyZ3z9Ldb6OhqY32pYRXKej2l4u2qYyaLD23FfZOv0oT/zLh/mT9/0cn/ub3ya99hRV0WTkCkhb0F+D7mWSxiJ0luVo+iSKgmJ/hFVk5AeGgYA6VnSYkuC/8Bv5of/6I5LXNJ974GGC2gRL2h3Oze3DFdA0z29Qijz2VUL2S3lrUlzbiok3YzobPYLIoaNSzMNf+ipf/OSXpCp9rOhR2ZuRoi2wJO1t+pFLKrkw3iaRzEI3gEqeqVydo1GV+ThHJbVMkOmXVdYwJszVcGQ/qUo0zg37OfCt38jht7+ZscowgxsPEZar1KVzeXJYyT2OLJEcF4q+yqU6+WKB2tQkoda/02mxoxQ2Bem+S+CGmTKTuh63nLqBidwk+XJMfm5Avuqz1TDgSRa2TL/j7QLudL1Jye3qSIkbLWYrCW99c5UwyrN//3188atX+b+//0naMsDJw1bZWY6hor5oOKanenS2EbjdbNFqtGm1G7R7TTrNBgbJRlmQJRZ1CaqREDtj+sGYJOfgFfPYkkdR9pMvOuRkB35oyWTpOC6RGRMrOk706nDYp9eNSK2vwCVgPIgJPZ95gXyrFXFJWdXxIzfy+7/9Pt72Ld+HV1KhNnvXCYiSgGFzB8ICpjwN6+d54IN/zs0n9mLaq/zdH/0hp6ViP/mG/eyvz/LMk4/R3trhwL6DVCoTaC+NajllMExQ2Zdzl9a4cnVJ1xtsqgaxeGXI4qUBVrSXK8jxlAm8IevLV2kJlGcnyhw5bJiqG8kTbZYZnr3U5UsPPsHDT59nTWs5o6yh5VgGASrRHad6+CTv/9BTcoJGdvwN3HDjCzHDVWICOnLskcoMnnQkMzeHlOxjjGEXRP/1nEW/xpjskawoFU0ervWwqE1RXqa3aXbOMNAkoBIqomE8HDAeR2TdBlFfIGyEOeb5sYEokvJq/0yX2VgaTFeukDi7GgwGu+TEKjZnBOgRqP6SqqvsQJOkCOcwxiCb2z2jZ5Coa3boSqfYcRREuruTkpaYPHFS8sszGowZ6N+Vi+co5DwyYNmWVT55fpnyxH5O3PECKaHhya+OaQ22KdegKA81kiE12kMZ4BDHdxTd+Ph5Fw0hRUqp5ELyMijfFXsEbI5o8BVNu0NAvMjZPEk/VS2uzb5DBWYUtS3tjPnkJz8BGf/Hedhe1yrKfNtP/jov+cZX8mcfvZ9Vz2XylhvolAtsy2nsu2mGc6cTtoRjc3MOUVgm40Pgl4nlWMa6GQr0e8ocItXRugK0tmq7xhddrrPbNxK/ur2UnYaV0Q3p9QwI1CIcWqp7bTWbNNsjhhpvqp5TfdEhJ/LysqS8hGA1dtDbZkKGeHKuQlEO6fP/8Hf8+k/+R/7y136axYc+ysrjf06y9DjJ3jpUHJhwMDJeoh3seB1HvE39SAZVoLxnEmdWkafoImmq5PKf+c53fT9b2uj88kPP0h5ELG23GXZGzCSWfB8KAtGKHO1UyWVK6ZsnHo67sH4tJstikr7DU198io/9zp+Rnr5KefIIk7NHQWn50KmS8yt0pbjXB22ambCMgE/g50uBi4osgsTFiVLykuXS4iZJvsS+g7P0ls5iXAm33UYhOS/78f9IpAj0mrxgx4FwAKmyGy9xlOb2cMdgTYzJUkKT0m02pDvge4j3OxhJHB1JFhH1B3IUMLn3OK981etwQp9Wd4ugFIhnZQr5acJ8hdZmj43VbQq5AX6hi9G4ViTdfesC7/ne/8aTjzyhIAE+/6mzfOzhlOnbDuCrPt+PYNjqE48CrSEVXT5Inmkay2DH9LsdNgUOiF7PtTK7mNiMiPTcpAnCVPyciy96fDm+nOsTqp/raH1aQxpHyljHRBJEGmstJhWfc6wsL5MypBQWyQKqzmAkHhSZnJziyJEjfNO/ezvf9e9/lMmZPax3ujRaXaxb1v0+8oEYBRo9ZuP8aT7xoT/nx37w+/nIX/0Ff/9nD/LNcijf8Q1v4tLl05x+aoVeawcrVBu3+0xJ7/bMwvS0JZ+HUceyttpiS5laW9eDUYxUgBM3pkzvqxE40ND811YvsdNcpV4tcnjvPk4drehIyAsLuik8c8lwRZvFeaG1Kl24lQlmDsxKThM0Wx2ErWzJDk8eO8W+G24CYU48hJ2tJnkFc1Z21hcNcpfiS6zVIRk6z2MV6DrTCk2EJZaOY63W/3xbrDdG0pXReECGjxlga8G778TS1URrRx+Ja3e8r92rSSD8/FzZtYV/vZGQ9DZZqSF7kKXBVhNm1wiljS6ySRJjsaIptY5a/s1PNlPWSU1GZHqBj1Vfo3ETM+CmA0ckiApjGZOTGNY2h7tKMD1ZpSxgHY8MQ+2O1opVJqdSdgYJi5evURHglRSZ5YWwwhuBVKL3YhyBkuMYAZJPrmRwPIujUNd1EjwXNLl+GVKBsYPFSjnHAq6O6AwFwpmDOTDlqyY/4t1v/Raqtx7FSDltS+mnW+DbfuVXKdghS088g1XKub9SZSQQzYUlYjclUig+EpMdNyLU/KnKC7FqzpnyDyTksYxgu92k0VBf8SBXyBPIOkPRKHEiFsiLJmgJ8qpgpIGudTDqu61dhctXE1auX5MTGuDYkJoiispElf1HKupjuLrZ56abb6NYr9OwKeF0hUJtmg986OOq0f17fvy//wKPPXNBXrdI4hfAnYX8PCaskv1Vq3ajuQsCCskhqJBqzSk9om4Tm2xx77t/kF/5H7/MV5/eVCrucubpZwUmDRYOzdFK+2xqo2LkJBSm6uw9PMX8vmkq1QDUNpSMG70OT585w8/8/E/x4MMPYPKB5kiUUi5SCjzJOiFUVDVTniAfGWKN12t3aDXH9DsyyBGZvyRW5JcvT+odpPIJQbnO2ulzaGEkuQDr5jixbx/xdouoPVAdPZIUh+AZ+uMRCtpwHIdGv0Ucx6wtrpIPC4S5ktLetozDEJmYKIGRADtJNHHO8L3v+W6MwPuxZ5DODQTCLrV6kXq5pGtn1+gyOafK7LYl44PH4ete+zqoFQWqhg/89R/z7HNLZF9ncoZdUgU01aDI5OQkU/M1Zuf2c/DgEY4qFd63f555AXOlXFXtuLobgcfioXUdXD/A9UIcKbXjWVzHl744+G6odcIginbpHir664iHzXZLPG7T097ISM5mSERJAHXteoNLl7bEgxRf422tN3j1q17B+//wD3nzm96JMUbpfx9Xhdl84EgeLTmDIeGevRphzPj8Mzz0+FOUpWNUy3zwg5/H+jHf/p638cizZ7hwzlKtQurlVLteZSiehqUSexfKnLplmhuOa22TKQhvEmUgpWLC3Bwc3J/jiHhQDAq0JKPuzlD62cOzBfKlAtVSnZnpBen9DLkwZaIKN96Y5947DnPk4AFCi5z9dSZLVaq1AlcuneOG/ZK9IlHH80mQ/lfyONKeDAM0CAp+abQbogUSAWsimrApFoO17MrP6sIYgzEGR4fV+xn+oY8xDobsgMxe0Zu6EG/HgsqE7BMLZ3bP0rns/LVD5p1Nit29UGusmkY2cF+pkNF9ql+RyNallDMVQaJINxlBqdVDXRsMpFl7dhiRli1PD1IH1/jZU0ZYrSlh9sgpSpOYJNijAAAQAElEQVQzIoxdJXLzyBENsCZgeu9+KWKOs2evcvHaFvsOTHHqkJUAxdQ2jJIcSDC5sosV81NjGSm9z5xEohpqwXNk72NCL5EgLJ5B1zEVLyZnUkJRZgeGegjSce4/v8q+yRq3SvJb58/yzMeeofmhR2BCBjyaYenLj9HRDvDvfHGdwsvv4Kc/d5Gvtne48ZZjLPebfNOrKxzz0C69USVDimwMXaUZXaUZ3XHCSKmV0Jl+d6T1GxmPwZIjFd/GuLiuR1hwyRUsgerVaS5WFAQ2KFG84RDu3Dy2DJtS0OXOJjvtHt3ROl7cUIraYFpKe7ICn/3Hx+meOcdbb72Zd77obu4p57lHSvaS2Tovqnj83n/7Pu6YsPzit34d//L7P07n3D8T2yahjCc3d4ygNguBuJN6jFvbNNeXcW0MpgaS/cLXfR33f/EvefiJHbp+yN65BQqNFczaDiPtCluli9XugFk5qBmtdNK61MeGk9N5XnDoGMdnJ8nHCc2r1wU8fUxqFTXWkXoIKMdsOR2WghE7+RhbDMiJ/nJZZ/FWoiPsgl2KhGUpjhVFfctGvcCqwN4U89IrwyIRZw7s5WNTecxknePVeWqlKRn8PPnQY6YyTb02STlXYLI6SbGk9wRoo2GbRm8LY4zAxsHzAlzXYrN6kGzhjle+hJtfsJeRnm8qc/GcBVqtMk48zcGFe5if30PmiLNvShRCwyvvq3Fif57H/vEMU6Wj/MEff5HVTcutL9rLMxsbbNguW3LE6+LZlurqHW2mbW6ssrG2Lr432VGk25DjaWw1GKpElkX12ZqNO8bJpRiBoXEdIvG6K53vqoRgBZJGZYFYzqKvzKGlaLPVau46lOxv7440TqygyQqEbnvBcRYO1bl6vcWSaq3vfe97+e3f+0sOH7tTIcOQxx76AtvKcKqlMp4cxEazy+pWR3rg4yYJX/3cZ1RpeIbXaIPuf7z7nWz0Yl52ZwF33OCzH/6U1Cjl8J4aU8okK9UC+/fsJe/nqEwWOTi/jxnp9KQMsFKrUJ8oMjk9Q21+v7LcSSaqHtZJVFExZH/gf6Ryp3WGVIplCsVQtj3EJeUVb3oLk7MH6RmP1XbKUiNi4djNTB+8gTte/jqWW0N+4X/9GX44xZEpy/TcAdmd0Z5ASOCUWJDOp+gzTqmWF0hVQk21NgEcQmCswNYxUjR1ya4T8S4VEA7lwL4GpGQjGgfH8ZDykN0noi3LJLJr6xi1ZT82+4W1jroJG1PpeNYkWaQ6rMbVvCmpNbsdMg+bEZGF0a7r7r6cRQq7naWEovD5vrsr0EgaJIv20ORp5jlksMYmu++hyWLdM17R0xrJcI3RKizUPA7OlUllWO1oSHnhEAgE/umTz/HVZ0/zwle+mHvvmOHiEzBSamZHDWaqOSbLRfJSvmIQE0Ut1ZOGKKPCaI6+lKavPMTIaCoC53LOJftrYxWhcN5LKQuUfaCjjSBfi24oMmj1upTqszKiI/zkT78PVhIZb8yewzdQqOVIh1f5oR/6fn75Z17GqLPEww98jK9/1Z2sXWnS0G72rE3Z0O531EtoKMJL5d0kSzoRuKU8sRuhqQgUvQR6FqvfqDEmVgerECvnF/G9PENtfjVVt7y6tqyNhssZ26hMGSanAhxFayjqK09UCQRKRtF2KjnU6pPceGuBoFDhuaevcObCBYTmLBw4jj9VpqGMoe+VGKhU8cCVDX7nI5/jv/7vP+RnfvZ9/OL//nX++A9+i/f/zd/wu//4tzzwzCM0nBw7o4L4aRi1d2DYxEomUy/+Rj798IdZWWvx2Fcucs+xkxQSKImvNUdTmpS+ormeNlODaoHKHDRVmji3vMiF9U2SIM/v/f0H+dvf/xNx32BKZTa2+xgb4PolRtK7iACjdMYkPYzKQ0bZREKMlQOzxiNVRJwyRl1xRefe6Xnaus/0rTQ1RSCeDHotshJFTTqXCtySTo/mYo+OwK7TarC1uUmUilaVS9pyiNvdIe1OQqbnVk7d5EuYIIcSFdJ2SuqNeMsbv56XvxCmKymBKXBeG47rWzscvuFGbrrxHtY3DY5A8fBcSrEwpB93CRjxuY//M9n/WWSrGQusN6nOGNa3RzgW6qoZBcYwGo1otbu0tLHcUnqcSHHygU9NAUEWAEVZKqs1ihCBhsXxPbL6cyJnnJUKuwqQ3LzkUHGlqz5BSbR4Y2WUHXpRV1T0ZRURjnTnmWdXePCBc5RKRX7pF3+Ez3z+M3z/D/4g0JBNbhMPW9x+y03smyizsgFXFtepS7+OHztAOmjRWFzjrCLknRjmbzjJb3+5wz03VLnhltv56leeIF80zMynfPxzO6oZbzIhsD1/+TkqNcPCTIH6fJl8pYTxwfMCjhy7iaOHj4lXHv3tIXsOHWJhzwEUoLK9nXL+EjS3tinsmaN27ASVco2hspHMIfR9h5tP3SrdP0U8GlNyDQ998TQL5ZAT8/v5fNOyvrbJi156J7e/4BZhGzTXrmHUz+TLGNWEx5d7FObyGrOLTS3WWhxrpV9G1y5g2cU8BQ3ZOQtGR6OBxkpxhIme7+/KwziWJDXqbYgVdFmN8XwEnOy2sftJd38b4+A4nq4djHE0rwDBGIOTsDvw1uq65tW9+o/7Q7KPUYSWSml3UUQNBgf0TtZm8MiOjKvZ2ZCNE+u31YWDTUTc+JCinZAbXvpdOHfcyifP5dkS6DZzNdxOi4PDZ3nhtOHUPKw/cI2P/+OX2S7v5YZXlPnIZxLWk0muNxN6zoQ27Y9JiSM6UYHSVF5gIUVZMRw8uo/atIORYrdVa9kSMG6JmKaOtha86eRZjwLSMbvrTKOxAKbNsL3OYPgE55/+EH/zuz+nhx7MFuh2AwgmYOJeXvv293Hf63+Yp9ZrPLc9zyA3T06KHhUtwnqKs1WikWH5+pBUUdmc2ltLa1zeMBJ4ilt1eK67yLAOfZVRtsopO1br6bfojDtMBQnTY0sogPbCWAbTxRlYCjbgmKLMPbWQjWsNjGrtNoZRkjJWOUBZJ9bZYX14jkbrOqPBCpEOb3tdoHOe47bDfzji8vJCk1vbTxF89aOsf/C3uPyB/86ZP/3vPPN7P8YXf+bdfOzHv5t/+Nl38Xc//R38+n96F//n+7+d//t97+JDP/x9fPF//xeuPfY4dx/dT1xM+eftJaJj01zuwrOqnW0oKgiV/k8pHbzy6GUOlCY5kMsTbDSZTeCoykSj8+f5wP/67/zpz/434uYKUzWf3LSlLh0rK2qLG6v0hl1SrZe0RyrYsOJZOuOQltQpljolRsCTMilty6lHvNGA9iYlGeIdt9/GzvVlnlpb48pMndHJw+J1gfaUS0sbh0ObYsIQR84kyCWEoz7xzhaD7RUyY8GPYNRgONyhb5qKoccyHJ83fcsv85p/904efy6hGy9TVTkl7m9y9sF/ob99nTe+pMjFCyn3vOwkhw99PV95cImvXrvEJ584z+HbJ9RWk144HC3cSH4QUqpO4VWq9KxLrEg2FE0VRfD1uQrZOV8q4BdcrOPhmDxhvko+V8I4AV6mGzJu10Q4TpMk6eINK9CpE+2EJK0Qd1QnbyfJpTX1LyhSLeCMihor4XWvuYdf+rlf5sd+4he54dSLMF4ZVZVobHZlAx6pyTG2MdteTFkA7IeOmA7GH/Klj32AG2rwzlfezi+86x3cLA7dvi+gIkdZKofcdfMC1XxR88G1xTZPPbpEYzVWsDLP+vUcFx5bobm8RjU3y57Ddc5rU/gpHV3bhGqP5k6HsBBy+PgpDh10UOWRxfURFx97GtauM3t4L/e+5E4Gi+eZH6bkA8v25pay44s8urLJ1M3zPLSyxSefe44pRbAXhRWvePVb8edv1LpSxl2DF+ZIpAdtH7b8AUk/JrV5FPwylj1FKg0IZ0mxWOtipWe+Nbg6F4KQnGTgamzVXzCx9CWJd/s4cvoZNGZnY0d0+z1IYzBDjHEwmhPxC32ej6AjXaE5HPVTx5yQHE3UazRIFG1kXhlFIRm4OrkARFyqiVMjJdarqQGjgRORuvtMs6uJVPU/qalaNYGFQI3dZIGsf3LkO5h94Xs5tz3JVmNITzXHynCL2vI15uM13v6q/Szotb/5yDqfuTpk3wteTQacTyvCvLw6ZE2bUBs9S6Sop5Gl9GlAHDkM5TzypRKBhBfLEIfZnKJnJ/Vpe4GOKhuRT1dMqEy4u6CvpeBr3ekoob91naqimg99+P2c/9LfgTiwZaqYpMDi0hCnfA9vfs/7uPO+7+PC1hSz+1/Gwp5bGFCWBzcyqBmNJRDGkEVQM6oFouhWJFCdA6fucllRWzgL6aShXbW0ROdgAB2B6ZQfMhl7TLgeRSn4OB6zsx4z6keUC5PU3Gm2r2zT68aYkUWZJjvi00qjSydpir6UIFD/9gZbWkvYaqNbaoqqTnbbvKoa8db9Zd5+EF5VttyjNPvmboMTzSvcS4vc00/z7F98mOWPfYpz//x5Ln/iszz1sc/x8Q98hL/5P7/Jr77vfdx18BiHTu3jUysNLiVjvH1lVp2UvpS04BfpKcqtDS2TXo49fp79CRyIodJrc2uhSLKxxQf/8Ff4+/f9BNH5R0g1rzE55gYFKp0U4/nie8gwdNhwevQZYiQf5OCSUFqWulhHg8Y93I0dqpK5MRaDpXz0KHFnh8vjHku1Ksn8AnFtgmTvlAioEWW1UUV7kdZdVPaTfQPGGbfobq2SMAIzlj0Nyf76XSrrGyik32k11G6467U/xL6bD9JorpEZV7e5ztrF06xfvQZRnTtn4IV3vxm/eoonTi9y/2MPsSk+1KqzFGZK+JRJVmuURwsETnl3nZ5aPesRipDKTJn6dB636BBZw2DcJVEwkzo10jS3q98DOXUUKDhOrJTeUAhHVAuQY69At057JWWgsga9KoNmysb1hvCqwVA6WCmV+d53v4v3/eKv8JrXfYvGdOk2Ntlc3cbxy9QW9pALq9K1HJeki6YaUAw9EBWp6ZE8+RA9Ra9Hy2Nq3RX+/pkmb7nLUhqtae5rHFuYYq5eJ1U9/Mh+S2cDHnqwRaeVcu25Lc481uTC+UVt8G0yaPTx3TZnr6VcWRoRs4Hrj/GlP8hOXT/H7NQBpvZWGCsj/OL9V/mnf/40l557nE5vi+b5K9KtMasXzvDM2afxPcOz2xu8+BtfxxNXrvLH0tvDN81x+6GD3HrnK0hMjM3sLpTzKRusdNSfyGNmXZZ7GxgFCGOVKQfAQMYaCdvSDKgUBQdugOACx3EIRJcrXSP7qKwTJ0MS2UDWwZhEOggahkw/+v02iaI73zXS8ZgsYo71ToajSTpU2wg0Tja2XnSw6kia4gu8jCYeu2D9AGMMZAgvpchGN/IBWT9jjE6p1F7P9cyIaI0HpoA1ejnrJ7BGj0O/j0wLyxJ7BHD33XuCzFOaUUcLhqV+yuXNjmiY4oa7U+64xbJ65iynH/kS3/GOw5x5ssVAtdVec4PHHnyWiekapt3j2T3YJgAAEABJREFUwuUGoZewf2/I00+eZvVql3EvwheATRRdpooFqoFHUQDhqyaRS3x5Uxm36r2NTaGCZ9izd5aZPXX6QviN1ognvvwU7Kywv7qHM2e/hENTK4lIdPW273wTb/66Ozh8sMrUQpmZyQJjhbyNppRYHkZZn5gO20ofKzNVbj2ZZ74+gZFzqPkpGWA6Q5dgbAj+f9z9B6AlR3XvC/9WdffOe58cJ2uSpFEOSEISIHLO0ZgcjAkO4GxfnLDBXGdjg3Hm2pjkhI1NlAhCoJw10uQ8Z+bktHN3ff/aZ0YIzPW74fl9776erq5ctWqlWrXqnDNhx8xB0SELNsWkfBvC88xphO62lI7hIqg3FllYXaTSl0c6gW6WkSQJsRRI6Jt2ndYsxhEOxWPEgsOXc0xsHKcRw637QScrVko13ITwvn0D+e3rKWwaYuDCi9n55Bu44BmXse2a87nk6Vfy5Odezw0vvoFnvOipPOn5N3DVDdez67KLmRFD5eMKEwXYf+cyl23fxfbJ9VRKZWbn53hk33Euu2YnwXU0L4Wfl4tjQTg7Lt9lq5ywbddOqv1jfPwz/8x7fvZXefCfPoNp0yDfT/+GLSSFKiYEJS7PmHx77cUmS9qcxWSIveiEo14n6tGBfIIv5EFHPlNJJndVST7cdf2D9Hc7LJ06JnrOURLe+8sl8i6WD3WW5dWO1KwT7/WTWY4FneiMHBkJcZKjKouzpHHLcYG+cpWD07u5bMsYn/3Mp9mxY4culx7QWuvsuPQiXN7xt186wof/5EOMjw1xdM/9NFuL7H9kjs5yxoPix2NHp7SxLnH01F4W66eZmZ9mWa6PNAht5IgkZ5JJ8XabbqtLt1mn2zLMCaZsRcprWcpzlcBUUS4Rj5RE+4h8rky5kkNgQrJKN5ey0l1huXGKWcnIrFwl+VKOSy69gGc961n8wnvfy7kXPC6gEiMlJ8aJY0dbl3HdoIzKHXJ9kDZXyXuYXllmZeYojip/+Zd/yQVXPp49h0/y07/6Z7zlUs+MFPqq4FTEjHh9ZbWBaT1mnnwpEkxG+E8BHj5wkLnF45Ryjo580nc9dIoHHjoheU3ZdW4JlxVlubao7NxBIY51mXyYk9OnZbXD0EBM7BwP73b81V8f5k8/egfHxWeLzYxjUydJU+PC8y9ky8i4jIyMlbkZjh1epLOyyM/8/M8wPDaqtQoW5Z1FPdlLpcy9XE1VV2G4fwjfaZOY6wWpCDAjPOY8qTSWpBI6HcKmp6WpBLyE0hEJN2orgUwVUOuuLObI5cnn85j0Xle6NHQIOInUx8xINZcGCFPggiZGY8RaeGjo4ggzI5Km94rRE9o4rPdPWeiVO8IT6kJ8NpgSZ8NaO8iiMqG19yMMbb+UzbueyIGFlE5lM0tRlRX1aVcqPPjgvZx3yWb6+jMO7u9y+tApxpNNbBrznNjXYuZYi1yccM9tR8hXN9EW8lcsoTy0kZmOZzmHBDIjKiiOBUV3UTvnsnA3S9pWnK7Q7prAMjIpPydCREJYTeMkQnZbDq47b/wGx267EzDWlQaZmNiCD0oylQDIh7T16mu57sUv45IXvJjiuVs5nHoemZtnWUegViml5SJm5pCgLyAyQL2Dr7cYTKEkZo10UZOrpzomCo7MUDHehzhV2lPKQy3f0TphsBzRJwHKx21GB/Mk4o5SyXBRh3ZLzCSsBtjk9iM1T0vjtSTMjlj1RtRXI9oZsU8+028cmefOqUUOyPJf6ZNSHlvPbDLAbjHiEZ0c2oODzJZKHLICu5uee+ZXuf/0EvcvrnCwATP5GntXWuw5gvp1+dbuPSRjGzRHlXquzfjOce478jC33j/N1OwME7Jatp7bz2DJa0OcZ2lqL/2uQ01hac89/N2H/4jjN30VgUt4YlmrzCyIITOxoaOvr49VhDtDlIBMiqKu9YtMBD9fFuXwiQid5QmD5OIypUIOZxkN3eiv6qIqSbpUqjkpq7wE1dMVjwQ+L2kTarZWmJo6ISEBl8VYJL53BeE28Kqhu1K2DJ1Dn01ywZbL+JMP/QEbh0a5fMsg8fwxmgeP85YL+tiqsRpHFjh5/zzHHlnmW8cyjnuYkmtgtVogrlUZyJbYMVTRfKd4WNbfzOxJjR8oD0lcolIeolwZpm9gI6OjG8nnE5UXGRyqMT6xgS2bdzA+sJmc1jo71eXUyS6Li8ZNX/0mp0/OMTm0jv7qAIdOLiP9xitf8Ew+9al/5K8++QV+5Cd/TW6M9SCXTnv5tBT/Aqks8thiMp2smqstKXijPl1nNEnQlkRVG2BFGzzdBVqnZxkqGKcPHOHBI3DVZVeRZAmdFU9LfB2Ut/YEKcphJtaJ3iMZFZ2qimVDxqgu87pMzS2wqM1gZQHN5RGrac0xOdcgjmD5wW8yP3uAkYEa527ZQPgRt9H+SfqqntG+jAt3RFwmXHeTEvcJf77ch8/leWDffl72+lfywO6H2X3oIMUkoto/xHN/4FX4iVFsaZ5mfZWCTuyWOPFAh0i0cdINUWTScQ4zwzmndNRLm0k3aO3dblftUx77eJUHfffYkKkskwsoxDkZAhJmiJwiTaTOZqbv2mv2nbQzM0KTnqZWfRRF+kLiYs6mewVqFCYOE/Ty+phZD9gACDiV6JWZTTgiKomFTyYFFIvwXtkO1jfIpbs2IxMAdDTeODbMtvUFWgsrHDreoRglbFk/wUC1y9E5x72yJC65YldPqRybblIqJBw62KLdWGDr5gFGB8vMzpyir+goW4zz0G13SJsp4cjeaiNl67EkI2xOC7OLxBLOSiWTc70rC2aRhtr395UwWUd3PnwfX/j6TaC1VTftAjfA1OJBHnroDryOzZQGKF75OJ74nBfwVFkCRbVrLHdZ1UXNsPxxtYpnxeBUHWZn55hdWGZhMaUtHbHivdYBDdV3AwdAMGYI7g5nCUkXCaTgtYgk8SSlqlrkSEWhQnFAxETlkQTGCH8sutv2uChGupmgsIMAeLVeba8yOz3FUC3HhTvX0Z1rc1THvqOPnCCfNdgyUqU/F7NwYh9f+uwt/ONff4tv/ts3+Ma/fI27bv4K+2+7mak9D9MUfQaTmB3r17Fz2yZe/oyn84s/8yZ+8u0vpy5L9qFvf4sDe/ZSS6o87tJLsFXj8l01xoaLNHSs3LRuC6MTm2VlImXs8YUy23fsIpEb4Kvfvos///RnOLjnXq2uSyoXRUcbXGuxjp3hn1q5wuJSUy4dRyHJEWuT095CXlhxQWIV40w4yFGTojYzmu2W6Nygq021LUXrdQTO5R05CUUUg5H00kvzxtGjx4POFv5bZESqdKBxPQiGroIBK4Qj9+DWzfzK7/1X9h6d47P3ySobGWDzudv41i23cFruh/JAjpLcBZNDsHk8z6aNA5TzZW36HRralBe0rvUbxjjvgi1s2ryV4dERytoU0m6bmemTHNVReY94/YH7d7OwsEAcx9RK/VJo/QS4Ty1OsefAPk5p88zJqty+czNXhT9Is7jAV+64m9nFJX7q3e/ia9+4ib/61Cd53BOvpbN0XG7wA4Lf01heZnp6Gi93QqnWR2Wwj35pwIoMnkhKaEUbUVl+0NO6d8hXazAyxCc/9Xdc++Tr2XfgELffcw+by45Nm7aIhzvBnujNuSCLF+GuIlffpPhky7ZRJieL9NekNOVWQxjvrDitJ2VwwNM/ZIQfD0uKZVyuyMYNQ8wvZnjJfZQv0ZaFGfy3ccHYvG2SbedWCb8Msu/QCiOVIpvWD7MqY6Bbr7Pz3B0syNJd1kni2ME5+mrGq1/+Qny+SqBh4FEnd6Mb6sMkU14KwMv6tsAb0g9xlOfs46R8z6ZDbGYh6infnn6T7PYKFJut1WW63zBNFEJIJy7qNQkfk9Xbi3ttXUhittYvZMS2IUKIiYU+8I+W8GhD02SCQIy4VuZJ8WeEg+990rRX0gO2l3IQ5+lo0sxyQsh6iusv4Pzrnsb9J7pUxraz7rzLmWk4NmyKuU+38/2jQ1x37SSlKOWhb87CPGwbGaTYcUzp3FwZg4f3LlEb1BGlfyv7ji0yp118Vv7ahVZK08RoEiWsLUXlqBScdk6jrwy6LKZUNERDMWFMXcfZvOAc60sYL+aJZb3uvf0u7v/mjSqlt868NOXo4BBWGZDPfFm+ogZs3sSTXvMqnvfSpxAPJEwJR3WNO7BxHWJbWurt6kK0EjkcfXIJlGSlFpSvNqEsM9XwxBmEn4ddkUVSV5+2NEtHwxe0Q/t0kW53iUwbg8/qtNWv3e6qlVNPj4tDyEGuT8xWIYr6sKhEy5UU13jo0DJf378kl8IFPPU1z2XXs5/MvdNdfu1Pb+J9f3E7e5ZinvqGl/Hrf/kb/ObHP84H//rjvO9jn+ZXPvZP/OqH/5r3vP9DvO5nfpnnvuWdPOH5r+LJb30XT3nPf+UVP/ReXv1DP8wxrefYoqcwOsDh6RnykzFjOzdSlB9tur7EsdN7GSq3ueT8AtvGHJF8qo3pgwx2m+yQorpPp4uPf+B3OHXTTdowjWRsglyc6kZ7hkybXFFCUhahnFZcF4M3xHeZObIoxkeR+DFgUJVa88T4RrrC+mprgXypSKkay4XTpCkXifddKuWEQqFAo7lEJKQH/pzR0cSzjLQjpt5F0ckklCoQHDnm5StvrIp6nYjiieO8+tkv4aKJClVNuU68OewKumj7Ol/47K386z/fwf6HZ2lFJaYbfQz0rdORvkLqjR2b+rjw4k0sLCyxf89+lqQsVlfmaIlXPTH5/BCD/UNs3biVnVu3smnDZtHSOHzsKPc9+Agnjk/jOkUGqhMSw5TDuxt8/cuP8OVbH6DeTfmJd7yZj//V3/Cud/0oF115GVmuLHzWiAo12m20tpiCjoGFUkUnAPGKeNW0GXSl5Fy+S1GKvJirUhSOR2Xp5Q2YOsrtn/9njXclt3758+x+cJ4nXlMS77eQqAj3jtYqrC7VdcKQTOgkU8pXtFkMUymVKClceMlFbN02RN9ojrGJKhvWRawbz7N5+wQD/QmVXJOK+OPovjugOcuGiX7WT0xSK8fKx9po1cYNUZP+qFpKYfIcliyjf3KCyvgGTkzPMzA4yT/dtI8jyzHPfu5zeN7Lf1DAZzhtNF46Kg5WiUWSFyQTTnouh5nR0EaTaMNJkoSgdM3CovmuJ/BIRtB1XnrA9/r1GjxGqXoy4SLtFYfNPZ/P99KP/fje7Kh/1AvoccHkChVhh3UqCJOFdr3dQQRSEWrdm9jLB4kWgx4zARoA8KjaVA+CAXR8ASdglNeraoGuhCrNJ0oIUDfOVc//AXx5hD26/V5p5xhZv4mh0UGmdSTpdFtsO2eY7TKMl49n3C+/bl9pjDFZSgvSw321SVZ01Dl6bIaF5bamzDEjBTArp1NHRzzdu2GaqpjPKBUyWR5QKGZiMCdC1YR8k1UcoEwp5iCRAgsKr61j12CxxtLx43zsT/9UsHa0tpb6TDA0eQFYgVOL8xybn1W5kaX2eQUAABAASURBVN9yEW/+2Z/ggmsuk9gaxxdXxfQR69f3MViJKRbUxnlqOShJAAvmSVIoOqOoOZNEMRE+FhkKOfI5o09trJ0yNJwxlPNkcnEUimqTtdTSpIQhcinligvGmdIFCaPRSXMSthyFuEah0Ee1v49Iwjwrxp3rFjm65Dgu32OzMMzQhefIl3stz33dW3nNW3+Ex7/iJ9n2hFew7UmvZOvVL9Kl5rMYvurprLvyuYxd8ixGLnoSAxdfBX3nCYYBGN3B9T/20zzrla9h20U7mJdv8M5HdpPID31qdYpYVn9RUrxbm2OnM8f2czdx7qZJkpUVFg+fIre0xJZKP/HyPHdJ+X7hb/+B+n33iUNSTOWRNpf60mrgIgmFx4CW8NJR6Crnk0TlTqwYcpBlsH7DJEHQGoKlv7+fcrkovLRZWlkiWL8lKeN8PmJhvkWnnQl/XmtJWT50HIvykJTJvMZUIE2Qq5ioFZMXXqXB6JYLmO4v3vrCF/GMfkEkJRqvNjl11yM8dNfDPCSlO3Ua8fQ4MwsZaaHIinixqWPo+tEKG8Yq2ugbrDQdS9JYLRkaTdG5IwvU5O4qyEqryV0wNjZOfXlVp6UFbRodWaoN5k7Nc/L0Aqe0ubUbIG+b7PY815y/i/e+97/wiz/3Szz+Gc9hRIq7tdJkaeYY3fq8eKPKUP+4sAdORk+lPIAnL+MBpmaC7KyALgLCbX/e5cVbpxipDWGNBR66+Vv0F/Mwd5rb77gH14YLz9mmS7kTVAehqAtI68KSLnznFhdYWW7qZLmMuS5JkpDPJ9QGa2yUEG/ZvI1+WdGFSlmwNOmXUh4bKAs+z+ypFQ6dgJPTR7UFefI6SazXpehwuaZTbZNURsfGwY1ccsH5zOokp+MSLqngSgmRxrz13ns4tAyRgLnk8dcQbXkcTclvKv91XrxkcZmgstqNNi1tUsFYieMIn8WCxZGJeYLOC0EFvdfMenH4mJnobpytN1Pa6JWZ2RofevGo0nEcr+X5znO233dK1lIuRA7rdUBP94zFGn7zKgCFxEHFej3SHT0AxP/K08v3Er2P1zcERXGCKK0EPQUcqTj0NWspH7DUIt1wLk+94fEcffhh9u7fx4XhAuf0abZM9rMgH+GsXALbtp3D0Ho4PIUc6vsp1RLGxyJOSFjWy4d4//372f3QA6zbOIbpmJrXOjJtDqbJnI8EQl4wGh1ZMeFo2W5lTEyMCHBPp2OQeGpSUHEup927xeJ8XcqyTCMX8aWvfJnlu2+BboQVahq5Qzedpy9XYlhCnHXqBBktX/J0nvGUZ8hdMqDjd8qpI9PkCgljstB9waHTrjDocbk8mcuIcERJRJJD7fJEOgZHGr0r67GQ94wIvHwRtp5TIV8blpBVGRqawMliqdRiylUjWCjBggtjhJ8dNSmqLG2gUxVJPketViMv5jpvxzlcduEWHrj32/zZn3+Wb9/yVV7+/Ofy91/7Jh/8+M287M0/TV+xxImHbqI9vYd06n7c/H6y5X3Ey8dh5RiuOYXvTuP1zxYP0Dl0O371JGYTvOdX38tLnvVMZudl7bqCBLfD0SOnyVuRDaKJizzNpUzKpkHXxZSkEGu6wHL5EodOz9A3NCQhHuSzX/o8f/YXf44XLT3ImpmkIsHsKr0qMz9VHHAUmaNgMQXRtytlZZ0OSKqcg/HxcdBuW281KdfyFMolcEa7s0Lg4ySfJ4oS2rL0Op0WA7UylVI/e/fuhZyjG/gl0UDdDl4KM+s2qPTVRHtNIbrFfduEAbhEbqbzLhyTHBiHZqY4vpAS5SLGBnMMjxYZ6a8QRRGNxiKrUs6rSytMzy9x6NABtm7fxpVXbuWcdZvoG+gTLxiNeptpuaSOHj/K7n2PcP/DD3L3vfsJv704KFfA5o3rcYWs99fMZk52mBgb4s1vegO//bsf5JYHHuBdP/8LFPpKtGZP9ODL10bpq/RJcU9z+pjopXWcmjrKQqtOko+JzEtBNqTkTLxtrHRW8UuCQzhtSz7EqcycOs3dd9/JtU94Il/4t3+lsew4ZyvIR8NKfZlSqUApDy6ClkiwIj/qwsICy9osU7m/CpKnSqXC1ImT5KQLctrwGo2G+q6yLBdPqhNIsZwjTSMOHjTRCt2JGPc/eB+to4fDRISfI66WK3jne/PFoufeBx9gy/pRFuTaaa/UuXDX+fzuH/4L5+k0dd3jNkhOBkQsrU+bbZTPExek6J10jto2V5Y1Xwt0opSOJF8y8YVoLaWpCXuvmeECM4HoK0wobRbaZSpZe81MvG8E3uoF4c2iRDRPiLVWM1OxiZ+yXjszA0Kg95xVxM5b1pskMHymqrYUV2iXkmEWOji8dgWLHC6OvwswM9XrVbe1tmJ0NQKXhKJe6ARGN6TjDO+LdG1EDFKWk3uEq5/748SbH8f9y0VOsZETDShtvIBZWQmHtAPmxcjbN5fYvglOnu4wt7LA8MQAe6eNfHmwZ8Htn/OkpXGsfx3N/DAt+lhuFVht5WjpBrQlhWZSntTVrg5d3RzntJZyyVOUxZlKMAv1FomOv1VBXGutMN7sMCRr5Mt/8bciTl1we1YlGIenlyn0j1DQbnBcu3rdN8jU54pnPI+rXvYyki3DPCRf3lFdTM0V8mSCw7pOCslTXXWU5QMttWBAcFW7seTdiLTRNfIZ9ahLlkvoGzW8FPPA2AiJ5vBxl0KpSkM3sMgqS+MK3XiQdjxAw8oKQ8yHWGXNwjj1/ADLVmVgy7n8zb/ezo/+zpe59AU/zOfvuY9/vM/z1B96P66Vpz57nEwC4CcvZeL868iN7SSaOI9sYCuruXOY6w4y1+ljWaGdjeAQE/edQ7zuYqhshPZpLLeRwcuvobz9fLY+8YkslatM6MY/3jRAWvOMnFeAXJsD+47SPHWIcwfyXCqFvNE6pKdTxqQ4d8kKKp08zl1f/AI3/tnf0L3nNsTL+HxVmymkK6ti4g4Ga+WKdUepuoh2KA2MK+iGBjfpWJ+xIAHrpG26OiHg0jV+jTrqu0qUOIoVaDRaEpQ8BfHz3r17tZaM2Bw+UxBd6GQUciVWVzo0NL5vaPYzrqdb/+TPGZSP9/ETw/zDt09x7iXj3D7V4O8XOnz7VJuHvnaSU3tjZh+ao7wQMZDv43jxFMfcHEtLCywtLLIwv8zCcoeOlFTczVONh7QBDjNWW081GeDlL3kyV156Icf2HeOWbz3C0T2zXHf5xfz+B36BL372S3zwA3/Gq172Lhqnl6Vw57WufpJiP/PHjtOcXSYYCqMbdzC8eQv1FSPKEipxSe2KkBhJucjI+kGGx/soJUUsyegbMQrZspC8TP3g3cRLU2wtZdz7+S+wIZdx6eZx8s6Tb7cY1DGxPxf3lG/sHal4e0mby/TUPNOn5+R60Nok94eP7Jf/Oljrxzh+ao4454jzyBCaI0k6MjyE55LnOdetZ6QIt96yxMc+fjc3f/5rnJpZZrA6LMr28fWb7uMTf34Hq5VB7j46y8D2i0lljHzsHz7PiO6Hpttw/bNewA1PeTbYItQGyGpVUmvT0uVxU77YYpyTMZIHrcEyETWL6ErpOucwM84+XmUhbWa9cjO163YJ5b2gSlMfQr2LsciBQhRFWBzhUV5twmav6NE39H00o4QzM41h2lmMVAVnO2QawsxUQk+5oMlCXSpF0SvUR+Dr+9g3A6fJLeoVZsp2UyMOizGveXxYNz64I+pTkB/jjW94LdHyDH/zkd/nTfKZdpan2ThQYsPkCEunTuuIegFbNg6LKeDEvibhD6ZctHOEr33lEBvGS1y8czvHDxyiWoqI5WdqrK7ohrTBzGyzd1RLkpRazZjYFFHphwMHpiiXlR8dI5crMj+XsrzSolgeoG+4zJKATiolrtZu/5Mf+mPqp2Z6aylMjDM0PixcdJntLqLZJPwZ7vReRnddzGtf8kp2rNvEUrCWdMwpdCFnHWp9BWrlMguNFZodT1PH3JYIbzlwwmnYGOJGSlc38U1JeX3Bc+pYStbsMj11hKkjR+g0FxUvMHNyoefjXjw9TeJaIGew00aRBAtOlvNICQYix4KOmr/3u//Gpi0j7L3vK7ztda9mcsu4KDoH3SkyKaZixWOtOisLJ1lZXuhZQS2N43VyqAj4gf4yg/0lSuWcmG6V6enZ3nyWxMxPnxB8bdKlE5z/xCfruPtelqZOcu8d0zwoK2z68GEyCeiGiVEKzlheMOodaKQZe44d4c4HjzI5bsw1mxycmmXdBRfQFN5u/PYt3HjP3fjFObzO1PPpCgODw7JyE5rCfOoyUvERWkk3hOU6XnhSlWiR0mo1pCw9MzOn6UpYWho/lysgmehZulFkjIz2sSz/38LcfI8fT508hde4loGIKqXQ6tFFNgI5uX96dCoa2YZRbvujP+Bb999LPZ8RLNVh0fcdL3kp+++5Ay8F/sDnPssf/PHv8jsf+S2e+eLnsv2SC8iVytx/J9xyW4dHHp5jZmqa48LVqZNTsiSXaJvg9i3mJQOP7N/NQw8d4r/99U189ev38+yXPJNPfuJD3HXHV/jXz32Bd/3kT7Bp5y6tPMN8G5d0lO6StZZxsTGwfh2FYlF74izLU6dEnxX6x4KCHSeuVvDNNgsz0yzLOPBSEL5rzC0syF3QFUo9MsOZefgOHtFGOTA6yeJKk92HGsgQZuOmzQwNDLAqHukbHCPfVxEfIQMnY2ElY2qmxYHDK+zZN8PDe05w6NBp6jJ2loTnu26f4cD+SHK8TlZ/jVxSJmjgc+T73rrV8+l/Oi5FC+duh01j8MAe+NTHb+XzX7yVEyeOsWXLZq583BjtpUUe2b2XTSPDrBsc5O67TpPTpc3KvOf6q67C961ncd9+cuJhJxdOfW6R6cVpvBRvrq9CImPIa1Ntd1MiczjnyCTvIQTFaGZiAnrlURT1YjMjTT3CTq/u0Y/KiTSG5CHV6Sv0j+NYG0oC2ozEXIQypzkM63UL+V5CHyctqCjrNYrUwKQUwiQdnSFasrJ6jWMNplbmEqK4ABYpZJog7QHUaxP6BVMlygHtXrlzXTGvBzPlNbkACikX5WmtlumG0nOewfUv+2FduJ3PF295iNv2TjOdVWVVnkNhWDeopVUmpECGd2remqcTOwY3DlIb88zIr7Tv+GEWuk26uqxakaXcVmyRw3IeGbLMzHlOT2VyA3isk8iSUYwEWUfKjiyunCyAZreltvNUslQKcJVpjdk8cow+D1/+xN8KfI+5MpEs4aAQcq4o68qYb0gdiCj4mL7HP0FH9zeyWdfaD8pCOinb21f7mZflvCxcDpZrdOTfywdUqs/cdJcl+YSr2jBm6oaVBHPc5fRyhAwf5rsxycB68sPrOdU0oqrWX62SnxAcAyM0oj6cGubGd5Af3cIJWR03P3CYrz+4X3hbzy/84mv4/d/7K7bsuoHaOZeBVUGXk1mzJJGraE1DdNA6sgpkZWKlY6+xnTbOroDUkczLKqAXihSjMk31b8vn7WGEAAAQAElEQVRFk8iqxuWpa6PIqML2a3nuD76OJ7zwYr4hq/qB46skfRM8cOgIK+KLvmEo9WlsrxmTnI7aJZIu5BoLVJsL5GZPMZz38q0f5C5ZWHvvvAOnTXEoqZA1lxDgjIi3BqUFY7FdUXzjLSNfLWPFPFoQV157DflKifBTLOfIF9mWxTu5aTPNtElXSn1Urh98V00j+fWN/kqVwLd3S2maLF0sRQskP1RWbKATSHD5FDRXJuvN7tjPJ3/1N5k/6tlYiAn3AfvyjvQ974aLLyWcxc959jN554teyVte8go+8KM/z8d+6Tf5yG/9Pr/4x2/hFz7wcl7x2ufytKc+iyc89clccO55eK3nyKFjHNo7RZIWeNzll/Kc59zA7/3Xd/EPn/gDfu6d7+Clz38mOy9+shTdGFhfrw/1FC/LNpH/Ms3npRgEu0WgjY04o5tLQDKbyveUyoXS1SUeHsJ8vhFjzZZkwWMyAsqiR164THU/4q3EUR33C51Vdm6c4BN/8ces6/cM96FN/yTHJRO1QqAjbBxdx46dW9B+hPQ+sydhfjZlVQbnnPboQwe9DBqYW5hh3Tq44KKURrtO+PEz04afZBnDI+NcetEGhoc827Z48gK73oSJCSdXFdIPRr5QxRNxQsbGyPbtvP7Hf5ipFvzjF2+GChxZhbe++wfY+dSnYMBqG5LhAaW6xMU8/bUhIot7hoA5yXe3TddaxFGHluQ57QoPZkRxjBMKIdM4UY83gi7MhJtCKU8kRcyZx6stUQxCe8B5JL2YxDnaul+IVZcJCSaoNRCrqw318gqQy+V644aMy1IRUUztnBOAjlgThAWEATPtDGZGqEOPWa9GnQ1lFXsCcCGNM8xMSQHuwRS8xo0EuBcQTulMhYaRqa5THcAk1CbmuPBZP8AbfuSnOXZ6icOLbR585Ajzi01qwyMcW9jNfGea8U0TbNlRoKWx7njgYWqTyGcYc0qXJUdPrHJ6ZoG5mQYdzZMvDFIuDZJz/TREmHn5GU9J+Tak1MrlGk4ArM4vknY6IrYnl49odbzyTXLEzMtVcPLgfs4tJtz+1W9x5Gs3ankZ1XwfjaW68JET8SBXHsBNbOHg3vuEC8dTXvcWXvKa1woGOH1qgbaUOy6Pjxzl2NNGuDGHdYWfjJ4ijmMnfKgsNlyhQlJLtc5NugjIyPf3kyvWOCEha8d5WkmRuNBHUhlk1RU5fnKOPUdPcHo1lZ9vgg3nXshlj38KL3zJD/KcX/ojcuc/AdOJw4u50hbg87icuDUq49XfW56qLIFSpYiLIUqMroRXryy/jJY2DQRrLJpVygVhPqIrhVyuFvGC1feN45qyHKVQL3jmy3j569/IJU8aYimFBw8fok7Eho2TdHRUdebJuwKZhG9isEosfNeEi0QXJnPTJylpjmhlgbtu/gZf/szfke2+T/zhBVNeFEmpW0ewNejKOvXawPNJjqhUEEwpmSzczRdsZkB+02Y7plar0JXFu35iFKEVOin9wmVTcSrbOUryFLTmVBv1sUMHwbqyBpu9+SAWLTvIiEGDY2a09h/hwB/+N9q6Pduuzb99NKVzqsnLf+yV6jtEeI6uejIp8ODXpwjlc7cyLLfL1c94Pj/11vfxMz/9a/zCr/4X/ssv/Rd+/dc+yHt/8Zd5z3vew9ve9mO8/s1v4e3v+jF+9Rd+lQ9JUb/rPb/LM1/wTnZc9gRMvGkcYc+3P8+emz/HzN13sLL3BE7r8TkTtAWBnCfrQFsXSKkujUqFfirlfslyjqzeZUm+5sxnorHaxzEF8UCmDRQcBeGqWMizMN8F5mguHKdiqfz4y9z81X2cu22CyaEKxw8d5sTxY5KpjKLuEUry2YwM9LN+fCObNsRMjEG1pHUXjFLe01/z5GVUxFHKRRdv5uKLtzMrOk1PdQj/9c+8FHK7tULfYB+Pv3SYkk4GkVbT1w+VYiY//RAjlUT3Ay1WZHlPjK9nZPNOxi69mkPHTvCN3XPkB3JU5FN/28/8vNY2weypA7oEH1U6Lz6N5VIZoCp5j5JYstYh/LJK2GxjhAcZf5k2YjIvLBhmhjPVWKS+Wr/3dIWzSDzscnlwEWJhDPBq6/FKZWc2vVCKLmQzzDkp21UyjWtqnWmDybIOZsopqFPvlbpcG9Cpg+miQi16FUSOSEp4LaPJwjxnMmYaBAWLwHnM7ExNJnBSBA6oyMzI1CYDQvAa30sRa1KKxTIrq3PQPAyWY6OY7M3veDsXn3eekN1h/97dHD18hPC/uO7T8WUlWIe1fpEGDj4IC7PG1nO2s237sI5OGQtirmYj1a6T4qIWceyQriLJ5ZQWMAmspE0ajWVaErhU68u05q6qTFtXSVZMvpCnWO3SX85TKdSY1o44tbDAA7KKmD+FFkc+n2euu0zZwwgOtL5VKSiTZeZFpFfL1/v8Zz2eJEnYf2yOSq3K6ORG5haXScxYDn9VTcqwUjYxjWljaFLSYIEpEjH05k1lTH72jog1dXqKQ4cOcVq32iemlnWEntMF4BKt1TqrC3NMnW5w8uhJghJ61nOeyX/9tV/np37vt7jsuS/Gd09inVnQ8dtpc3WBa7SAHg3EVCEOdPBSpDL0xUAeFZNKSZs3IudI5LMKF4KZRUhPEqlDPkGrToniWOtp4i30W8baS2zSOv/ij/6ErVvXccstLc4/T26irVuQoUFDN/nLIuaJRTh+4hQDYzEUCyxKMYT6FbkNmkLnotb2+a9/iQ/rWH/jFz5LFuXwFJidmmF+YYW6LqMCb2GR1mjij4ao58UXxsjguHghZY8uaxs67tTlrqj2D1CQRpiTD9LL2ikUCiSR9XC4vLIo3ohhdgErlCEpoGMAnU6KW1J5Ru+59947+ZMb/4WdO3YxtGEr96k8P1zh3e//KNG+b9Ocm6cshSOSgazjbDUjXmiRzaewuMQxDnFk/iBb1+3ivHOvZuf2S3nSDc/lLW//SX7jt36b3/+jP+RdP/GzXP7kZzO5/TyWZu6iu3S3lin8ri7z0C1f54uf+zx//Zf/jT/8sz/kSzd9CbEaTi0yEzBh43Apsdblsy4+AKI4k2KJJMMFbVKIzl4nrciBk2yY4m7awLc6ZIJ9eDBHRxdqSb7Igk5ytyk90Gfi3RHyohPyj3eBhaV54Ux0UzwzPQ35mO3n7uSCS7awYUueklxYw6NetK/qshH6dTrLfCJl1MDEP8H9ML+wwOLiIgtyBczJ2HJRmampVdbLuLrokvOZmXc8+OAsbcnB0uK8ZLLC0575DEpxkX/+2F9yTCfSdVLsHR1vXvGKV6CbOHxzrrfZ5gfG6crdKCwQfjOtK+b2wlTAA2HxWoOXZRHqi7k8OcHvnIPA/Ko7+3rlQzCzXpGZqYkHxegxW8uHcb041MIQYZzQ3KIeLOpA4Dc1/3evI1IPIcQUG0YvH5ppYFQekiGYWYgeDb3JVCZQNH74rlVlZEiv9Mq8Nw2RhdOPFpYREWsXcXRBM/WTk9WbFc8FtmG2GS5+Njf8wM9y1YvfxN7mGH93+3GSbVtYrEbcefIUhySUG6/cyXNfuw0GPLc98BBjuoR63VueQEnM0ydGyWm3bMu3F8z+1UZXxEtZFWLqcQ4vBrQoxnmnHSkj/PxsJmSlidFygirfRp4KoqRDNVphYwG+fsu3efgrX4blZbpi7gDz6uETuPYCWh7Icjhv64WoE4ajXzvyj7z3v7D5SddzlwZ7ZGmG3OiIjn9VEt0gSF8JF1GvbxLFrEgRl/qKUGyzJO17xLZyqD3AgdV+9i5U2bc8wLF6jXk3SLOyjdzGKznuxzmwWOLiZz6PH//An/LeD3+c69/xM7Dras0zCHkBHo/hc/2k3QhkBfk0jxAAloAzzCIc9IJpIdoTybqenIuQ/EpZil0lqEmKfGaeRDu38xn1dgdPJPwl6luhnpXptPo11ziZYCuc9xwe/9w3UNgcsW+lzBe+9SA3vOqtJEPrufXBVTbtWEfTYF6+2XycMl5ZQaSjmCwxWoJzagn9UohH7/gmD33167jD+zHx1AYJ8ESSpyjT3StYsCgSp02qxUxnBZQvjQxAwUtxNJR1RK5ArU98Vs5LmXYwWebBX1cUftRTZbJytWnWg09ZCsznPFlWJxd7oSqDfFfK6C5u/+OPkgqKWtTlG/uOI3TxpNe+Q+svwvBW6qUKrQjkHVIr8bn4SXoP54XgQonYb2Z84CJt/CvMLRxhRq6V5dVVCafmENw0HOm8XCpzD9OenqI60i/XUgm/dD8nbv8i3/zcX7PwyLeIl/fS2H+P8PKvpPfcLphaJEFxeC1fM5sZAS9hU03xvflTSVskreDaBvJvuhicjAyLPKncMWl3hfCfypIzHvj21yinS+TTZY48/CAV4WF8eEzKyWgte232K6TtiN33HaC90mW4f4K+XJXV2VWaCynDtUE2T05Qy48yox22q/kyNy3qLQhXKV5rTbsxnXZbdCtQSYYYrI6xtJxw2ZVXMTC5jcVlx+j6EjsuH6NvYgOXXHMdI1vHufGuW7HRTXz1jj3snW3R6svTLvXzzp99L2QFuqKj6xvRXJ62FUl9TusyXBThoxwuiXHOYVEiBJhg6eJjh+uFCBdFhMfMCO1CiFSWGeDFD1LWLl5r49QGBe9M/JJhZsI2omcX4oSOTtKpjJ1YfQvhniC01RhmRhgTPQ4TYCr0ZpgKzETFEEehyikFZqoJgcc8/kydIAtdst7UDtM/JzSHGKVROlhNzjllM+W6iPZyU7V0IjNcFnLH6aw8AtZg/aWP59kvfTGPO389qXa7aPU0V1+yi+su2UbRUlZleY4ODjA+lGfxZMSnPr2Xf/uXrzPQP0qUF4KF8CRfJnU5LI0EQUQiP1c1LlHOlbCuYDAjdglJ5nqM6jIvReN0LPMBBOHZ04kiTjVgfcX48i238Ge/+dsSIPCdOudt2UEu38/+6WOyTmaIiyKmtFVj7hTeYOzqp/HO17yeawcSGcodjuzbw8hQjQ3Do/TrosacJxUcqeAQfRio9WnOiMbiCrHW26kfpSmnWWv+BNaZJx81GSpHbBgsktTneea1l/KxP/99fvZHfphnvewZVLdOggRMTiuiVlPJpta1irWbAjhVHZgJMGE/0Ao9ZimRA+uFjLNPL6+mZiaYEPOqgZbnRb+MRHA7Om0P2oSSnCNRB0tXaOkW3KyOiZ4vfstreffbX8/Dd99Cokug/fd+i4u3beUp12/gyMETbNFm2VgygiIolEZ0QQMnjq8wJ/dSXK5QEJ5m5lf48ldv4tfe/z7mjxyAYGrLL5uUSqysLONpk4kHkySnW3tHeAYH+xkdQmioUy7lZRG3KEgQii6v6hTiPK1OkyjOkS8lBFdTV3Q4ppMVWaeHI6cjUFYu4PNaPzG3P/AIn/j2t9hVHoXVDqfbHZ5+w3Wc/44fotmaBtGlqpNSF+FQipnM4YUfJ97TZKDTVdNWBW2LclymX77uOMloyarsBPq0OgSrLItSlYmddAAAEABJREFUXFKRMVLF/AbBkrDvngPcdNOtfPnmW4mrg5x/0VUUKsPc9eDD3PKN27T5RyRJQnBlxS7BRNBIsQvKxSKNEeFciI0Antenp2S1YfnUCL5rxBORyKmlcvvdd0JSxshx6NAMoxMF8bmRCH8rcqUsLKyt8dCReVZ0ksqVNbf4aFbGxen5adHEUaqUaejO5dhRdLp0PRQgizfRZlcoxSS5LpHmT8POFPClza1Y9bjJYdLlRRbmZ9h53jauu/xxTMpXu2Fisjf/I3fep0vdYzrhrHDswGkGCmVe86oXUx7cSP3kYVoyWoYrAzrxyCIXJCnCp8UQOfFoBFKSpnRYq5cB4WJHHId6hDcF54Qrh5lgUQhxpHFCHxWqjZM8eMJ4XkYI4j2zCKcx0WPO0+12wcW9OKQ1JUVddpoZZtbr773GUPtQpwgER6+yl5EiEleLWGuNgjLpTdarpDeAma3lwggKjrV8R8Rtr9UQmvRGkOILRVoSFiis8Q0Jhgq9+no/STcv5eFGcX4QG97GU17zEzz39T/KjXeu8Mmv7eere06xFA/SrE4Sjqcbz7mUZ73oXC7YlXL6pLGydJLOYpvM2kTRMrVyl+KIp9DXJqmkdAp1mq4lxSF0ZhFNEabhMtrmWXGwrHRHSEyLnmUx2elDs1xz4RhbKgX8bJN//fif8Ts/8e7e2gMRq0JgTYqiWOgnHF28OYp9VUxWInS49PnP5hc+/DvUtle56eAcyzq+dqtlSv3DtHzKqsw+j+YXgvL9JQ5Mt5jctI0P3/gIv/hbn+YXP/zX/OqH/473//En+eCffIZf+tB/492/9RF+6Lc+yjN/6oNUr3ou/qKnQ2UcpMQa4e8Ci/BWG4bikHb8kqz9LnEuIghbqvWllhH0gXQjPnZ0tXaLwMXWC5EstdRSvNrqvrBX5lQf+loOcoWU/kokRjbRUcGFshqWGxP9pPGyQfU1FW7lOW9/L6//8V/jm/fV+fa+RY7rwnHDRRdx2ROv5st3TtORdblp+ySbdbM9qSXI0GVhwdOaOUW/bvmrsadz7Dj3ff4rfPmv/hY7fgqk7LMootKB+tycsi1MSrLW36c6T9/wILUhp43BKJVrzC6vUtfpB4uJkkQKOiK4ILK0Iy4U4jPI5H66+/674LTGT9v4pizPQsCHx755J4W/+RQXyk1ydzFljzZ96ysx8qY3EU1uprsM2Jg2ZM8GHLlGBMIlRYcvexh0hPwQNYrdamhBZglJrkKlr59SoQhScr6pteoiW0iFfBWa97K85xuyGh+i09wvo2SZkXiFwfwKbvUk3WNHsBN71Vbd9XoH3iT0suiJlHGmuQyhivDEcUyqNYfgBFYoM/FoJllJzKuvEKGLtpXlecqljIWVkxw8nrFJF2xZ6hgZ6aMkUOdORbJ0M/oHjMWlJQ7uP8TM9Cq5fI1yucr8zDJHdFnYkFtwqB9Gh70MjpiJ0QEmxgcZG6yhfUcbU8TC6Tp7HjrOvvtPUO5bx94b7+aO3fvJkhKLcw0Ozhzn1GqLr3zzJh46tocLnnA53757NysC9WQKWy+5gpe/73cw6ZKmc5jL0fBdPBFNA7OILDLpE/DStmYhHREKjIxYSHOOtcfURso0UwgFZoZTpZkq0CN8egUz5WX5qlIjnEWkytREHg3MDK8Q/mRBsHpzMT3Fe3bcMKaa9t6zU/cyPuwEIaXOTkCbnRlcZX5tfKXoTcCZJyz1TLIXtQVSS0rJI+yoJHRzlhEUeUhnYUyNX9L44jek44QwoySEYwO0ZLH5Ro7KhU/nme/6ZZ72xtdTGd2snQwprwSndrMzS8zM1OUjLXLVpVu44FKINF6cGJFW5IWcZneVVQnVqsCQzJNFgsxaNHQMaOlYknVT9ApKI80ZVgBXyEg1TknKdyTvKLou6weHWKcd+fRsl0/8yR/z8J/9hZbSQkhgeNsmYlm1S/JPmTSTdyXCX1GbO/owRpXLXvY2fuCtb6a/mnLwxBTzOl5SSIhdRBtPJIGIgTgSIyoelo/U91XY9JSnMXH1sxm5+qmMXPls+i9+HoWdN5CbfBzFscsgqmKNjubIcOH4o7nTfIWGlcAZXYqsmtG2Igjfga7ep0RKq5rwBHo6ZXzIqG2PIQ3MDIsUR5kASwmnlUg4keSSmQMVG0JqR4lAZ4MoF5G3Mt1oQBsTSFtAeQOveNfP8eQXP40j0yvcfv9uGsJ7//gkqRluIBIGOrhci807x9m5dZT+gpe/tEtndppS1KEaJRRlYX7l7z7DJz/ye3BiGiPChCNhEa/LJEdCvqx14xgeGaPW10dbNC7kioRLnGW5pzoCuqO5q8UiK8sZJgWbi5Oe/60g6XjooYdYOTWLmmGm1pYSFnLH7/8+h774T1w+uI7TLmbf8hzPeNe72fWs54AzSrLM2928+hhCOl1r0y7omBRwJ0vYi9a+kKevWSPXLlAXXGkmeAs18klEGEPgEzbHspXwkYFlci98nbtv/TrWWWDdSJ5hKf3VxWMceOA2Th7azYD4fLBguKRLeJI4Vjpeg0MFmXM4Ba+ASGaRPi6CzIh8hAW6yaUSi8fDT0VYo8H+/fvZtHGdcFfn8J6DzGtDqJRy1FvLrFs3weT6Mh0ZD7PTCyQuz8zpBo88dJJjcrs1V5u0llucmlri5LFmTzkP9Q8wPJ4xJKt1cKDM4MggI6ODVCqVnoV/4nibBx/wfPvbp7n/1r189cunOLBnUaeeFW67Zw83fvNu9h8/woP7TzM3P0X/+BB7j01z4MQC528Z4UWvei3mKvIN7yVXHpDLy2i1u+T7+siCTJBJTgM+FbRuwwiv0ydxRoqHjN4jdGBmvRAKvApCQIJgAYcGa7ESyntFJlqttTGxisfpX1C2JoK2dapqCKd5uTf6qjJMtDnwPY8LeTPrTRoGDHlMMEn7n9XUvQkE6Frca9GbLKSi0Li3gixke8HMMDOlVab1IaDQYrUeXAAiJKQIQpOWFEhdviaySJMaiYTPyyeHUIOv8oQ3/Vd+5n2/xvOf+0wJinFy6jgLC7Pc9fB9fPWm2zm90GTX+Zewdfs6JjcX6KtZD+HLK8biQpt6HTqrEaQmhnM6XnoxUDvs93iV5eTXLGhtkeBLEod0CLX+HDsuneDOB+ZIibQjDzAkHTYpxfiun/px/u5DHyHstE5HKOtCbbKq8Vt4rSOTxRvL5WGyPoLS+sHXvIk3v/G1rDTQ5jGPk8DF8m06NJfmDDhvNTM2CFvVahlTeXbsNEwfx2ZOwtIpWD2Amz9ENiV3zNSDzD18N1P795AtzqLVkPVFVGslqhL0VGNJI5Fo4HwYP4pwUUwc5zAX43v0AFNsQO8ko0KnkZTFzEGm4NdCgNMrHdp5jHCZFhTMiuiG/NsBDyaY41xGYm00pdxBC2SzRwnK/r/83u/qQukcVhYWefiR3ex7cDcvfskuaqUCDzx8lKP71Y6YdRvWs2VjDckSM7KYluZX5YlIKQ1UeOjAfj7/ta9z5IH7gQ6mS7B4oAYCMfNtQdXVXJ71Q6P0l2qsrC5gkaPebBFpLTmLSOXT6dCl29HyDPKFEgO1GuWBKieOHpNHoIGP82RJmVh99solEn6u+H4PDVlM52xeRw3Pi596AzYwDPPLwqGRyLolE1jaxV3HazOPkGYSTBEigSqgpf6FnCOSwsRpQMFhgkFGqCpTAeRJSyXMRWrvODR1mlOnFkil/HLlIVwRpo7Nc9u9j3BqPmNcsOQLFejGWndKKln1Ui5iZzSx4OqSRWGCrDe2OYdTyPCchQm1z0UVXN6xvLTA7t33c/H5F3H82Cn2HdhLn/DclJtkVZee4bi8Thb+oCzYloyak6eaLCxmrMq0nJrusvfAPIcPLemkCJHWWSrniGITrh2dTku49wIropwv0a9TYaGotQq+RttpczT++V9P4iPhAc/eh2c5edzTkGnbatc5f9c6ytUaN/3r1yjkjFkt6UUveynXPP+5WHtJyn2CtNUSB3Up5CPFppDRdYnoqMbCYkf83eNfEwaMHi4iyaGAwsyEL1BCr1OIemlweg0vvKGn1z8gz1CNqY+nR0uNbaZ2is/qx7Z82CEda42lQFfVawjRSn1CQsFpZEUIOR0C4XyPMSAo3W6wn1VrsgCCFWkE5HRVoldloIUIWYJABQJU35REbOXJguKhoRYNvPwvQSmZgOsp3t4cEQXVJqWI1SzHCTFPx4palIQvGgdfoLs8g81JCW14Ade+7dcYnryMb903yykdIUcmdzI2PkzOZbgcbNo+wIaNVYZGoH84084KuRJiAA1VNRq6jEurXSLBZ7IQUpeQScm380ZdzCcQcMpTiLB8SkEMNr4OMeRhhpOUF117DXbqFLUV+OivfZBvf/QPobFKffYM3mRJzIX/oypOqI1uYqk1D/UT+LHzeOkbXsPI5j4W5d+NozyZdsKOy4jyRYQSUlljV1wwwOVXPVXYFLPURvF96+hWJ/DlEayyGYbOwY1up9W3hYGdlzF+4S6ojnB6OuHg0RWOztWpi0miQqw1lkijKm0JAbKKMsHfcU1aUVuyqmApTTFhU/RaUZ8ORluYb8rvZirHdemYNhJrkik2nanTpC4l1sFkLZpOJZHgb7QbspC8TilIwBytJI/QRur6WWxJOWl8Gz6H3/6DT7Htquu46c5DpNVBnATJjw3IAvbsP+x55JHjLM6d0AaXMlIAWzZWjtfJTp6mfugQA4GjTk5z67/8M0e/cQte9DcXSwGndHXkXek0MDMGJ9cxOroxkAWXyxPlqlQHhogsz8pKXZZYm8hB2jKyKCVXLFBJEqY1T0KGmceCtTozx9/+098wdmqK55hQP32MuSvO44offDEzl1/MHBlTUth2Qn0Qf8mny0xG3IIT1TqLuTriWg7SYUEEzk/nYDnBxCNN39QNf4vTJ1ockwU/fXoBeTKIdBHMqRNkxw9QFd7LhRbp6hS55SkGvNFdXSSbNzb1GZeft4G+eE684xHAmOQr9cIXXmUdhZSs26Qt/3UmK1WaCA2BCYxAae0OhBt/CmorPNZbCxw4+AjDE0Pce9edzMy2ueoimF84pRNCnanpOSw2tmzrozKYZ1kyIHahlM+kXFPmTnmmZ6AocCZHhpgc2kylPMgJuQCPnVjm+PRhmvIDuwL0D4yxfnILk+sGWLfOMzHhCa7jbTtGydeKTC2k9I/B+ZdsYv2W7ZwrfGeFIp++r4XXieUCWeXPeeHL8VGVEw88QOyqcr1r880XtMyEhUYLJ3pH5kRjo2UioKUgmpnPCAzgo1htnHCk4lAVguiUBXxpAwUxSegXmEVN1BXT2syp3EU9XIZiJ9x5ZyGpJpl0aLeXDpeKbZ1ucjIQej8RorGCIjaNF0JIS3xSEcqTpTEBLq+dMPR2miQMGhqlsuKyzBPSoMlDA00V0hoABFQoypRwRL1/Jkq7LCzQ1oDW5AhIH0WkOJrqIHHR19GfwHDsSDLHNB1Zh3MgpR3XqmSsQlKwcl0AABAASURBVPcRrNzHK97/S3z6D97PhZuGWTj0CN25GfpZJpHQLu/bSzS3wOTgALt2buVxl29h15U72LAhJpMiPbaosRccSVqCTpk+Kb+KlGwh8ZQ1C7JWIq3TuS4LUynfuP0k523byLWXXED4JYyv3noHG3dcRGl4mLmlaX7ptz/Alz75SUpjCXHdc3xhlSEdp8rlqlwis8zMzEGpH9PYg2Kcy7ftYmulRkGXPpGYWGigo/mWxSDDtX6uueRyLt51LqQQxdBtQWOpzfLcCs3VObrNBlmzSyImai43WNLWnzY81f6Mc9ZX2DBUQoYVK9os5yS4q6yIGl3NH4HwjVLiLQ1v9DZYUJzpC21VdHyG3Hl0BG8IprKwc3faTclpi0xH/rS+Ihhagq9AsVyiFBx/4pOW1tEU/tqygObaUBlOGBjIMX1oGR8XSMYGeetLX8TVF6/ns3//TQ7e9S36tNk85fpzueSiPKenvNbaoFwus2nTBnZu28DgeEn7ygjrtm5j/Tnnc3KhwYf/6pP85d9+ktbxE5hpXbmchG6Rui7GAm/WBmuM1CpkOsWUcgnDtTLjEyPk8mUWllZpuwwfGUvC5cz0Mql8gquWMiUXwmqwUoQN05heyuM3/v4zujxb5Qrh7oJiH1/53D/zQz/0VtaJD/eqrKVNCm3omWiQ1rsEw0RaQDVOOPTURYNpv8D0ygI++NNkWOQkA06hXEzoE36qlUGGhoYoTGpiXRZ3fZWH9+o+IM0RNq+2LIdMRsKCfHIHDzp2H6G3tsdfeDFDSRWf1WmpawcjiG3HpzSlhDsBH1pPpg2yrmNvYAwXidZyzXRT9VBdSzjyUU1GW0Sa9HPk9CquWJafdS8NNb306is4NbNCOD0dkXsj1Sa7bbOU4fgoF108RFDi4Y/b6HTPrl0lrr9yMwHnSwsrjE5u5MnXP42Th1NOirZpc5bIYqIkT0lzjI4MMLFhM5PjE2zZNsnb33QVx4+c5vDBJuefU2bXhi1cumsrV563i5OPPKLT3RGeMAr33LWbH3vzGxgdlFwtTDG5axenl45THeonVygxLWNvSbuYSb6MiLZ0VipcmOLAHyGYd8JWDB7RXx8gIyUTfbxlSG31SsxMcXjVxil21qtbG0N5jRK+XnLjRfFYp2WJAiHtJIiJXFhxYj3dl+loY6a0AgpmhjMxsJlRqZYoFBxtEQU95iKC8jUzoiin4DAzwCmEV4wfImegV+CJiEZVCyuHI7jLydyPBUgB1B/TYoEwRKSl5s1T0IJrSvepsKAYDTkUfGBxGW9FUAtX2QDdPjxlIttO/NRX8fT3fIjnveeDjCl908ooH394manh7TwYreOYNpBlIdvnYzYnp7lAhHzeLnjNuRnXrDPy6xcZXbfAXccb3HHQc1JuiKlmmfzYxcxmfdIa44zIbTExGsmlqCNQtoeJvmU2DaVU/DwbB7ucO7GZTAz16Q99lM//yR+wcO/NrB+pam1GpqPvoi751g8P4TIJh9bItnN5wwd/mn/QsbrUX6W/UsKlEUP5PANa9z9/6y6KUjiDV0jxCgeZCBclXUoVT6kcY+RwkWEqc1IMUd6TLzUg7lCM3RpxvdClNyGS5ZETtgrkRAdpd6Ku0wix8jEFH6s+oqR2ZdGy6j1lg5AuZxGxtG/UDXFEzhXJy58Xuxq5uEoUjrfFPOSj3pySfKQXqMqSr+SMauwJ9BREEDvyBS/Yu1hfH5PPeRnPeN27uOjJlzM7cS7t869hPl8jquTZcWU/DxxcIi71SYByLLZP9Na+cSRHe+4Yy6f3UuqETXaBmf0P6aLzL2BWbhjxx4COy/31hCAwfnQL8frNLHSMJnB6ZYV6fYlycYlC3ObEwSaRlFjSbpL3S+R08TbRSGRZd8lrU0H48FLq//CqV/Ps+w9y+vydvG+kwkdyLX7q9e/EX/c0ylJKW+Xi2SScZjUwrTvOJ/i+HCgeEyaHfYn15LnQamxM8jDqoSLZajgKDBC5PD5t0leKcLWMTGP6pcOsnPgcc0f+iWrnOJOFJWqNOYYKVV7x7Et52Zuv5U1v3MkF11/Ove06dsUlWFqQIeHJdRy5dkxJtCtq3pxkJ1a/vDahSqXK3HKHDEcyVKFYGyQrlShkC5hrCm9L1Hd/ntL8faSHTlM8ClXJxPqBCbYPjfHAAyd0Ipnj1EKLphtgaGwrE2MbuGibjJuLq1y4s4/RsTFOLx+kMNShMtzGlw7DwDzJQETqHUeOp+w7OEXWLVCdHCTesIHJkQGqlS7NldNE8SpXXbOFHbv6cGM1ypsGebgOe+UX+sbJJW6SRd1Yn2fXNdcydP0TcZu3CNcFnXwawlVe9B2iSMJgs81YlFBSv6LcflUzilGE9J/kzbAukHZ7+MYSEvFt74QfgTkvGYMoMswUlCc8mUcigo8cxGroXK9/pnK0Nmd5jAQvI7Pd8r10XZeCUydnyWTh9A+M4JKc6J2h40Ev+DQTNcLgZAR/XF4QpvKFec3knanM92rDwC7qJXtlQauHXK9dSPSAUFu9ZoJPQUNoo3UCJDQIwYUPhLZKOcFhmj6MEcpSpQUFTs3iOEdKTO/JDWP5IegKAdoUnBtn4HFyPbzuPVz7srew7WkvZuTipzAnJbNX0nbi9DTzOqK1ZQ2MssB4vs4FA54bhuEKHWtqm2qcf/kwL37lddzw9CuY2DRBfuhiDp3sMr9kHJ8RiN0il+80mrI4Ux27JvuNdRqjO32EQnOR4aTERH4Dj9x1B7/4rh/ha5+VIji4B2ji2qvUBsZJ8sPUXYsH/YKslyHKl9xAOpnQadRxnRZYKoXYZkPRcVy46B8fF7NOsNxp05KSMdfGJRlhJ83lE+ElxnobmJGT8i0Uc8R5dfQtEbhBVxaJPjhTH3OPKtpMisa3ASmjoOwD81nAZQpqytkn+Ka9ys07nAJZJNolEBXIXA5M6VghikUbRyYTyzvrjWEa1CJPFhl554RA1Wu+PlnFLM+jAqiMcOUzX8Cz3vQGyudewr5WjiOL87QFXG2syuWXjXL01BFOzR5nQJZ0QpdufZHF2VXtLytMVvOMVgucPniQf/vMZ7jz376kYR3ZwCi50kjQsniG6N+8nZbWbxKwVqsjC32JnPA43BejSELq6EuMQiuVm2KOansFF3hSF0MW4jse4puf/ATPb8GB/jx/OJFj5uoLefOb3yJ8aCniwZGAT8mMU4lFGS3ZCCvavTIp4XJHeNMuEMYsy3ItFApSyqsQL9JuOWL1NQ+d7nxALZmfF832Up+5lU79EemF/VSyRWrdBQqirSDl6l2X8vgnPpXnvfw1rL/kUvZlDThvp2ZPiASn6YIPGSze8uBixCiYGS4BK0CqTb6eU9piggWNS7GoTbiHsOl9zD98G4OFZY7t3guLArXbJdwVXLjtQrxzdKRAZnWU2XtwRvKxhGmOJMmzZeM2dmw9h3Z9lqnTjo1b+hkYy3NsWrKQm2NiI5T6jJPzjt0HjnLw0EnmDu5j5f77OHHqAL7VRnsPsyszzNdnWLdtgr6BPu7fv4+Lnvg0brzzLu6WG2i5auyVYnvdz/48QxdcArk+suKAXI5disUaJsWHLPu8LPyK4LJOR7qnS7hjschpDV54idAHITyInhShsgZOPOu0RkmSKKqy0EzBe4/PQqnK9JpBGMvMMPFJCITHIkLbLIW2eCMUtdtdubZWCN0rBRmR0k2mOcIJt6vTYUg7ZJ6Hjq1mStpJMQ0k6EQsIV9KOAwUlLKgD0mFDCNSADMBgZ4QK3iHmF95vRaC1svacpTLFPRKWEENz8QW5lPfKFSpSehi5jVDF0VY6K96iw1y6tddVdmK5llh43lbeMuPvZ33/tQ7WDc2zPaJCSoS2lY3R6NtLPkiS7kKK7IMZsQ8y+o1VB5g4+RWfuz9v84H/+h3ecsPv5mXvegpjA0VdUG3kSTqcu9D+zg0LeQJplRzLgpZOumyKgZe0NFydnGBbtKkf2AUYsfHPv1ZfvUXfpmHPvUPIIuyZiXCsaWdLlHQLXmHaWzhCO/9sZ9i+vQCC7oBHhrKc3R2hrr8SptKxtBwn9YV4bI8kdUIf3hD04KIHIKXIkGWfCahQDsmqrSuaR7hRWanxeqrkBEwiNSWpyscO1nVBIUpHHrlNTi9WHj1OiYhFwGZ4Xp1jtTEcGI6TQyWEf4JKPBOQfyhEkeEU5vAFxpWTOwEu2Fh6hBScMp4MRzhacgKogkDFXZt28HOyRHmjh9gYW6Opi7p5maXeM5znsdh3XQvzDcZnVwvgSpzUj5zy8H69Tuo6ELr2Mwy9+89ytzCLH/3qU9zz798VnNmhF98mJvXjqlVj1X7cXIDNNstqtU+KY1IiiGlWOhj+9aIXMFTKudoRxFz0l8Lq6k2KVg4chj/jW/wrW98nbSQ51SlwIE77+WZ/RO8701vBm0iWXuZrJDDD/eDBBb1R7jLdaES1tz2IUs79YKhQ+ABJXEtKUMp4Uyav/crz3hyloDwizZgZpvMzTnarkattp5ulKOewWqrRV1zHjt9gtkprVuXbkWtbevIJJSlZGMTu3lQUmzXUwCBV4R6wiOWxzWMgUHX8z8vL7dB/vBu5vDlKt7yLJye4YQQMb5xK3uOHqAlJRZourC6zODEEJddcglbNkyQ6Qi/95EHufXbd3N69jS7H3mIozodNFfrHD62TCy8To5vw3zE/JQJjCI7129j/XiVopbfmEt58P793Hjjw3zuS/dz97eOMrO0SKm/Rlc8eNddy5w4NkW+PIB1YePmjcyfPEW6CNtGh7jinB087+lPYXh4mEwLdM06NZ2WgvyZ0o3FBRqdLj7g1cWYhWAIEKUjxOAQOXARJuOhRxvJU1CuXrzMmSeTtgx5bwZO7c+Ue2MNv8qbGab47GuCx5wnBBDhFHK5ML8X/3UwU2u9seQwBJTWyA6ziETMFktw4zh0iIjjRCF3duzvij0p/rElRi+viLOhlwjCjIjca+t63+/q1ysRoKFTSAfg1cCrj4kBvEbtWuinMXxek+RJxejooJxRwfKbcYWNFM5/Bq/6tT/iB979S5z3tFczU9jAjfIv3j7taAxdQnzxM1ncfAXHC0P05U8zNfcwh7/4cXx/nSve9hO88ld+kb+85XO88zd+i2e9/SfIXXgJP/uA8ffTcFtU5pH125k75+LeMag1PsDYsIkZG5y7uch5pRKH98/x6Y9/ks/+3kdZvulmAlFdE/rrKcMtR74uTmrleeMr34jXGmuVEpvO2YZctRxuw0Ep8xPyz6F1h3onf1FX0pRJWDsuRxYlkOR7scvn8GKc1MX4OMFnUS9EYvi8CByLNpEUauKNOIypjQONFwQT5wl0sWDxgIQk5TvM4pUWBA6QRUii8cWowrzKnSqEflVZCEEyxFwu0EJVJhr1eMIyBDZynZK6Dr4KaVJUXmMTQ3kdmy6+jJ0XX80FCvcIb986nLHl0ifwd9+8hfGdG6mtG2Rq5jhtjb9xKGE1RvDOAAAQAElEQVR0AKLOAtRnKWu+ChGDOg3cd8fX+btPiIZ330nYAIZ2bBH2IlzaoLlqnDx5nPrKLMeltPZPHSP4/oLCXVjy5AuOoWoVukb4WdbJ9SX2q/1dX/oCX//2LXTF9q6vyIkODGzZyLbnv5juwDB+dVFzaC2SF2StLbSWemtLDZoupRMR5FxtVNBNkUbBBd84HoSbnGoCHXygTR6VOlz3tKzI/czO7COqz1BM6uSjDiXrkA9MZC3iXItcPiJfyaSoYm0cCV6XSVkUYanTQDEBpBC8y5TvEJ40Tck0S6T5vNxAAU4jR2yGLxYFUsLc6VPMadM6b9t5HDqwh1K1Q1mngyVdWg70DTA0PszAyAiZYFpaMqZPGffeewJ148jRae7c/QjLi9Bf86TdFuEPzyxqoqNHj3L1tedzwY5tVAoZSzKEWtqYOuaR3mdRPv7DM55HDszy9TtO8dRnXirFv8huKd/X/sGfcO0Nr5ZhdZE2wQLT7YRf/OCH8bkkLAunTbW9vCz+NpDO8jpdtVodLCjVRLghRUvGUDqK8eJjHzt80EchqJuZU3uPmXFW2YbBzaxX5s4oXTMLxZjvRb1x11KP/Trh3PXGAUe4E+sGA0lpJ/gQFULr3lAWUiAwol4qCGMiIY0FYChIJOiJFhLSZoagARSDvoq9JgPOwPMdwFSWnS09Y62p9VpDNQ7psKMQ6tQW1sZZ6+IICOsV6xPSsQSt10ZcZXR1hDAkWaDbS1rT+MaC4Fkmyw2y7pJreNHPvIP3/shbecbF21k8Vue2f/06e2/5LJtLHZ519aWcs32bLqbq/N4f/RU3/8kndYO+Dzs1B8kom6+4nNe956f5e/lcuydv5hP/9ZfZOWjc/8W9fPFf72HPnUfIZucJFxNHDs1xz70HmV2q87QrL+CGKy7l63d+m2e+4sX80k/+ONnMFL46Tn9+lHZzFXJt5TezMDfLMV1kJMLFQF+ZjdWYdWXYsmmdVgyxlEEsgSrERhQZ2gcxKUwT5QMzBKE1U53QII2DuS49HhGt0sDRxCLzGh41BeExtQ39zayHXx/iSG16QS0iVJ7pox6ii6ZSGsxCR9YezWOm/sqpFZlFooYYPFVTp0LR0fXmF/XlY4u6HhNgUaGEz1ZgcQ5PHZ+vEi4/X/aSFzA5ErMy7UmaK9x784PsnBhnaGiI8IP4DeGs1j+GFWp0xKVeLo9SJWJ8rEJ1fJJ6J+KWO27jv/3DP3Py7rsFq2AQ7IUNm1k3nicfG8VyDSPDdJKrFCusXzdOrQTFXFX7WExspv2lwNj4KCvLSzzywEPMTU0xqDmt2WGyFPG4Cy4myg/1hDwKfzrLp2EisrRNLiphsSOWsstLwJwznGCgmxEekwIyaVrnHEQx8hiRib6ZcOMtFmxq1YSFlZRVzdfsOIlFQmQlolyRXLFflnqVyJWI8znM8kRSQqlkzyzCIo0ba4zI483oMYLKvbmePJqPVAahqt6GSP8sH9GSm4XwOGNpeZXFRoN1myaZPb2MjEvWTfSxMr8oMWtimTE4UGTT5Dls29LPzh35Hj7PP3+UcAcxewrOPbfG9Y+/gNVOSzDD1g0Jq0uLkAxS6KtSKJfJi6lkYOKb0A1rkCU+f1h+3N1GpwHHDz3MM550HddffhkP/O3HOPecIjd+/i6GB3P8+Dt+CL91F6ZNjGaLxvwcTbnWokKOnjshl6eojSSXCBlOC/PCh7dAeaSDEdLXgqrCK7sENcEjfGdZKMK5WHiKVO57ea8GZgbCkQWarjV7tK6XCB/LNI8nyGjoE8KaIk+JokjzqpH6Z5qNYNDE1msvPmlqMuiIWdoiSDc4K9S21ao/6rPwErHQT8WIEmpvvRg9ASivGBWFKJjugfHCelIVZuqYaqWpxu0FpVE5drYDa8+ZrImxRSMB7DG1FcyqD6tWsIgsX8QK/QqypHJDmAS53RbS1DAjAb+L/JN/hFf/2l9xw+tezbQslS8fhE883OX+eomBgTwdNSsOwNF9t9G866tkY/IRyh3gRDiTz9Fh+PGruPZt/4UP/Nu9/OEt/8Y7PvjzXPTkizjeN8TeY4e55/Q8dc154XnnimFPMH/0OJV2ju5yl4//1h/ysiuu4RMf+DWt3pHv34QfkE9Oa37c4x+v9cBdD+0mE0NuOfd8WVXD5EbXFC9yKQSLOc1ivBRZJuFxlsOLkUJHEw6Q4IU0SjuvOnGXiUY+xOaJZZHGIZ2J8L2GZz6C15T8ToiwIIxoxRrLi8lQCFN5jeM9eI2hJCB49PUyZy1rY66FumAuFKaYadQ4pJ3w6+gGXCoLjizK05TCMR2dTfOxYTtbL38Sb/uF32T8ikk+8qWbGDp3E/fOrDJXr1MaKLMkIFaWjlLXLXkxbTJUTRkdTBkvGavH99EfNYnnT3Pj3/0Fn/7LP+X2j/wZmQDasHkT2yc3EEsYy8U8Wc9n3gYpqWK1Rl6Kxxt0JcQuy+jqlj8vHB/R3cBDcn+cbixRz+d56PgxnvmS5/Gsl72kh1m8fNW1frwleK3J5/KUqg6UQ4pVQ/WSPs7wkQkWZcOuGWVoOuVVLr7LCU/ddp041WaskUlXSBozOFnPEQs06ifo+lnyUYNKuUN/DaqVVDO2WG3NsdA+hU8XgEXMNLLXuD6VrITgVYaCJzwipfoZy8ueTrtLuRwJWqeTwCqu3VC6zUqjTrvZoFYqsv8YVEYrjI+OsLA0z6Fje+WLPUFH/Ldx+yRXXHMxV8jIWLcpxzbRa1gXZCIz69dPsuP8nbSkxGenWxqzxaEjx6G5wOTYKNc+7nKuvWYjw+OGKEFbG7Mve6pbYfxcT1o2Di8b2697CgNbd/LBP/4Xtlz6JE5L6V/zzBdzwxvejlHBBCutDoVCiWppgEibk1MNeUchV8BcRNZuaV3g5OMx31Ct8G8RkCHEhZegs0x4i3woV1vRz8wIStPMMFPa1CUgUNH3vmahEoKCDXWGgRckKjczlSOWcKFKMBphalMbL5lGG3FIOzS42pJ2MgGcqZMAVJdMQupFUCX1ZqpzBGEErzwaJqL3hP69xNrHaRGut/tDpLmd8pE5oihaC0qH+TTAWgdbix79WkSvzhmmdPDndLSojojgcQTfIlqJM8Gknb7jIlkvRamZIstTC7SXpoVYB8Pn8ex3/yo//d7f5okv+kEeONnmH79xuyzmOudesInrr76C2bkp/uEfP6n24rjOrOatsry6woFjD3NKRFkWDAxs5oKrn8kb3/M+fvqDH+Dd730fb3/zS3nHC3dy5a5Bdt+zm+mj89hCk/O3buKJO85lnBx3nTrG73zgA/zOj76d2du+hVEnPG/58Z/jqgt28MhyxrHp07RNQqHNY1U7eahvSdF1dCxLpeC6Wp+WSti4Ol0n2jjCMcYHEggfFmgkPBg5USUWdjwaTnOFtOF1/BWXE4LXpurD0VNH4J7FFQYxzRiCovCGpHmlNO5anCGEg+ZAj/WC8K5EYFJBgybDRCfCo37iXnIShCgX0RVUwZzpOE9ccGrhVCLL35VBNL36lT/Ca3/yJzmty5dytcKe6ePMrzSpDgxRljsmH8VSjJ6FhWWdbJYY7e9nWL7XqamMknmCJXb04Am+ftOXed9v/jKdB76qy6sOk1K8gcdSuQNaWZemLMl6Y46mfIFYSldlXtrXyQLpyr9YX17h1PQUq/UVge9Zlk+6KUhf9do3UdsgV1VnhsaSFFWlqtJUQ7SFlrZII2SJR7xKZcAiowntecSaw0V5cI4scXgpYid6qSlakLaeFqSmXurfWpay6GAugySSNdpSvq5mdZyO9zldvhYLqHkHIUHlq6zqngN5Y5F8ii00ftjx1N80niLSiPAEGglQVmSJFgsJTnOYoA6bDVJ+YYxMVIqjlLrWPt0UyFmOgdGa5krZvXs3+/Y/yLFD+1laXKAjRdamKYt4PXPTU4If1m2JOb08x9L8ik4YBVYXjT0PIWXfZOnkFGhjq26eZNsF29m+fRMbthTYtBk27Rhm565NulcZZ8dl27j+yU/nwMFjfOZzXyQuwddu/hY/+hNv5a1v/lG869NcgSI5KCfQ149V+sBSvNwbmeaQNsZFWrfkyAdEi2eNvBbk8WmGybA0GX9BZhAtVIFXG7FBj+Zmwh0ZZ5+17FrfHv+7UA9mRujey4X5vBOuILTJersvdITv4GnwXv0ViBwGCqk+vZ4IRC0EyOfXYnA9QBL5SuJYC1UdYhW0yF5S3dfi7wC5lv/P+QbdIyDJhKG2puyGjGBEwQmuhJiApCjK0zc6jDWXSY8/gKiOFUc579kv4y0/8dM87QnX0Jyb55t37qZam5C1UhMCC7ok2M8//v7vq72EAWRl9DFYKJJ0m5yYOszUicM6DdQJvrPBy57FDa98Gy/4zd/nhz78V7zxLT+icXJsvXAz67dtwUeiQT7P+VdezrO2Xdk7Zv3EH3yEa7ST3//Rj8Ap3Ro/7lKufOITiA3mV2Fm6hSNhTkxhwiSeSwTg2mdXtRNZX1n6J+UpYlpUL0XIVOFIFC9IJjDa6a+YgozE/3EkCioXerVH4/Qp3LFQfkGBtFY+NDze4LwaybgVGy2Fiv56GsWYQrw7+u8+obLOTPr1TZXmxLoOnEsKpUlPPmi1pdi7RXB0iK0ve6FL+YNb3gp+w8fYagyoLYxy/V5BvoH2bBxE32jCadmMk7IkuqXsA2MDlA0J1RE0lM5cvLZNJZW2Ctz7Z8+8xmO3HkPY7oMioSProSykMtJIWSkOj3UZdkVyxBJYDIp31gICHRdWVmhWW+IJhFJDqI45fpLL2XT9dcS8No9NStu6yDM4qWwGisNUiHUaZNcWW7S7WZEiPYenJRnJi3sAw5UGOTVRAcv4QsKQKuXBRnhBTckNOWrXJarJY4h/DJHJmWaaX2xy9OReZiJ6TNiwZwQZDIfVQQfhHHoOiUcplOS9KfSGd4EiIQmxAJHZcZguUBfTjkvvOn2v1io4MWnprkKUY4kLsqvPotYjnqrSS7gTBvhrI70s8L93oPHefChR7jv/t08cPf9UsBd7r3/aO9EvH3r+Zw8dJoDBw6wecN6KW3HStvRXyvw8OH9HNi7l5l9h1jU5lmr1disS7Mtm7czMT6Ol5Lv+gLXXX4N51x6CZ/9wj/xt5+5g0suOZfjRxd45bt+jGTbJZgu82guYIlTnwyTPHg60DIac8v4Zhsv6pDkcdID1hUtpGxlpSjhhBC0NvV1EdrvCG5xkQczwznXi7vSlGamLilBgXrRDAUzIwMCPhURMs7T6xNiMbTSqKnvjRX6hTFDiMRnYkMI9Akdg8yx9jgTUUPjWIsKDZ1FGsh6g4TOqIORsPYY4V9IezR7SPwnB9P8keZwAtpSH9YpHvM6unpWZMWtZIgEYjhS0GqSse1k6y/g4dN1jh45iQvr6zuPN73/z3jKm3+e//qPxsdvn+eRE/Nccs3juPLqq7jrnz/GzI1/Aye+Dd3j1IZLDMV5doxt3g/H2wAAEABJREFUpDy5iZNxiWlRK9Ntelh2ZiO62d7JBT/6i/zNUpM3vP/nsIkBbpOf6pYH7+HovqOcqi/qONTPq66/jnWTI7zoh3+m91MN8//wT6xKcCfz0Kdjb1PMU44rDI9uxgf4ZaXlrSOMdyjLj2mAeUckyfSqR08cWY/QXqsz0Qu8SjOFtdcs5ENQvyTBxADeTJhUS8VmYVS1FWMF2iv13W+Y50ww7NE6H3AsbHsvpg9zaqfpnYpEmzBOqrJMMIUOGhozoy6lm+ZKKoox0aIh2Oo6una0AcSpxonX88b3/zFucge1C66kWxlmutEh7etjYCDH+g1j9PeZNkJIcnXWl3PyAxaYKHeJZ6cZK8JYIeayDQM88O1vcc+dd7F147is5n6KslDH1q1jwzmbGB7pJydY1m8aZ6BclsWcE041rsXEEtKOhCPLx5g081LZePmP/hAWDwhux4yEM9c/ibeEhfoyLdqkaquDCW0pL681h71Me1wPxy4GM+FNLIk2TG8O3xUd5MwMf90ul7VU3xIxlllemaLTmiFydSnAunzJS5SLXXJJC2OFujapTnuBLG6SlPLExQgrlsKMEAtPHjBpGtNkvdAE18FcihOuU0GUz2cE3mmJ706fnNE8EUQFUrU3PHnznD55mpw32it1nX67jK8fp1SOqA10ScX7J6bqOtktMbsQs9SYRaLI4Gg/mzcMk0oDBfwNTE5y0WUXc9llTvjezJHDp7jl5t3827/dyle+fhv7jx7mVMNJlmD39BJ3HJvjvpNzVC99Ip/6/M3smU8oru/npkcW+NDf/x2t1Yhw4mVwvTbflJ6F2ljCry5ryU0ylxFJ0dLNCI+PtS7RxecMcrHwk0CQFZ2cTEQxi4QTI8Kz9jjMrBciyYiZEcdxT7akfUU6zSk+NbO15uF7Jhn4PVM6xKHYiUfMrDdWGviaTENkygsOyUdoo4E189rcDnGLmbG8tEr4kbIodr029XqdTqejdMhnik0hvE6DnU2H/H9yEGxhhiQ24dKIHEKc4ZS3XERB+USMnfqEE/N1lnVJIXTLOb+VdRtHdZF2io58hXEW8Za3/zx7Hvgghx94gDtuuYWpIwdoh6NeuY9//NyXqVsBSwZwOjbNat55YTbgrCR0oXk66YIEqI1li1jzFEzvwR+7n/Of9QJ+9fNf5l9vuYtff/d76CuXOHjyER56eA8H9uxjcmCQK7dP8Lm/+0fe975f4d++/EVK1T62nbuTpJJnobPEsaN7wXvl+0BnS5dL8HlHLHrEYiQTc4cgvlA7RINI8RoRA/HPBvR4wauhcE5AO8MiR5RIwWjMWCGkQxmqU/N/9z52LC32u+qzMLaYKhSGdmYSXcsEj6HZFIP0GJ1uitOcQ6UyOfVBfXxQWCttgusjl+R0oTWt0/MMpUI/H/uzP2T//Q9yaO9utq1bT6Q7hgceekhWYIVnPuUCLr10uKccTuty8pKrn0D/6CjzrQ6V6gBWrDKyZSufv+lu4fYL2sQ2kMqCaa4sUinGVAsl6qtt3e/NC0ZPIuW6Kt5eWqSHowUpJOccNY2Tk0lUWO3S/5rXID3E0twRRoYHRJoE8LSW61SrZbkVi3SF/lqt3BOw1WaLVAsP1lImmQqxOqEkFvzJaYPwkwJxUiSqDpIVqkiz0Gimkr0m9aW2eDuPyxUZH5mkUqpqfKcZuzRW6xSI6K+V5IIpEC5rTfng7+xoo+7KCvfS/IEeXkCHGClT05oi54R50ziewydOcvjIPpzoopVrhDzBil5pNJmfWqCiVktyFWRi+nO3b2Xj+nPYes45TE4UxNMwMFzk4gtGOXFkRTiIGCoPsiw3TT4xVttLrOjk0a/NLs5F3Hv3w9Qq4kRp6OnTsDAFyzMrLJw+Ijrv5+jeIwyWPE++4mKmdt/L7Td+lT33HmfTsIyVFz+HJz/7aRRqNW2KHRB/VfOSh1IBb3k62swolHGVIvlKWfhHuOxKJtVW8zkXa3kROuSovZLiczOHyIU5B2Z819OrN9Ev1VhZL/RwqEap92pu9P55FSh/tk4jITSrcO0tFASfNmIz642RJInon2le4YF0rZG+piBxbhEGGhkZo6+vwr59+3r5YrFIgFFt1LEL3vUmD3kI6Wgt+Z/+XUMYlhFCgNVAwgwlJSKlwxuZp08CpQ2P0E4gKsqRlPO04zLhSBnwZrveye9+/k7Gd1zGv9z0IKfmjVc/6RoO7d/DP/3iO+HUndC/hcHZ/QxEMxT8iqytFjXtfL6wFd2dYfEQ5LfStRFaw743j0XCyWUX8IRf+gV+/+P/jd/60J/xole9lJM67n7xASmU6XnqYpJVKZ6iBCgXJxzbe4CuBNlmGgznBzEzXL5Fa+ao8O1JtVsjIWhrMxEptSSjIzOr0RA9QALl9UV0cgqxguvltdi1+Mw34Ox7w5mq3pwhfbY+pEMwsxApnBlTKSPBpAIcJc0V4SIxlAReVb3XqTZWSqyC14YRScClB0AfL+hbsvrypRIlKZVMbcv9oyxGfXR8EzY8jnf83HsZ3LKDb+zey8G6p5GvMBd5DsgdI3XNrksvp1LJceTAI/RpM9q6rsLq/CJz+x5h9qE7uGjTAH2C8Z8//jcs6uLNZAkdnTrGydkZWW4lqoM1VunqBn0fFWFv+7ZR6osrDNf6mFqcZffhAzS0gA1XXwKWE4SZhLtG7xJH6PASqr7BIbIg2EDsurJQoZCPdLrJk8s7Yq3btFYXR2oQ4ZMQiiBhqo1MsCANdN83bsTNn8QKQxw7fhDT8f+crRspyiXQlcFzVJe3mr5naJw4Pcfw0ASrWSKL8aTOGzGbd14EtAk/XpXXCSAu5AVuTI8HhXwL7NHu4uW/7uAJv1H1yCMneOiR+zl89BgH5DbAFzl629e59847GNGallZO4s2wsufoqZN89eavMzM/x/ZtOxkYHWLXRTu57omP59TiknzmUOtzTG5aJ1mQS+GhCNct8K1v3Cxl289z3vqjXHThVua0sXnzDKzzFMciuvm8LN0607JUJ84/n4uf+iqScy7gFz70p9w51WXbpdt46qvewHNf8xYyq0Cpn8ZKh9nFTHDVkG9DBkQOFwm32rBEDsHcISnlwBk+UnBq1uqCgteGl2lDDH8fWfoS7WwKQl2soHb6fudV/2DtmhmRxjczeo8MiI42pq4CgdfVjpwj8PfZzS60S6UfZmdnMTOCwnWid89wTWJMafMSAwHhM8Go2GFp6EdFO1Uul2N6+lSvs/eZmCju1UGm2D0mKEnIh/g/P/RQIGC9tx5svRm1EBPmTYrJe49qKIu/c7HRldUS/hhz10UUcgPkS0PyG3Z0LBSz+jwTGy/hne/6aa65+lpOnJhjSRdhV8j6PLXvQW776z+CpVtwg2XMr/YUo9fROi9Bikowvdoga3gQkaOhAeqyIGfdjI4/03jdVvtyheHrLuWGt7+Rd//yL/BL7/8lXvqKl9I/VKFaK3Lk9HEOHznGrJTBUr1JK2vTqqccvncPaD0uSsj1D4OLiTRNUwqk1VgVg60RLMOL8aTwtGZva2U9fDz6cZgZzhzh6Qbm66YaOgPhKoRMDBRwFurPhpAPIeTNLETfNxia01RlUYAEM2UUen3PjC/oEH/RFQ8FhmvpI6+QlmS4qIA6CbeR6iMsybPq8njx4VOe8zJe8urX4nMl7n9wD9W+ImniWamv9o6/TjRw8kEeP3KQli7AhnTkrkYQXDbLs54h0czL6tz94IMyqlNZQ4XeKW61PocTb+fzCau6JJudbeGdFEItz/LqKrlcTEu3/CenZwgXbxs3biRbliLCkeUqdHRaWmos0pWJGwwSI6FJRi49Ix+iE495jO8UOPX1snayJA9C1Ze++Fn+5lN/TYAxkzIdrFRIckZTNG4sLYqHC2Sy6Ey4S7TegisQyXhwScrM7CJhE956zk7NUMSkwFyUQRjYNKsCogt6Av6DDz0SKGIrEpXXtPEPigfbsr6hSPjj5UuyUgdltXfaaihcn7NpjKAw7rn/FMu6L7lvty7XDhyTD/iUFP8jHDq4yratVSp9NebmZnp423ROSn15iUX5q1tpF+tCPl9k2451bN5a5Nxd69i+9VxB6ZmX4dDXX+OCy67EKjU++7nPc+veBv2DBa59+lN5oi7ZijsvxCTDmfBd76RajZGT0vY95RcRxyW8rPys0aIn/wYmXJlOOSaLN5ckhMdH+joTpcIYYGqnLz1e5bufXpnaOucerTczLHIEpZpKjtKOFiYeN3U10cfEa2F+ZQltglyFdKL5zUzzGfqI1xSLYugxM8wjzupBl2kzadFqtbSoWNWIySSs3nppCCs4k3w0CgR/NPOflpB+IcBsgiEAzNnHVCxmCgszCxnPGhIEf2QU4gKJj9ULYuvo6BaTE2J98yT1ldOMPv7lvP2X38+GsQluvPkWxjdsY/3FV/Dlf/o8//KrvwIasmtNCsWYcpLXZBrfUrqrS6zISpKZQpg2cjmSrKS04WUhON32Zi0HQs+67Rfw+je/iw//zZ/zY++Wor/2egZlXR2sZyx3YN1wBcmYLpg9n/rkx7nxz/+Eh+++Da/LFm9Zb8yClFBloAo4FmZXkP4gyTv1Ma3Nem3oPZm+mlff3uQBaUrHYoLoMTu4meHEXGbG//wT5uhgUiS9vuIdr4QJNsITxhSOz47sLMDjcNICUdAAPaYNatkhueoJbazGg6TMHroXk4Z4zutfy6te9SopH5jX5Vyn6Vi3/hziapUHZQnPrdRxpTLLwtFqu8m6rWPsPHcT/QWkGI4xOzfN2FA/5VqZigS7r69KTpdJzXqL1ZUVmu0W5YKRySI8PT+juE1bF2tJnBd/JLRkfRbVR8KgdXaFYwQXwnlO9Tm6vivSpmg6wlEWy4RpL8HzPZjbgqnbbRM2PN/ONL6s+RScGHl+6gCnpmboiuj1Tp2Ans1btojHytqMj3Bclmb/4ACT69bTkgXVkeIZWr9O/NokylUkoxmdNtTGRqWYNhAo0WxrLo3ntZkKUo0pikTCeZQnkfXtEiNfFA43j3HFhY/jggsuYaMuH82gUhtkaKSfVIB0dRMvw51RuXBGB0aoqO9A3wA3fuEIh4569jw0zze/dozRMWO9YG6INnfcd5+mNN70mldwYmaZ/uoAe3WZ9nWdOA4dPcL45DomNp+j8mGCqLYEa39fnsdf9TjiXMK//PM/8Y+fP8ol22pcec3jeNwVV7Jx+zah1Av3wp0uzYqFRHA6yTBETkpRlr4aaLxI+QyvjU3LJ6iqLIrwkWFaiMkfHmmOKJ/DcjE9QgIiA4gfCays/GPfsGmbmdr4R4udFHks/MRxTKQ4VAQlHQKmdmqPolBf1iYa6oPijV2E2dpYQUmH8hDMDFXgzBLFIdNV/4xOb4cRbNLuPqwGMEIbcQ+Os09v4rOZ/8Q4wCkA6AUnOIWxcOQThAhDvfKQN1Ndrx5iupiEPChHXFfNEjF+pPYxp90EpfKImA2YvKUNPzgAABAASURBVJKX64Ls/Muewj99ey8L09OMDvZzeuoQJz75+8QLB3G5LonXcfD0PSzL/7VzdEiMXwXhrUHKHDXmXYGsNER3YJQZMUp7ZVUCp3lVv0AHqPL0t72bn/3D9/Prf/IhXvniZ+qYNsRwsUpbVkK/QJ/SbfHv/PzP8PpnXsenfvtXmL3nZshm8SJmGvCvi5mlk4JDTJOJDmnWxryG7r1Z73v2k0mBeQK9VKKxcYZFrhd6aTNVfPdrZpjZdxc+mnNrKc3txRNZb2in9lEveO8Vq69er5aGoRoF6Ki9Tr+9dGxRoAwIvkjWQiVfVhqm612GtlwIapXlRnn6a9/EM179eh7SBemBOsyX+pjO5TkgfyaybHxpQEf8FkVbolrMGIgW0B0nfsXLCoVMVlciOpS15nAB0yGjJYHtiBap5s7r+FcIlrduZtMAe6tDIr98Mw9pUqC24xxcNSd4HJngTwV3JFXbyjLxUYwTnF6Lsh6OhQe1cWZoYhkuOXwUY2bq2yW1WGtO5QNtMzB+Dq953Rt417vexeU3PBnLvPR7h3K5zMjQKPl8ga5Te12qLs00qbdiStVRWnLRtNoDzHXzLEXDkN8GbkjK12vOLk5wmWaxsCnIyPCyjgUiJmtYy5MRBcWc6dK4zOj4OPlcURjxdGVhryw0aNWXtfmsov1HcDpQ/cBIXn7cUV2SRWzdnrBxa55LLx7nxS94Lqk2sf0P13V66LBh/Vbi8y+k2zEOHprmwfsPMTPTZf36Hfzjt+5hz/Ryz73wVfl0l8rDTFx6Azuf/Upu2n2EP/+33Wy/Yh2XP+P5XPacF7Pr+udAZRjvynRlvHRdSXDnCb+RiU4oaVinOXqPT6SvYixOiFRmQoVTmXWlfNWgZ7gIvyK36AXe0JpVoe5qSqY6HhNCf9VqA017tAs8HepNyh7xkXcaIDTQ6dHUz8S/WScjlSUcikP7YPV6TRTSmWAN+V6vbhaanAkCQIX6CiDvMFluFmbXoCrRsTylnWq37jUPHZ1SIVakJZhFIfGfHjJSzdEFHfe9lE0m5hLHqizDLNSFWCsRTCo888bQQ1SivBPNhGpD7T39eUCwuykd7Tvz9O+6mhe+9RWMSUHP64Jr/WiF9SPDfPmW22BmAaMG2QCpL1AqahBdfKmQ8HPPC8sRsxwjIyhXyIkJhqvDFPvKuCim1VxmdWGWlca05qwz1reDDc99CVdcdin5uEikgaJ8zNjECLM6Ns1KAcTq/5sf+nOe/9JX8NrnPY8//Y1f44uf+Ts++nt/yJ997OPcqUvBWP3yhZzGRE+m4M4E0Eq19ATzYsDAdar5H3nNDDP7D5t6rdPLCguzoVWfbWymfoFvFJTC8JgqUwUngYl0LMtUmqpPrDqEfwGpWtAqWGrXQTwYCsw36d+2i7e98ZXs2jzBzNF91HUh0+c9A5FRKxWJux0ppQ6Lwv/KcovgA0wiqFUhkvKyOA/yATakqIPlGU5y3Y7XlBHBYizLkitVyrI8O6KZIBKvFJMcxcxRiMpsGR0HjeMJfBdWgfCZEkURPRkBwjFesyml14ELQZuCUyKH67WNNGaUxOSimJLTPGo6MDLG5nMvgaxK5mZ0qXqQTNbtyPgQfYJrRNb2qvhmYXGaKGsKPk/sOqw2TlGKPJPDefGz8GWncJZhcYQYSSNL4VuE5B6vdXhS7W8ONaGlW/aWFIVXvdMGJjsB1bA0vyA/7gm5W5qCx7OiUU6c2EOhmOOiiy5i/fgYz3rmFVxy+aUM1fpZrS+y/9BhHv/KV7F1RxHfzDh45DD7bvwyW85Zz9BoidmVFrd8c4a/+thduGaH/lyOgrVIdZfhuiu8+g8+wm/83Hv4q49+gYu2lrHmIq955ct52rXXEMm15EVnqy+QZh1inTZ7P6GQQbPlCbj0snAFJphWmAhsrRMXKR8C4AwTra3rCLwaQnARpeLbLFV9eE0ftfMhaL4wZwhZBl4INDPR2cStnrBxR+K7iLV8aIdOMiZl2kujeQzVJiyvLGBmdILxGnST8B3kEfEEOuJlWVfjCwjJifNhl8CLwJHqxRwaJAwYGLYrxkWPlqjv/39e1+OqGCzBXA5nOYwEEKxSLkqceYU1ukqHOAQle69DnZTKtMqUgtrMrc6x5HXMF78FdHLBq3jXH36G2qXP4suHu9w5n9LK5rj/5m/QufPT+KUHiMYGZCmYxllm/uQSq8vGUMFTSPulPASXCCZ+V71giERAl0l2q0z2jegGu8juPbdi1sCyPGnOMyd3R64QUxuosH39KOO1EjtG+rlsRz+2WieW/6wgi2TffTfzWbkqbvynv+SYLn/MtzU4BEj4v3jM/kda/V8MIvbjbJDrBsHv05yKTPh8DJ6d5gpBwzlBJ4qhZYp6RiQ4xJ7E5gh1aolZ+EJod07/IO3GCo2w0VtRdVXGLr6Wn/jAH+EmzuW2gzMcWMpoD0/SLhQ5LsZfbRtGyvziAivTC1wng3nDSJlYSswFRSPzrd1aJCjdjhSXxR3astTqjYi82KcgJealjJIowqeetvKdnKDMifZhc+3xWA7aDpMQWxZrHY5Is0baSJxwYpZJkHqixXc9AQ+9ACYF4aV0LVEPv6INu4nvNiBdIdNxPS5U8VGOmblFFuR/rpWHVF/E8kNSPGM0u2VSG+LUCWN46Hy2nX+DBlUbBqWw6cFjGj8oETEXJj50ogxaW1fr6mrzlbFL4kJpgNXEx+J9kW65vsL8zBKRdcWH/QyKGK3VlGOHTrLv4X18+9u3cfTkCZoLTa0jwbSJLMs6toVlbcExvgBTx0/wrW/ewaWXX82Ln/8KXvWSF/OaH7yCl7xwJxt3XYIbWc+hmTrnXfN43vJHn+LXX/JyDs13aeRhljyv+vGfZOt1snQ3X4xJOgO9gl83jjJiwWMqzQRr1k61KodFWofWiDNtTMqHJaHHK6FXzUUTI/TxaufNELl6eDHVB1ojxRfS1qOhqTN05R8OijGEVDykKXFO46s/aE4ZEGaGmaEsYexg1VoYQyOkWYu6LkaVVBuv4Aj7gVN7HxmIv1KtwdQgKHONHPWAystkiGOHs0hVDk3VG1wZvV7BKZx9H5s+W/afGwcIQnjsLGZhGd8LS0DZY1opm/ayDiMB7Zjzp6bomxjEdGTNdHFjZvjN23ndO36YLTvPY35+lbyOEF/76jf44o2fpbH/PqF3HlEen4rpui0xhZFLjDE3JuVRlBB43HJGKgXBimF1R+ojWsJn4spMbNiiwy5kmqujsly+TDVfpJzkQT7BVz3vBTzpmsu455Y9DBYd11x3JddccRE0Gzz04L1yc6wwsX6MiXWTAsMrZL1VQaDUmeRjorB5Pib7v5F03+nrDC9uysKcWkeA4juV350yZc8GJ8ybV4EPH8Vn3rZ8fl01MiSI2uSLcQGfNWUpCddZmf7HPY8ffOM7acgV8fVbDtBpJaSROrhYfsoRtm8e1jEdFpdcz+IqlQcIlzypXD2tbkdKTorRMhIT3Ylpd5ssLKUsLS3R6HRluHgiWaWphK6x0sR3Uyn/jONzU4SfcUXw5rTWyByRoycneKc4QoREOk1NvntNfM8TFC+IA9UvyhxRnMPiPF7Kbnl1mYZu3Ruav9vQ3Kttmp0OTngYHBwkKeRZXOzo2N3l1PIqo5PrGdxyrvSG04gRsXCRxIIn0MI8ARKTUpEpL7hS8V+mZEoi2W5LCaf1DjRamIsVkM+4Sau9iu9GFGs1Nm+GsdH1LK2u8NCeOZblD3/gISleLXRso+YeHKZYLHPHTV+hb6SP8849n47cIPsOLXPXrXey++EjHD18lJWVBTat28w5F53PV776TbbuupQXvfy1fP6jv89n/uVWjpyqc/X1l/LOH/8pnvq6NwfuwIlGvtXS2toUJBsW5EJok7mOU1ySr7aHc9HE4ghvZxGdKbEWgnsBp2wUQobLm3ANTkpPaOpVeXVcU8pqI5pgRlC0zjlCCGnV9F5TmVmE9YKR4XtByNXre2GNvqG55iMKCZIk0RpKwpXo3CuBTDKeqr8XLkORwBQx9A2DOxEkFpHCYKbjkZn1Bj/bOHTQEGvR/9Nf78XwmtSfCYHBQlAWtIB/F3oVYKlqtMZe24zMLbJx3Shod0W7qunoWj+yXz5Do7D9KbzjR97D+ZdcxpKEZGpxTkfBkzx4zwN07rsVv3AEL+tkdMMIhZK4QWNWxDA5kcN1PcHnY5rNhy1W+ZY1WfANEoyB/Gb5ivM4yygO9DOoG/hIVtCyLnOmj07xjBe9lNe86U1oP9Ax7xxGRgc4ceIkhw4fI1eqcv311/L0G57GuC5bTMzjNSaal+95LOQDrgQbBLyEgrPhfz72GmttHIeZEYmJXcCbocchXlL871+vIm/hq4Res14Hpb7z5nQMbUrYToaNMPwkh6oayyu0FHChfZ1nv+6tPO7aqzjVgmnRIwhNn/C34/ytnH/ppWzUhlZMMinRNqnGasoaDn27NHuClIsiLFiyGi9vMcGYXZpvMHNiDmtDsRRjksqVxjKZORKX8cB990qEWhgZkcqCQCoDWi5nHjMDZ2dy3z8KuMvUsasgvUdXfOFdEMaiSoyZqVkOHTkmHHomJicJF4HzOuVESUzADdqVulLEy406/bUqE2PjIMXdNsS6gk7yGsBAo/Ho45QyBYcJ9kwwZl5tddQNP63QbknRCk+hRZgjkYLrxJ5g6amTLsQ2sG7dOs7ZUuHpT3k6YyN51k2Mye2wgXKuwFG5Go6cnGX7um2sXzdGmnUZHjC+8IVDfPnLX+Gr37iDm7/6SO+S7cD+ffRVK+yQz/yB++7kR3/zC1x+5Sa6Qsaznv4MXvi2H8dHNW0Gsv7nTws/bUqCx+RGcxG0dLnWbDZJhbcsAYu0Joeo4glffTCXEwvGhDX6sE7lkHXqgnLuNUA8q04hrWC29snCENq+vBjKOUeweFNZuiFtFuHUTMpPc4cOmXIxkfDpIgEWxbjIiF2kJqEeTH3y+QLhiXMJcRyrzmNq5+V6cJnTWF2VZRo7wpn8pkGxtuWzCI0TDRo6qwaiXup/6hOY7X+qw/9F47bquwpmBnpDCGgIlqN3oYAzj1N8Nih59lU/k+rTukWSFLeyj1h+1cVuXcel0D7m6Mh2uRiavR5+2xO4/HU/Rv/2jXQmtuFyLY4ffYiv3vjPPPzNT+FWd6udIIhbsm6niFoJBVlk6PbdRBRXiPF9Rlo1KjqLjZEjVo8ld5Lj2WnIJAT5jIYI3gi7YNylOb/MgpSDe8IL+dS3vsSPveHVpPKnfe4fv8GxRw7yhMsu4ode/wM88QlX083lCDigi54AP70s3/P830UHM98b2a9FBL6wKBRlOM3shdWQ+35BWPp+xWI+T6b1BxgLcYPVlWXMTOUpmU4JSW2o12/m0D5MqefJ6r386q3MtBPmZPlluTI+LlGuFhmZHGdkGOZPncY3VhksViicUVwmgQqWq2UdCUmXQq3C5JaI4OedX8ypG211AAAQAElEQVSQ14pasY9quY8o8L8szDgq8PDRgxLJlIyIyASAUj1AQtJ5JN8hBYI54CesYy2kvTV4WTUhjx4Ni9dopn7zM/OyBuekF0yC7llsrZDq+FlMytSGJqjVxsmyEliVejOm0Y3J6VSW+ho7zr+KgYnwY2RlmiuAxZhw2NUR1/suJoboBQc+ysi0wZuCuEVpw8Xg8gkWOYIC9kA5X6K/XKUqgnYWl9l3wLEsN8KWc3ZwwxOfwuOvvorHXXUNzgqybFssyVVz480rDPXV0EAcOHiU5bkFzj9/J+vOybjwkou4RpvkxZdfQKF/lH/4wq2866N/w80PHuYp7/4Iv/0Lr+b+Q8d44WtfweOe9RykinQyXGWuWUcHRNIowcd58E7jC14paJOGjIRBZ6HY8OYwr2pTgQoDns0MF0Wg18w4+4SUmiDkEJ7QVsOJRhpABYHX/KPEVIFeM8PMlPrOG/qFOdFgvhfUX3GgKcJdr16TO9Ek9EoFd1DiIdDqit6hFJKwqdja2C5NWyp1dOV5DsIQfvtCBdpxEyIhwsww04pC4f9gCID8Dzb9v2yWokU+ppVcV3S9J1VZCJAp9f3eUJ6p1nqVTgjupcp5Ee4EfTrOTevYdVL+3u35Lk/dXODB/QfZf3qWC+VvevUrX0C2PMvMySPQnidYU/v2Hqa1/2Goz2PtEi6p4PMtGqUWvtnFLzkFj5dQR7OeZan2WeFvhTpeAhJHWosI1pDkzzVW6CvV2LB5J/XU0dq3hwBfNhCx7roL+MHnPZ0ff/NT+Y1ffic/9xu/xMCVN9DV7p+sNOjomOqkEbxWx3/3cf/dmv+5irVxtAx1CzhVRCgLQdj3Jig8j9JcSwwtwlqi3opCDtWnmIVShP+1EH7rKnH9bJWgrywLp1IU1f4RnDaX00f3Myi3Cnoue8bL+KkfeycLumSbOnSc4wf3c+C+O1iePsXm0VG2rovp09iWzxNXquSLNcqVGuYy8X1KQ5dAca7E8NgIF+3YjgGrMhtH+/tZv2EzYwND5NS+b6iPQt8A0yuLgtcwQ8ET2N+Upvc4lfUSYVGsFa/hxWwtd6a2F5mFsoSmcsPjG2Rhl5lbOEhUSGX9PYVnPf16hvqN3Xd9hXu++TkWjt1GfzRNsnQIt7CH0YqnZKe58HEX4ccmIF3V/QOEYdtyywSXSjeVtZ+mvSOzDxoigihyxIkTjyYyO6Cg8oKMgqRQxOtUYECxv4/RkUlK/TVW5NI6LkV+x9138fB993D7A3fx/t/4AF//2tf444/9G6dmTvOCl7+Iqy4vcMudD/KvX7iRw3IrhB/d27p5PSWh4KE7HmLp0AEmq3mGtRn83q/8NL/9updz+42f53WXl/jMX/0NP/7DP8QP/8g7Gdp1qSDQG6dEcYYVImJZiW1Z4x3JR/B/R3mjkAvwdmG5jZYAFhGUsRffmRnmncqM8DjW4kwnhU4ro91YC+FiVUsDyUwcQZyYAjjXxTRoUJBmFobQxpeJ9ik+5B1EwqMFDIa8j0RzQx3xwZyyqNfWzMi03uCf9t7TaDRYWV2iLTdSKjdSqlOLGpIXf5pLUGNclJR6k1fLFXJJnvAHjAMEWVffoOUUgaHWZ4Kgkagp8+/eMOm/K/zfLCho7kiLCcBqtQh35KS8hLuwdI0e4FH033md+vdgl1AjBHrbBbYdpDwmdHs7VC7jXSy8eLZvrLB1VIiRU8nGn8BPvPf3GDn36XxtX8xDJ43BiQnu2j3DXV/+S1q7P47ZlC6Qcgx2h7AREWxDA+sXgxS7+Gqbqiy04ZajIium5CYZZFLzpIxFKRsrJaanjxJNn+Rhn3Gof5ywRseV+HXPZPL5P85Lf/Evue6t7yUaPg98CarDtAR5JP+zIr1O4btfH7JiBKJ/Xxeq/lfCGl21PtEhbM6BUcNPdXRlrXlxtAy87wxr350MfUP4TqmWonHMOXI6eUAHIZKiBKyrgXrw+5ja8CjOiTYqcxhXPPtlvO3d72UKxwnLsVLbwDcOTvHhf76JvcLvPbr8srJjtNqURbfE4UdO4nXD3l7ViN081kk4cOAYJ2a6lIYKRAXHIycWuPP+WzndPKVTxwxubp5oYYb09gPEJj4Q/6eyXsiMQJsQhAXCYxrWep8IsxDURrCtpc/mIZFCTORbLoWfylldINPG2V+cwFivkKN4zlOY3PUyNl79w2x+zm9Su+InuN0/k32TbyK++pfJXfAmJp/2fqy2TaMPah1lRqxD1m7ghZ8k6ROeSr1gJnwFPOgeA12aI/eCWFkKWRBLZrw3SHLkBmpI+xK3uywvznL6yPHeSaGkZnXNcvD0Asf2TjM7s8L00S4jErykpTUttrlIrh3dU5KTUltY7HLnkdPc+uAjTPUPcp+Mj9tcnvlLrqD4lGfze197kE/uq3PjYVgZvYjn/+TP8YrXv5ts40Uk8rGHHcQnQ/TH/ZR9maRbIIoScoK/q9hHOTp5IyvHhItPkkikcIJS4OubaoyuLmS9b4ccwbQMNDHfUTIj1prVRcq5I7nrgk4+PlUsZejV13cyvC5iI/Nqk2rlmaawXlnWbdKRJZ51VsHXwVprgbbaKu2amBARCT5PeFIK0idh/lwuJpfLsbq6yuLyElFOMKssyI6AFDZTwUdOQDlK+QJJkrC0rEkEQqRq8XwYUQwS9eL/6HNWuMwMM/uPmv7P1WlVZhrPKeglhP+hEbRYrSM09WRCnlKKTGVZYMowrgbLk5e/bAmsQS6pEh7PCj43ytj2J7PziutIxreybDGLc6e4+8Hd7Ln3NpqzjxCsWNMY2uxo6Hi3JLXYkpXlpEitEPCoabtrI8bEJJrT06VaztEvInVk9UatJRqyOLKxQVKtsdsoqEMF0xHQRkcIylZTkIYjS/BHFkqECztPqmItSK01rL5rrxfdQsqk2B5bHsr+94ITw4kPpITEp2BamLV1RDfhD9Xx33mEIdHPTAx9hqEsbAqm5qFMg3kJSiT/YUwkJSGFovJCsYqPYoJ1g+qpjvHy176ap770JbIYl7n7kT1y1xQojvdzXApiZMsFDA2PkZMlWSm3cR3E0wnVfFlKvY9cVKEl5dFteoq1EkmfqNyExYU6XnDF5rSOFgUJZbEj2LRpmuDsdBsE4c5EZO+F9a6nKWuq0/FkmVPf/z6WQ3uvtWCpGMHTWKrjuzEul8cHp6UE2+JJ4r5zGNh4OUPnP4fyhisobbqWiUufx+hFTyU3KUNh6FJRtQTyeQoyzLVwOvY78VRGhLdEQfSxCCe6Yya8KThNa9DWmgLMlooG2giCGwLdPWSyLMNvwi3r5IfWVi46nC4oG8rPnG7QakJ3NWJ8KGG8LNlYWJERYWwbHWTj+CA7N48Tl4vce/dR6uLHG573BC55/DU8Mr/EZ+/8Fh/9xOdoSa887hnXc8Pzns+LfvCNsG4r3iVIk0KWUzBIc/i0oHLNL9x7pzUlRlswpVpDS7tHOw9BW0WKUF0qJWrmVWYC3dMN9BEMWjhhfS7KMPXr8Y5kLqQDnVMp1FTrTqV4DbU5E5LY4TReKAuxk0EhZkQ3kHjNJWL3Yt9pqayL0SH89iNhbMHU6ayQJAJW6ZyUbKI1ZMJ7qpMuedFHdHHyKvhg0Ya0QMZMY6VdusEkVsfwihdFzCwkFRw9JhKQypx5z9atZc1M49ha5v/Gr4b93x7NxKCYkKI3DCb9BgJVL+HxrqisCI8jE7HRkcIogHbSi887j+c+7QbGRoe57Y47ufvuO1npROQqkyDfHKK9ulGUAOTlQMqHwaWcvCyPUK5iwtOigU5AKorpzecS4kJRocyAdsTxYq3XNG3NEX5zjdUGfrWN1+UbIpbTzmrkyMUJxSSHScjQaGFsC58zwbGW897OpLQMH4A80+B/ITKztV4OXGwKEVGcUyhgBSMIAmHdfOcJ/BJyZ7uCw3owh9KzwSlhOMuDCU4ccZTHdDrxYmyCMEn50mlgsjSK8rm/68d+kot37eLk8a74tcHVFz2eSW1a64aHqZSKGiERfgaoDhWhVCJfLFEqG0IZfQNK553aePLaIPsrMDiYl6WiPjqGF0o1omKRQn8VFk8THpMl7kRXp83ai4eyzDBZwV0psLp8+4tS3Knyoe3ZNSN0h7SZgXN4ixVHFEplzdsllfCaxvSCgfaSZGtJ+kKWEbNUoxa7zp1g6/oJbRwBP01J3Sw0lwh4yILCcOKhcqnHLw5PZB4nXBld8a94JuAvSvEZqAqyjG7mdBKQJm2t4jSGF72ifERSylES/3U1TqLG3eYqvt0ml0CpL0eulDK7mHLw+ElO15dp5WP6N6yjf3Jc9f30V/uZmKyyc+s2zt+xk1q5j3tuuZm/+uiXKGi8p15/Ff/lZ97NS9/2Dujvh+Vp3ZNoLZGUkdDCitKxx3TsF2IxMwK7xqTk1D/EieDPB2e59q/QxouPolwELtLanfpExJIny9RXG2NE1CszM0IbCBM5wqbkNC/q5+JIdTEmXCKZCpt8qAsxGp8owqRAO2qbZpB1U4Kt4VLNIdi85rEAqKiDHiMC1WlQulK4AgWLIUkSYZbek4nzzIEpFlt0CU+m42tbCG9qFxbmtbm2egOEuu8XvAT7+5X/n1cmrD4GaGd5sDyplG5YYnXzRVx15ZOYnNzCnmOLHDopX2RxlNKGHfj8qJDtMVMkAngRyaPHRAQhV0VrdRLMjhRHwLRX46Qihhax27qtDjhXj++8oa/TgAqBKcw7rPcPfQOsa8H73kx8vyfUiWfFLWttzOzfNQtt/l3h/2DB2b5mGjcoEMFytiwMEdJmJgFamz+U/cchrGmtRejrw5q1cZkExjKNoSNx5jVXwOn6C/iV9/8ez3vZE3hgzzG+fsftXHzN07l93wn2nThNJo6e7aTi3YyVlTotWTetdiY/b0cbZov5+gr1RkekiXpy4oMSqnvCPF5tG+0WHZl6rfsfJkub5HMOgpDKD6mhSSIjkkDFsm5ysVEsFnCiFXrMBGPm8VIUAf8hQIqznGodrlCBnJSPyxGk2GuNSGA1CrgKLtdHUhkDCmCmV0FtXBekOUllEHgcxKrXxhcsMxl2hHl6QXPb2eDVR3RBCjjM5RQ7x9qYamzCbalYoTLQR75ak4LIsagbrrnjUs7C1/pzRjl/27mURx13zWX83dfu5c6Dh8iNjjGTy3NcltmXH9rHPdML3PADr+GiJz6Tj/3DV/mdP/1rTkwv0z/i+YHXv45Xv/aHOOfq52PUNHmf9hkZIEsBR03MtL5cQu8RvGYGwqXABMHuQpnWE9K9EBp6h9emF9bpMMzWQq/+TDrwUGgaQki7sHBlMtFFUa9PcJdlGgeyXl4oQQnR0vWCmWm/ymRTaHzBEfqGsQJ8Zkboh2DrlSnnSXWyyJTKiKTcndZhLlL++7/ubMdIGj6kg7YOTUMaXEhqTb4Xg/XSXkJgZvx/5wnrc1pdpoAYuYvzs1g2rbwjnphkYnyYQtKlEjt2rBuCiRHVnWGapTh1DgAAEABJREFUgIqAEwmRDzgT0jn7pBmRc6qRldKzShwuiTEvQsliWq1LOehCob4iX5L6JIU8ToQLSlwdVeLItIN2ZCV12k0pjRUplS5mYVJVf5831AT69ZhF8wcGCSGUnQ29vOp6bbz/PqN8d1Hod7bELMxwNofWgvjwu8cI7XvMrKr/+JVlJqbNtNFlwk+Gx8tUS0OQYHj5DDJZN65VV/my5pml76KreeOrX89QX8x9tx9kdfkk9ZkjdHUp5qRUYx2VU42VCmeZjufhgqOj05zJaupIKXc0bogtBXOOuhRsW76+lgSpLRw3deH80J4HZJk10ISa98zaRDM1JxYPBHlJZD3ndSlkQocPOFQzH/ggmDte69C6vAKWoUEgJ1pKZwZF4C0hcJwPvBIUgo6kTjjAN8mai3idfOgsY9oMhAqyOMaJN6KgqAS3Tq2ICTj7aFrO8oy3iJAXE+MzI5crKEQ4F3jQE2gOEUmxLH7O0/sRLm0oqy6lVDOKI2WW5qe5/4GHaC97nrQz4ilXb2fmwAE+/Idf5PTeB1g4sJ8XPOXJ/MjrX8WXP/uP/MYv/jpLJw9TjTwljfP6l72EX/iZn+SSJ1yJ785CukS2dAJk3SZaa6aLYsTXvU1NuALXW4rA7cW9DUVKMWTMLES9XA9fgQhhLSpeW+daX3rjoHUqrz6BJmbW62tmQpcp7XpxjwZqH3Dhu0Ko0qG/iQfMTEkPSndEG6eNNy7mRb+ENBYNkwhiWbKRwwIsGjVyCV1dcoLqdULN1NcLuB6febXDCLo18KJGVisxQA/AXA6nQZyLwWLySY5cnBAes9A0pNZCaO9VFOK1kv+TvwEp8Rqig6URghUwW0cn1S7ty2LREbZuvYb1W65iw0U3MLTtci14XEGvaKAvzoy1f8opHXATAubEeKnGiDAJPsJbouNrJslptjLCTWgm4gbFoJ44XXB6Edci9TPEbB4nRRwphPHMjCD06Ak0UHTmzc7Ea1Fo65QU7TkblMVMgyphZo+mlf1ffsM8obPZGWZVxuxM2ply//HrU8PEmE48Fym4TFBL+hwRkctLbeWwuIg4Xsd/KV83hBNWJi5/Eu/+xd9h53WX85G/uYnB866ntvl8lrTYtFyj0DdBxxVIaoPkK/3EhTLVvj7yulku5mJqBXQsdpSK4nEHeXJSGI5EQlWSC2nvnv20V1cIj2uLaKKVb7RJmx3CT7AEWppZqCbgoBdEgiC4Zwq1LnCWAzOFCDD96/bKTa4LERuL8gTlSMegqzadWPQuQVSBuA8vfkB+6ihXxqxAZhGp+MWktHzXC0uGBRx2Nbrw1ps/1Iu/jEx9jFQbSSafdFf+zfBLJN2gzGnhHWRSKE0pioWVFbblIsoNz/E9Mxw+5QVHSn7jAG5oHXtXGnx7aZlp8yTnXsnmZ72Uve2Yv7jpDhZkpTeqg/zLkQ7R5A7e+1t/yavf/1Gi8fPwhRFWj8+zfPgU5vpJRjfC+DqiXFXrdtBVCIDglNdagsIS1dFaguJzOi2GENblbK1ePTDAzHoh4J7HPipHwmGmehda02vngm5j7TEzgtyttdNm1E3BpyrrCl+p4qwXh3m15NAMU9cIhxO8Ia2sXqdAr20n4FWsEjlHULKtVqdX1yO4+olwSma9cVwY1MwwM6IoIjIhQECHxTgNgJ6QNjOl6LUzszVAFPP/5POfNpfTyJnCY14JTFeWUSjJ8Ayfs4mrr3siT37SEzln2y4VO0yWKk54cWD6F4G+wjxg2iVNVkToaxJmrzHaXQktYGY4F9GSQAvVEvakFwiPhMabRhItTMEFCydyOCnenASwWKiqfyT8e8WhQwjfgT3QKoRQiuhnJsjOhF6ZPmZGgNsbauI0jqn0P37Nvn8bE2xhrBDMvtPG7Dvp/2hkF+XBIsAR4jCe0xF+rciCgST4cmSFAlYdwIuZ6w/vhqEBLnjZD/Nj8h1WByscOXmK1tISUZITph25vIesI32dYklMeIpSumZGQXOWdcyu6mKoWC6QkyAlUjqmeYsuJ59nnvvvu0fuiWZvLO+MDCMViOGImkrhZYbqwqhgZr1A77He9ywNQuxFUzQCQQ4bGqQjLZm1wZQGRamqJewqzyT8iOYW58lU3/vxMNBcahPqfI5IOHeirQsKV8skU31gJCktMQaP5pXwKg/BaQ2hT0insu5NI0bCS15rJnJkcmMM1VLkZWF5zmtDipiQn7lSqfHwoSPcec8xSpUyr377U6BQZP+pE9x3YE/vvwK6++EHqY1P8HPvfAO/+Wu/wc4XvpCs1q8ZuthSnTgpUSxVsAjCvJn4GqUREjPhslfqnOoyKbVMSzi71pSg+JzWFfQUZx+1XUtKDmwN32v5M9/HlnmPmWZVHNZuttbezNbK1SWTnIe6rjaznkWqtkEpm6mfQ/BojEBDwUEvTkFpU9+grENkzkv5ZhoTUq3J+4y2Nru23Lde43qNGfqEtmFsR3sVYQivo1jo0JW5bNpxullKYLLQMJSF2IStMICZ9Sbg/zNPQFjghLUFeW/CUYuAzPArwlot3pV5/LXXcuXjrqEwMqH6Yq+xf8xXjZRTiS4qlRDBet9ebEJyM+yI5omDEMiycxh5CVmtUqVSqYTG9IiiIUQ3BAZKqn/49qof/ZjZo+mziUCbs2kz1YdwtkCxmcoUn33Nvjt/tvx/Jz4Lg9n//Nhn+4b5fVAyZPRwIEvNRXnCxYdbXqCii07v85gZ2576FD7wm7/D9IkZ+d9PEk4Lq9rgUiny6aU2DV1QNlupXDQtuo0uK8tyHyRGUkpwIXYJLR3vu+qDBCVYKR1Zg/t379XlnXhAAuZ08Wb5iEjKOcnHxHGsub2UQoCUR+kjcPBOZUqYc2uwy5o0yVJPQMOaupDJhxqsH9B2nEaQKeAwYlyU0KuTBea0sXsF6i0IlrY0t4aF8OMxwW3hICh135vyO/g2Ih59LCPgNVJRlC8QLhujkBGgOeUrtSq1Wo2ilOrMvBEXYP2OiIGBhIXZRU4vLlAuxYxsyjO+YRMjI+s4dGKKL3z5ZnbLxxtXh9mwaQc/8LJX8vY/+ANGn/x0kJ/cLS/SPD2FxWXyE+tk/UpmhIv2wirIcpaKAeHfesAjSmf0cCRcucD8YQGCHeEyJM+GVDgL6cx7JEK9tZl9Z+2hrhdUFtZ9Nh3iMFcvqM7McEJmr41wEXRd0H+9IEUc5o1YG9cHYAPtVO7PBq0lwOsDgyKSqVxDKgVmRpBjGetk4isz65WFuUII8zrC432vIlKDkA0cFSrNDMR4IYQOvbozn1ClyjM5egj43jbfm3+08f/rEgENWW8NYbkBl5ks3jjXz2qn0IPWLKJ/ww4G158PqnNeijdfDQtn7QljrKU0kFC4hjsngQqliYQq4MNhOhpmqvdBztXUkyQJSV4+IzU0BYRcE4eYGaa8mb5eiRAUhTeMFeKz4WzezDAxFM4Inc0Uh0WdDXz3c7bfd5d+n1yY++wYIf19moQiM80XEqFNCCH9PxjMzvRVexO+IWArUxRokGEq91Yi6x/FdAmaLRzHlUa54EVv5uKnvZBudYLZekw7KdNW/YKPaciqWm03CaEhws7Lpx5wWy5FOFl7kYTcNTVy+JlOWZxpu4HXBnnqRJ36wjw4kwJug1RDSFsSQ8E4A57K196Ax2CdminvFJQwM9xZJSirB81nOcOISb0UrFICQkM7siyHWRmsj7QR01nNtFF4uoKt204k4zHI2u0NJ5jQY8KvSWlYqkyPNgYhTjPEWBhqIKXhFdRCuRRLHC5STrARGblSmUKlj2p/nlMpDA/AuTvOoymD4NaHVzkmJXrdS1/Kc9/0TqbKQ/zyX32Cb880WRgc5HCuxsBFV/C+v/kMz/2Jn4W0BNrs0m4Rv5JQrE2AXDxoLhNc5iu0dVHaFcyCQMWG5WIkDFjArxbke1AKbtGN0K5nYXqc+oe1OVV50cm8x7y6ihChScB/qEdPUHqov6l/KA+bk2ZSTUCLOmmsUB50HJETqjS+c2SoTq3MTF+ItEHlY9FJ7YNCDn3MDDNTvdNgoY8iKWUjUn8hEOWF72C4enO9sb3qvXgvFk6d5gmzOJIcaDWFSkU4KlDIC3nkKMmR37PCNEkixYCesKDAtGgKZc+89AZ/NPN/WCIgYQ1kIVIJZ0hYjCCQ8vxSFPI7LVlJrD2xuNyrkzcJqPBsZpApqNqHNIZ3UQ8npnaBlsK/Sh2r4UfERISA4zT2hP+ZAQlJW5dA4UiiITDTWIGTlOlKWMNcgaEC82Q6OnekRAIhzdRObc6+Zmv5wByhzMwIjOQ1ftjNOzrR9MZTPtSfDaH92RDKzqa/Nw51gf5hrABLqA9ljw2PlolRu5ovtHts/fdN+w4+a/dCpiNwgDeETBZfiNOOwyL1FCKOHTuGDQ0RmLc7c1R0ijDxKp1Z3vfbv83VF53PA3ftZf3YEJvWjzEqN8JgrUSlUiIvV8XE2AiDUhgWibKiWRTo40CuW9EioysZS3IFnUgSps0Iv9IdcF2fXUDEwzLBEV6X4u2sUIWCxwSNJ6DWcB+Kw+knrUuBLiPZxOcNE+2dOzsYUvReyr2hMdtkvd/kAstDXMjJP10i7iti1URla3yVrXiypQyxIuHxpjHOhJBHsJupQMEsZkX+29XVFhYAEDLbLZndvotFURB9jdOmLR/zjqKhOzW+fesDmDagVz3vIt76+jcyJJzc+I+f4bYv38S4rO2v3bmXDQP9/MMn/pyP/O2nGNi4FZZXMQHkawUiXZyZThEUEt0PLnNyzz7mj5/ASjkqY33k+ipQzuNFQSLhUdajQ/ACmSIzfaQ0CfUhrRBI9Sg/OSPAHtYtMqgXmBln+dNx5lGZmdHjS/FPLz5T1Utr7jjO4aQMzexMDb32URTh4hjvHCbl6/IJls+RJSpLcpgCUUykdmYRLgr91sbIJfLFa02p5rTIYSYYVBWpj2k8H1aekdeEjrYsgaAEyrViL+/kowx/oAJ10CxYGFydwPXqITsTg5k9GnjMY2aPyf2/JKnjpDakR4F5LIRm38mZ1ovWGnapXD7gZK1LIuSHZmZFQpNMSESbNpkjL07wsrIQoUwEIRbCA3q7XkLcZMvkOKZOQYEcl09yy3CE0y64fnQ9RSmGYBV4pz6BiIrjKMYMNCwWORE30T5ZUFm0BsyjX3cmlakusOha1mG9fpGYJcAd1hLGWatd+zrR1MzWMvqaGWbfCcroNdDrxBO9/oLNTAWsPT0mVtJMsIvZArzfb66z7dT00dcTgyUaPoQIM+uFHlygtNYTXh3Hx0fX0WM75ZHVm1b66RVYRbHjbR/+OL/0oQ/wldsf4PPfuIvjzYyjc3XaWZ6k0M+d376Nk1NHyQsfo7po6x8aZKjSz84tQ6wbGKBTX2X65BS+nXLBSMzD994L2iirY5NQ0umm1ZYVukj47TPXaAg2g45wLnjMlJbWCD+YgAzkcEnog1M4l4P8AHFVVrr4KTTzhQjiPKYPq+4AABAASURBVNrde3AjqzOu1JQv4VLhUBZ7lAyQxUUt12kOjwX/sMZFClK6FJdXuV4NIDjANLeJB3FdcC0pj65A75B1Wwz0V6lI0UnImTp8WOzp0YJYXlykXl/R9H3UBMO8xtineQbWDfOsV7yenVdex798/XY+9IlPc+exWRqDI8zK6r3pC5/mt//279lx7dM1tzahLEWoxstBbMKHL0qpaoML9I6LNYYnNlITvXq4CZdpmdDas1q1IOHXxFfeVCjtJXbEhU+UCkaVhXIDk3Fo3mHCIZIxLyYLzbRQJFIqinDaqEy0lbZUXp1cCMK1k7KMYrVz6IOpQxgrpOmkBKMkhCgykiQhwJN2hTudhuRvxcyEX+FMMDtZ7Ca3jxAbFkEvBiKXZ3x0XOCkzMxNU9R9TCnyzM/OqbKCqXv406doI3ZYWKMjPO22JpKlFUVRyGr3EL1ltfQy/wd/AvG/F3zh4HuL/pfzTkhE/BGiHvNo1zdZfGETC4OamBIRNDCJIyJdeoibP/950bvLVl3S5VxCc3WJVEzlnYlAGWnUGxVRMQyBmfXi7/cJFlkImSwYSdr3a/K/Vfa9M7uwkO8Z0ew7rczsvwuvmX1PTy3xbFFYe+RA8dnQw4dwlwqfFkGci4RqIdt7YglIFCWg00JXBPXhTx4Kv1e98AU88ynPolCukoqndWhgaaXFonylYxODLC87FhabLNUbNBsd6c0WcexIFJBSkG6llbUYGCyxf/9BFk6cAEOPFIyO3RJhkSUUOJUJlp5iMMyMYD565wl8IL0g4dL6BKsaqo+AVEK1aqeEuns1Ct3WQoQJfqT81vJgZr1AwAu9npjwYZHGtbWAHu/PjB3K1E6TqTS8GU7tG42ULJQnOYrFYm9j6VqTSNZ1qVClIwWzZ88eTjdTXnbdJl78whdxemmFf/nXf+aWb93O/XI5VLVJveGH3sJHPvJRrpdbZ2L9hZomr3Ejwm/GOdGipU3B43AxghPpGAEUQa6YIyoIc4Kzo8umNPi4tU51RigA0dzCGoW7szEaA+dUp36q91p0aOtZe3oylgkHGtNU4QMTBD7xjlTdTA0zC/X0cGhKozqzkFgrIzyaN5V/NiTjONaU6qxMJD3YleyaYg2gEo2FBtV8Ad8hCAGcrQvtc7kcobwlXjMz8rk8ba0XLdTM6FnkYQgIrJIqQmOoRCnDER4zC9Fjglb5mNz/ycl/t7T/zcWIFiJJSkcIDkqQcJzXTt4btu0CveUWLKs25RO//D6++K+fp1zto6IjZOCto8eOs9JalSEuGoiJnFAdBMWL4Xpj/Acf//+j7i8A7DqOvG/4X30uDM+ImdECW2RZYJkZY2YIJ5sN7iYbcp7sbpiTDdqJmZmZIWa2Zcu2ZFu2xazhe+/p71fnzsiy42Tz7u73vs8enTpN1dVV1dXVdfrMjLwXrzX+Wu6T7q9jKYYU4cHLf6PrtqYMD6PN0m2122W8DXoi9Vqz99uG174XtqfleYf3YlRLQX+dlpmJm8UgudE6jeAKQy8RPXljzJsSgec/FrbxHcX6Zn3hh9/XaaedrMbmvmpoqkdDXdq4YZV2nDWLxZBq3Zp1Wrn8Ha1bv1qb12/Uxo2b1dbRzjhReRZ/IAqqELktWbJEa1bheCVZ9xaJYxFZQVZfo1ibeQbmVNTHbesn8JZjfPjCTyhjMdKM7lKOTrRNf/Thdtki7WT/8g6S0/AV6pA5dHiL1EfkR2iZKbvMyCSBMik17nCyCNF1RbmzfZ0qXSVFOjUPHAnPUTneIPJEabU4xLY1m3Xvnfdr4rh6zV60UCkD33rzjbrq4bdVX1ejU0/dW1/67Bf10Y//gybOPVhbtqxRqWMt4yV4i6hCLo9eg4p8gHRWJENoxmBElC+/qnNn8ogySUwxoTZvjJXKZSPioMLv1B/0rK6bCCkLOVkSAG9KZYbSXHG8mWQfu5gvQ8eRiNQ8b3SqxHdJ0i113Xs94LxQxRhSylpJ8jkJnZbZpVOCT2/rhZRNydsyndLX8xkvnu9FIvWfs3e6AZ07OJ3Ozi5a3r29n7d5TfAHwyOMZVAt6z15bbvSbbn/LRkzew+r2SRnKn9P9X+r4EOYma8PSRiMkfTcFSY8K2LMAWu75bY7tGZNVCOvruve2aC6Ql7lJFGFL8g5gcmraWDy3fm6ffWQ+auJKZE5bTdOUkWm1EGSGfT0912Zgf8VfG/7+6iA5SbiQNYNcRv4wvDFQn3v7W0qS+av1xWsMItaRMYh8qjeZoZTDO+Rx8xlo041Egsf10e/WlnNQKnPKB1+/KkaO3uuajlCsHxRXSpoPQ62lg2vECQPVCtEeN2cmZeJmovoLgd/NTnDSUlJKdGLTz+ppf6nKWEleihsZCRmOJGYS3H2H8hSte12jKgeBVDrMhqbsAPFbTIYY7lTMvMekPMyCI5Psu02s2ofHIPhsBiccpQhgzuDbG4MdONBHY3csWrhCBmtrBai/6B26l3ZBdU01oiCyu2d6trcri3r12rt26kOPPEEXfPIE/r2r84Sp9raceogHXLyp/V/zrtCe53yBYXaQfKrqXEAbx8DPIuk8MJmVJbJCkUpjyz5ktKkpOg850Bjw0gNBwuImYiEKMGPRDhOCLTJqVgF/CglRkof9OoyWsjRGjIQ68RygUYp05PLjBIsW2NWrWcMXzsgyCDnlY7mqQclDp538B5mJneSXk6c/nZlMzCciZAo4FDlZRB9bAcxbpUesjF/Cf2z+h4cM2hXZwJ2okyJzOlICkBWWeHswTtlA1DpzFTYDchmd8RKeqYzK/+vfpj9j7EfnVKmxaDEAgrNKSZU4AyUSEktGH6z+FpZBPX1DRo9oSjfZJ978VXlOT9uISpbvXVzNg9i4adMkYLJE/0nl1kiwzgz4PDPmFhLghze39Xn1+H99WYmM3t/dVaG9aytlx5iwGfW9JcPR+6pNbOsnxfNyDtPpF7uBTOTRyxOcHu+IlFGxJAdrzf1fC/01nnqQ7rzYgTFpgKRaStoqeLgHbX/wkXqh6NN0EtNTZ2eeeJJNdbXacDgPqppyKu+vkYegeWLeIckVbEGx4HeS5VujoIqenvVBq1bvV7CUUiMgK7F5c7OcBQEWHJ9UyVfhFkK36Ygv5y/TG+5RCFJEDPK15WDt28PZiYBZp7qb14+fhUhKgZyGZhSi5CgPzJ4xBu9zIZXaBzE8s/haLExjlGU9KXTJq3duEGvr16rTZtbNXK4dOU55ykpd2lQc1EN9LjgFz/S57/zY6VqkbrWESW3ae1bL6uLyL+UdPNBsEv+ZoDrkL+mR3xESj/D+4akKIMv1KFoJteDmUlKZIE1Qpq60wwJdSDKsjRmApH3c1wIpBAwM1kCjmUoEpGy0KmQM2Dvnk/dYfvPywMoWfJ6+mZvn0S/AfpmxhMafqMXT3wuPGJ38LKZeZL9AgTqkxllpyNSp5lAiTozyoDjZPPMBuK2ZGaOKfed/nHN04he3EYzwjwMCIDMLEM0MyXb7ShOUD2XD+DQUyTJupL+332nin/BYPyAur9A+nsresj73LhClRnOdp0xrrJ/GWGhFpXT4MGD1cLHlla+NPM2S+SQJ9pYo4r/VTj0HzEms4ySUqedPZQt2u2ofnDWuwFmPN6H4XNp0HPw/PuaMxvwuve3vZ+St0cMOWNuO9683tXqenA67wczy2TI8HoaPW84JLFoAhuOgzArw7iFHmC3B1PyBeL4XmFW5crMZFR41BHRseWbJM5pxfmkG/ou+x6kXH2LVhDR5fI12tzepTLndrX19erXPFD1DUU15AoqWFEJlBLmKB+kPEqKeJOUw8K1m1YjVk7W2KBKEsV0SrSLuUxo8YpoVMGzQcPLaRnO0U1goZKTFKQkyIBAnZlRZ4pB6MTzUlYleXepWiW/XGYHc0KpsqGzPIoO6MhJ+6tWJNIzc5pRZtsRYAw+synH5pKwU1jcKo8Q4/I3tXX1KrWvXa2Nb61AD0XVjB+nCx9YrsKQETr/9kdVt/cpso5NCpUuqdgX1Taq36BxKqqWN4KC2KvEzgkL3VIoZ3MUcMoSDl5blBK4WSSSTUsyldFWCTwH8sxXzD4CdlDfLePLm0Pky6SDQcf4bgH7tEUfRkKnGfCBPPrRDTpQj6xmhq8NshAyvMwmvF1cPmmRlHKmS+hE+AJRCfZnZjQKUpZBzoISmXyu5FdPP+/rRSWM4X2y+mofb6uCyWmq5/K6nux7Eih4OSiFmTRNZWZeIe/g3jorbHs49+m20v/GjJltk1HI/N+VIeKEsjlkV6tgQhEDNKeLLpkXMRhLNI/xJMpLGjt6GK+8G7R+8xbtMKo/m7VpNRFeQ0sT7PDC1hHpgqFBlE2UHtxR9Nffffnc9SJ73iFbrD2Vnve6XmBgDJt5hW9v8/IHAv3NDP7Mc9gI6bY+LHr4pGG7O+3BFbjbVfdks7F68u9PzExGpWVPyYwc4Dy7narnchv1xRbTRKp0Kg0Fzl8LzEar6oeMVSPnvKvfXstHji5NGDde6zZvFGucL/kFFXJFFYrQRf9JGlhsiTLnz8JKKyV5ALzmrdWKW1cys7UKhRoFztONhewLN2XRyp0fvDhfkIEHycrIi/P1c11T7xXIpD1Awo04PLlpcuftYGaZrjLbAd2otAiOqpS83sdKcUqMIqs2ggCyUvVgUe65Q6JceQuoiayhRQgpweCLTz9LRL9WW4h2V65dq7bN3br/4Zd14kn76Mc/+6lqR09UiET7vJFFwz8wXg5eQqEow+O66EZUGxLoJnn0U6FekqWCDWW6kGeDzIycSF0Q2nGqAUecuDDwHxzZKsqwQcnsvqeP61kwDRX5Ga7c4RKtBtad+PgfvRv6hoyi03PwOUlNpiAq5ZdXe7uDoG2GntNUbkuIJUuCQpI4quiapY5r5lmY8gTwOu/vEC2QZAiKzgDtZtBlMMcj2UaLJliJSr1SqWCxOphZtYMz4kgO7+ZRlqJX/a8Dk72XZyR+b8V/r+Q//uOO1lB8heUeMVA0LBFZVXVcHT8aesZJTZs0XflClNE4cdoUtbd1auaQYRo8brQSXHRkwUefC1NG5r/CnRmdt+sIa9uVqtltdfBUNZJYHRC+soExSvWC15F3vO1Jv5s3vZuv0nfcas6f5g+gJ2UoN6cYsTkcFGqTL6BeEBFN6vWZ2YEMj3SGLfJkzHrokE9CQveSQghSV1TwH/fL8fGLSM7HGD5kiEI+p9bWNg0Z2k/lzlRbO7eok3PdyCKOaL2EE1BBMqLuPG98eQVViA77923SK8uX6CHO5V1fHvGKK/rRA/OZWMh4MjPkN1okf5r5k7ynznuVbfnlkZiBFbO6KEfpzYsF6XbkeD6epw6o3puwGS+9CxEnZ2bydJu+cWLb8o6KPW7ZsplcRWmCg+zo1NInH9WbbyzThjVr1dreoXJXqvYtqTZ2mj73mc9oIB/QxAe5TS++LBQKFOCTcTo6xFdI55I6SMJ4gtolU3YxdvYtwD4+AAAQAElEQVQH2kudqn6nqKDJVNnrPh+uRLvjpepxQPC+vZzeJuqyNHtAnAEwE4mxomfQp+vQy47rVY4asZeqnqL4ZJDpKtJgVuXNdWJmdLGMFk1Z3utDCNW8NwHe5vWe+jhuJxZjFUcG9zFrMvo5HiNmZX942f2mWZWQWTX1tl5wHDaXIDTJGksBJsd3EjDKTBhJ9SYaSPlamDFRAb9a+94nClEvvLfl/9PSdmL/JR+BVl/troC/aMVgfEF+YL23VSHlA0GFqXDd5Jj5wEKuEPUKh4Byt/Vm3iQqZu2ysxYsWKB+ffqrgjPYwke1r3ztnzVhzKQqbsHPv6RIBJctwow/HwEgHwFtx69PYrXjdk/HcaDKiCQ8CndI/fUOpxEBBUIFIh/8hzLIpYqUHQgt6FlWJDIRsnhdpN3MJOwjWywuPljCEMWVyUeaZvVRZuAKW8Emqvg00Gi+UjLkCvQjPcCjyZ0tw8vBWQ/0E6+qbsQgynzRwo8xJ2aRKu+PDESggbY0dkmFglw1LmeusQV5pKFjRmrsuHFIzJntO+vU3FSnFCfQ0bYVSiVHVzFHNAspX4Dsl9SZYimomaOI5a+9pocffEgIxJjUw7vBWwaFvIzzYMFw9F5EgjGRXGx34j7f2cdco452f2Z1inKdu8OU52k3M4ZwR24Zmqspy6BCQ16n6XUebZohq2AYIikOJ2aDQtM7oEtLeZ2nPfVfYsAJNrKBlHkbCOpSZcNmPfDn++TR6/q167RhxUo1sdk01Qd98V8+obZCHRxJVjdELROnaeVzS9B9Saa8Sq0QL+Vkm6O0uayKO+LukjLeOCII5VZZZaticNiibO5QqDFH5vOTdkrwFqgLzIisW4InBegy8ZH1mJrob0BeStCHByPowPUY4MLXlTjfTXM52gvU0JcjIDNTgBXMXSIijl4Hm74+XM/eNzpx2oQNK43MJxuDgeRzA01ZIkcpl7uzNPEIOCTgOY6UOt9kjYmI5ryJLk45rxRvX8EO5FcMCshicBeYB7lGaetCDy6796W3T2CGDWGoVrOKRAMVDN+L3tHMvLtIqlXve7qAWdVfQ8ga/+95OL8OcqNlYxET8V7uAkUml+ffukOSKGC4MgwlA5RuOE/Xg9ETZ5uifANW8gHNZu+ig/beQ7WdG/TQfU/qpdUdOvwfvyDV5rTpuaflkZcbBseedJZwh9nEmxm6d0ioD4CoV1YnsMSVyUMqnH9kNbiNidQNzsEwCDPLMOTGk/bkqTH6WMjJQUlO4uOgAUIWYZDeThf1dnG+3NDwQ1U+0J8pVYi0eCXljB/My9eYSiYrB4nFIfIOwYkVJf/bA1aopv5bseL1339MzP/uQgiJIk0pdPHbjMUoqbJU9K+wYI1NShyYRxZPqbVbq15fK9X0k8HDgD59NH2n8arjtfiBO17X0IGD1D9fVHldq4pEenUsmJog1dbW4IwYy1J1pt3qxKGprqg3OR9+etlL8BCVZ1LMV3Y5JwVTpo+MqSBDty4vqhI+Kms3CoZtRSaiAn8pNM31LJPbm+edhverQiqzCCgDKUqp58H3vLjQbXQaFtBlt8rwQRcFZE3h3c+mI5tBLHcqgXh0/tSirfCwYd06taH7l5cs1ZCho9XR0aWNON/6upySzqBvfv9XmjR7X2njG3xzWKOUeRgyYQxOtl3izDs3oF6RtwLftLZs3qpSe1kld7z4ClNZKQ6tBF7EyRgTasgfqXfHh3qEkhCnwtylSEOaAmaCTSCRmQGeAjJRqaCoQNYS5GV+I4fwBoQC/Qrop5hAFwRJDCd39gl9XSdCH1mluAK4gDtwmiXsilqnrtiTNzNZCAqB9QtSBZuLyOM0/bdGBfeCjWhRTsfgBwJORgnrxGj0+XN8pokVz5gIB1WRKEVPEZ/q5eDM0ax8XQ17VsrX3LIgK190DU2Nyi4rSwhuZoJ2VvVBDzce+P2gpv+r6jI+XYlAdOW6cSB99C++HABG8srq3Ev8J6y7blCxYxnKl3IynLGFvJRQm8dwyBhG0IeJip2J6nY7VadefI++8PAD+s6jDyllTDFm0+TxwioViExTeInMnpnPTkp1RZEds5LVVyAsmannCllq5hWOyxxi/ElIqQ+ZIQV4oMCGyuziAJy210UswkFyGkGejz15WSIH85Q6Z8XMRFaBBZi4nFUUKTHJ89QbBi4g4z0Pr8VU2gaIWKCuIPkm4+QUTI7vqZerYDIziYhbSZl8ypiSOV2i9YBslqRK4M33zrJKMkm55oIaakoSEZ7Q6Zg5i9TQZ7KeWLpC/WbWaU1o0FK+2q8Z36KNY4dq7eBavVrToTe2rNeaUpvKQRoU+6iRTWd0V0HjN0gNb3HWaVBf3QrPBUWn79Ek9Ld2blX2Q/KIaHgX16sDpiVMCH1KZkEh5ACIu60Y85OFZ95mcj1lgGzCTpR1hqCXxeUpYN7d+YCWASIyK6hNFrrV2t2Js9wqFdlwCgPFFzIi0igrDpW1LlOfQoP6bH5Td/7xu9p1RKJ777pZlc3r9c6Wbj3V2V/fOOcsyQpyhq1Yp4TNKS2niug+1jBfsU0hbZXl21Tb19Q0oKCaZimPc47oQZWE+Sny0tFXwYZgZ0XoMQ8+OTEP3RpF1cpinczTtIk8BMr1TFMeQK/dRspYbIixs02V9jZFPuz5+nBnnuK00rLkKsz4jNU8+y9rqKzUI3DOfVVMlEKSVtEgQw75b5zhRD3vtGiQONIK0DT/edtWNhcgtHeqhg2kBv0mTpg1nRQKyJSXpYE+6KSzLLXDZxtjkkUwhgrYYg62kLK2VgU+5jp7EfljSg7bqKmpEXsNuBKUqDTyeVPCq1MFtZiZQsJASSK/UqUyN3DHI+91DpmBeQaItDmQ/X90/3+NbAGJMfbeBR1ZFD4p0VdNNsPv5xCVudp6IOX1VzhKgW8ykF1XJH5D1x2Zz03KJNYUm1ROalU7eIQmTputifN21cSd5yntKoFdIxUbMJJujD2VEpMl3TKjKZtZ5onUsqRCzvuA583ZnKRMeoVSKoPvyCudtj8uosWYfJLs9nzv/Jllg9A/ZpAh9DzcZrIsmTTtHcOZyGp7HtQbY/t4VlYkn5KP6ES+KN0pogvBl6hz/qq8uWbAd5wMH9nBdZxImoFbKmP7QJnsSOd59ejf816fJjmyrpOS/JcmFPIMUVGKd0iKfQjYCurPx7aWfkPUZ8BIhabB6uLYrCtGJU19NWLkZI0FBvUdqiLOYF1bqs6tQYNCk2xjRRsf8eOGgpT4D1phA2xsUXnVNdTKkqCUzSwTj3k2XwgsXl/YyuZGMpOYXEouY5TxL/bKSMeqrioSeRiXlzPAQUf0k+Wxs2re8VLFfFlpwGG4zuErJRIUfHUj+5bOVG1EuSlzERuaFNe/oGcevk9xywaFrla99OILevzRl1TbVKNjTj5dow8/XbHER7hSB3ZYpwrRZE6JWPYS8kWclrppg57RJjbPWGPiNUGG4zcj78DbX2RuUCsS5mQhBZDXTGYOQXI7dCeG/g2Hbbx1qEwbqUWacZSR46BA3twxmqp9u8pKOrEZHGZ0fQOGk0ZFImKU17lzjrxdxG70w1yIKDMDdCG6ijqLOYm3JPM6aIvLbVvYt4OZyUJQdCE4YjXnFV7kdgg4j84bCIrQiPQzo4+hrywljz0adPO5IlOKDqh3xxuD10okJieQs5AJBy7FKEoyH5gKo010lMClRT2XmZerBTOTmVUL/5c/zexdXi0vGQtKDji/iKJiXuaRK6D/5DL6Oa4y3LAddjVvzJIpVWAHjeRz+aKwY6VErmmpXZFIJSHCYKUpEH2nRMWWFhXKBeYF5+HGz65rPeB0zBLaqvRVtSbGTQFu5iyy6A1gWCree5sZvPT21V9csPieOgyEsahiQVsGVefsRukgH4QxtQ1SWeYsSaPkr2spckVVEJG+/jTo9Q5EvyxLKGO+uDHitCeV51mA5uMyjo/nFOj9ntvrixh6qWOrbGunQrFRYl7NDJ3mNJHIdvrUEfjBzWpv36C2jSv5sPS61qxaovatb8kqa9VVeVvriAiXb1yrrVqugUPRUf0WhX6JNqdbdNHVF0i1Fbm8oYyz8z8EI1M+FJSAamzgManIo3Cf59RSZSahQB+/UQZJwNGI1/3oC5j+pkSK4ICubXOGgrzsIMloN3fm8isoW/TQtVyBZ43c4RSCcVbdqA5otvpHRpxrU22e9oT+qW685Eo9+uxLGrfDdD346JNqR++vdJlm7TRLJ53xDXAElIGSXJ+J84mToiDzFGcujmsqaU4pbdGdpuWZFaJLHGYEJ8JDalEW0IMldI36y4s6qwilAwgIrkIqy5tiksp1Zyg0JPDNWqAS/STKLktJgCwlyx0T6HE0JAKgNKkwZkXW0a6kiw2O8+00dlIH0CcCcuXlIJmDjudjEAtCoUClAx9iFRgPfZsSmRnI0BXjBPJsLAJilk8UcNCIKr/MkAG9el3myKksFouiFzlhzqkS7DRi1+7WZWZKENQ9sncwgwALRb1XDD252JP+9cQnzeGvY/zf02LWqxLnyVXhZZd1e/C2vw7muolMWobS2y8r8KCcBhn/KIi59ESRFRlCUSFfJ+GIzdydRKUWFNyoDbSEycaYxeRnRk3eUzGep8wdBhUBN3DmKxqdemRg8h1HllBXvX1OUubU0wyoNvM+ZN53m1gAkfEB4SCEU4xEDubTH4KE0ZmZzEyCn97uUYZsDkFmtNEQ4N/AqYJk8GbQp6PcAGFJXkx98SKDAQHw1Cl4GtGhqKO3zOkBUpBfkTQl42s5F3ht5YjAI5zYvlllzjCFw5g7b6am7DRFm7vW6ZW3n9MTr7ytN1Z3qr1oyg1kk22paBWLdfE7nVq2oVNpc1nT9wyq79uphFfrtsoaXX/TpdKm1+HV5B8aO0ob4KWk9s5WVdJUMUH38BKRVa630KU02QqbbYoBmtapiOwRvRiOhgZoJYBBR7JsrpApQh8QtLK6NIIjxRRcbMO8zW2hQh12FDlnVWdJxQJ9gdDWpoLa1diYqIJ90Vuv332tFr/wmAIRc1uFo4WnXlNbW0WTRxR1wBHHygg2GFXlELJxjBSJnCn5lebzqhj0FRRCTmaWgduERF2CDtmABE8qJzL/E5fMkcvp7EaLcj6qqTlJoJpGMTL05IBdOb4770pIVeYtyCNqeerEi1Kllq4c3wnHmQZ6Q9uPFQLfSPI1eeWLOckdKLow2mFX7ih9Q/Syg+gTfY6cBXCUmKLPn4M7VUhkDtrcsqTU0Au8mdEBMCOFDXkdfTzrkC9yXMIcB/RX8Ug9SHV12GQPvkHHkrxoVpBBlF4BDrM/8sBgKWrKFRJVIEKTLDOKVMY/L38QmNG6HXwQzt+qy4yyZ7xePK/rzf/PpwGSDilpFdwB9gLqRgtuSTT/rdvKtDqem6q/6jotqnpvhgiRNnZfbCnTYHAn44akVJZFdyVRxVxjABhCjCaxgCO7uUU3LpNZFTKy35JXcAAAEABJREFUTLhPnlm1zpgfB28zJTIioYRjI5nevYIpWE5GFJEBfamQ2btIFpVdrvfMKTJ2b95TbzQGNnu3jzzr4wdob4NEAs/FMCtKjBvp0wuCx6ggA1/wI6IA88WSfakOim78vhigEZIEPElmQik9c5KSd72jV5xJQsn5tSKbUC2lNFWpbatKHTg72vJ9+2sYRww1lbyKoUGTxyeaP6dJB+8xWx8/8Vh955tf1fnn/lxXnPc5fe0zCzS4f73uvrlD61a0q6lxoEqt0uoVW/Xqky8phhLrtkG1NQ3MXuDoEAdLtGWhIvO3D8Y25At8JQy8ucjlVI2C5SUH2hQSuewpBhHFBicuQ/mJ5B9tBGUHdw5mJjpLhsyAz0Mkldtd9poLP8GxTX75GXV9sRY69YxkqnSu16UXXqs5O++iiRMn69xzz9WwEc169rlV+t7Xv6I9PvIRhU0bFTe9o1wJCjg0j6ADvUUkGZmbgC0Gy0GzOoYZaYgyswzQNvtzlJKgwBxGeHM9iU3PLJGFsB3k5PLL5x7wttTtzGVGL8HrDHzG87zvOzQrwoOFAnQKEm2mnAzayvCZdzajNLJ+CGRULCot1kg1dTLD/lgPclyXyUwwm6lPvGGkWJSPb2bgAlKW8pA7T+Gg3VnDkbLLmaEP6BSROTAm41oICj2QZ6PKJ9gxzc3NnGODH8FxmgKfjgr+QCoVkoJqWKz+84tGhwTKDlk7j+idAbLcGAHP/+x2I/nPcLz978Vz3P95CJD8IMhJTDaNf/v2aJcDdLkqPe9p1sN15NNKAV0qhwGQpug2Q3dDiFFpQj3Rb04mvwUO8yefp5Am2v7yOgevM+/fM1bEOKp1hvkyAPWpIZPjeJFGM8toVmWCbo8B0CQ3xMgiFk4jA88Dllay5t5HhEUBTtKht/69KeNSYY5IGulk8NFbpkrR/8VeCo4fZJyXOsgXVG/e9cnCSlkwEVC24HBg4DiekDPg1ISDM5QWUWzkmCjW1qvQ0Af0WuimWvPW60S7W1U/vI4I7wDtfshc7bj7KA2Z3k9hwBpttNfVXXxOTWPXa8wC0w67FTV6p6B+40zFhg6V61PV9o26+89XqrxuqcQY4jjD4KmloS9rhwVezuMbC3KeyKjqeLpkbLppxLFpY8ZLTHFgMUJDtAUeOQk6EVkj8+06sB4H4/mIrA5yHaIL4byjOzTygbZQqJNqXM6KVOpSoWOzXL/ya/WLeuL2azV6xECNGTJUa9ev0VOLt+ilJZs0d/cZmnfYyQqqV4fVyIoD5DZawflluva0UONUFM3kzsfMpGBKvQ0Q+jZ4EP0VfNSgFBmU5GT4k4p10xdRjXVgtLtD9jybVOQVxXUUqQ/5RKgAN5SSBhkbr5kPncrNOAQKHvUinziai+UORY57LO3gZaxTRhRvbqt8bIxsFs6LGMOjXOEA5ccYOeglbNZsnDF2S/CiBPpi3lz36DUVSOhelB0S9CxLmLdEKbIK3FQBgRL651hrpIrkTWamnG860eSXO+0AaoNHvFSYobc0laCHoFCJsdqJED3vuwSETKY8DLhD9KMHTw3NmDMmvwJ9USR9vfTXwMw+uCmlL3biP2LDwVumA7FjvR/Z7K/03w6RKd2u9MHZSLUDSXa7PA5eqIoAlR7nhfgo1lsks/98fLlRoGD1XE7XQfLKIMvqSZ0WhYDhkcjQgSL1tDu+85ellSD5/PRMYMzSrAeY1TTDi94DVHDF3HjRRTBoilEDgLV4Vr2XmUnwG+Eh+iA0OC2v83mWWwp8OQ1L8oqWBwNKGIs5+JA+SE9fGrlhwKN2wGllmwDMOH1MTbIuxezjUCqjv9Hm9UakGlW1I/nFuNuTdVqOn9kq8imTKzjmdkB/70R1xDYN+qw3lEKmpkDAUwtumyp8aKypr1NDfU4DBrZo0tRRmrzDWDXUBi1e8ojO/uNl+sq3ztJv/nih3nxriSZM7qeTPjxEBx+6l6bN3EE7zhikGTuN0x1336bFr72gLCqt5IhVK9CvUSYLizlyvGD+86pl56uTNvggCg4schPhJIvXEurYQGSSWQQkZXkSnx+9/6Kxp8o3R7Nq2fUj5FLPujF0Waat0FgHuURSpzavWKkXFy/WnnvvoWeeelyXX3yRDEfUp0X61+99TzZ4EHhSbTN64oimjDN06m6jKS3mOjeThUhJivRFBLldmRJFHCSDyUxAooC9WI+zEk4qgFNtMzkNcxvKonzJbVBmcifptmeMFRJBuqIUO3TfFzzFXiK68/4ygZ7KMApze6lEOZ2ITftpVOB8NoDvG1AocVZd7pK8byUVDgtcA3KyXJQlQUproVWRxVSG/Rq2HaEtMyGMoq+9NAHPqKqOFaL3MzlagD8RNFFSwP7cIsxMeSJep1+QVNOvr8RagoiMsqclS8BnAXi5UCjQAS/uFMEwIrHUYAhCZlQoBa0CeEqSlT39L0CAXogKPnEJeQfKTiny6AXcIaW/fZsj/y0UJsgnyUHke43XUIN/+WRTRheUUIaTSp2gVQlmxu2VDtWqbU9Iyasdx8EbzExm5tm/hAzZqwPjkfqC4SOLlVIm3VTlzxS8fyomHTBBr5q6DajnMjM5my5PwPiMr7tyOjDl9RFDct05CGPS++cKYib4kKBvjBWVQLMXN+VMV+4sPCJIJCWJLCHN+SNl7IrMaUI7xf1ExydvoDgI2VzPkdR6NhLn1fmKEUVkfEboQMvoQTnCU4zKWPDUGCFSJ+zRIg1Ou5qQSwFwqc/4sGre0UVTmTNP+bgEDykreOiQcdp5zq7qP3CEXl/6lpKkj4YOnaSahv6yMFApdpinH6talu+n+qZRKuX7ascd52qffYiQd1uoKTvM1PK3Uq1YvY5575CSDnW0srhZ2KoUYYBlxlmpOGKIMBJiDXUGn4BHyDFHXshsMtaVsitkurcs/95HitxeY9s1WsKcoasAr2amCnnfBNIY4amiHFEmD7q1q7RymVatXaP+dXXZn72874679fDz7Ro5tkXf+cH3NX7BnvRpVLp1s7q7IVgMymwQBxRxLin0I5Qs87Q5GY7F80GJzJwpBzE9lL0Ne4puB4oy/kXvCx6sSU4Dmm4PDgF8B6PevN6R0Jm3+XwGn0TqU+hYVo+TT02ZbPlEOCqpyHlqkmMuExnzF4g2UzYPcazgf46x1NmltKOi6uYUZWayAJgULZFIxaaI0FKC/pyHNEoeOaMDlAuKyW1CZsyTScgoAwdfFUKQ4DGzZ1qcZAVeyWZ3yvwVCkXQwUce/4hONyk15Rk3pAgfWTSOXcMrS8rgKZ18l/E6M/NEkTo5DR+cGvMJoOwDO+g/uRynFxzVzFweshAxyXr+KVIGTGIk4/n33b20PX1PD5St7cCSwBBRaUwlz+ck11fmpOgY4EOiDT0Y5ayYZZT166XvJL3aYNfB63vBu3neU9Hu5PhSINeh10c6+JiRBejNct2WyfnODFGmRN4OWpaiDmU0YMtTc6acAQf0GEl7QUEyMwUMw0FlIi83JM4hI5GncBTmhCHkZ3PCCCJ1SjBS8h4NhERcAX4Z1hcTTjhmq70Cq2jKGcJmUtrcmAxsUedlzwp+JJNZUIWxUsZyWZVdpjQGIAFgFj0rk78iI2/gxArzA7iuDFxhrAZ4KnAk+oFnZopiAtFdRGFmJiqysznvK2gE47yzeZR22W0/TZ62SLnaQXp7ZbveWN2ttLa/Zs/bRx/9xy/q33/xLX32a9/UvH0OU3dNHz356ipt7sZR7TBaw8dNUairUa4mqqIia7GoMs7KUhYWyyi6LaEPGuU8ZvrlI5NKRbjMS+hP6ELgRaZZHp65HJ7Xu1cK8w5eY4YsnsEmDNmcvKtJQuasHBQKteoo1CuwyVj3VqXyK6j8BkcM992uN55/TuOG9dGZZ56JzO9oJ45a5ux+kGae8FVV2joU6GCNfbTsrS5FBqiEGsy0AHuJEsaRbxjoOvp4pMogkSwH5MHIK2Bn3u5tFnKqXkZbAk0XsBckM+oB15eDkFdckFfFUlmgYKbIXKdAxcCwmM1nJaby9Srf/IMJYtxRbh7CYGNiMlhTzvC9OQUcdIL6YzGPGAH64Pp4ZhKaqnB0EZ0O/WKMmFU5gwpvET5WDFH+jcU/4sGBgvNGv+hKQ8w0lIXBVnmgv8vgIK5CLqccPCV5OmVMiZETdbtTZ8yUTTgEfz2g0cwZisrnczLe1/y8wjCqlFcoaFFXkMAVlzMKW+RMZlWgsO1+V9VU9RSMtBfggobq7cI7w07Pwex99NxA/xZUybzn6fyhRfUCQ28/5DaefVzvaDAWwDAvoFxPUspCL553yGiSAVXelEGGW+1FU0bX015gPjIWPKWRG1yrgpM2JsbYrWnIyJmZHNchGwdby4ZAfi+7Y3I+Ygp3ILlcyjEa8ysMSAmseT4wBtVOtOw/E8kXVrGAM1reib7eHOR4QRmT4KWAOz0fw9stBAWrDmAYUmSAYAWZChK2kC00F8QXAxCShHpm0UxpQj/akpBXwoI0pwM9M1NIEgXKFOU+SPT111jWmgRLITGFYOgiwlqE9TTL+3xF+mu7y/Ui6hKBjzOM9K9pqJNhx/4/AbStep2+XUrqB2revGk65dTDdPOt1+iMM36p5568Xxu3LFOpe43WrnpJS5Y8oQ0rXtWEMS36x698WgOamrR+5Uo1N+W1cc1qdXVGNdQwDkpP+Phc18hg8GIs9krJOUglX7B4DD92SHG4qW9qmb4rYJZ9rcKPy+N0ogyG/cgNv6fg/3Ci7GfyspDJdcJ0Z/pATPpSiz3E7KdMTHU+yQbtNJEZdC3oNY4Y7rnvPj31/PMqNrToqScWa80q6agTDtUXPv1hdb10q0J9oyL4xtvB+PE+n4limeMQaPn8QylrdxwHbXfBsiJlx3OHbYYsXgmzJs8ntAYpmByyJmqqNMlsqweXvq4DtzvFQO8auV3l8sEDUWFyCoF6iPi5qf+hnEp3SbGbtw0cWSwhu+uCTTZi5ylBRq5Yp6TYIBUA3kLMckqSBF0zNuvAPx7GbCw8c9lkPl8lbA37IfZQ7zozxhUMuJxy2RA6dT6Y5qggWQKYjNRxfAxxBaJuz+cC7ZQja4VFlm0gnpoqCt3+l/WV8pW2TrW1dVq69A2Z8tqyuVWBV82QMikuYLmNieEVy4UsC2ZRo5+jlMpKUUKls5rK29OYMc+qUaVMPQpxxuSXmT//AsyMcU3eJ7rloUA6Y2jxb4MrsgcsSg4ZDR8T3iJgblAZTXh25Tp/jJY5W+YNPUiuSJ7ZzUIJ7oT8FxuYkN6FIZQv+vnNUPAFBc9IMjP5ZWZZ3oyUNuuZn2z3dINzJOgrJVMGAVsnp0ibkzdk8bE9hdtMz6xlOXuRBc4ck7dMT24g3pehvFleNkh6XaZvS5XUFhU504IQ1egShMhuX+lsV9rewZf/drlhK1+QYbApUZQccJbu4CGq1Fd+NgIkQi8NFOcDUyXaIgZJuCRl+k1xTSwq9EZCqRQAABAASURBVFfavEUptmEYsEMkcvE5cXDcwHFLxKEJPYeKSb6AXDfoLckHJTUsGkB8IHHZtw0pLubReYwJ+cQyvcvruqPUHpXP1ai+dqiy4yQ8WcuwRWoaurd++uOr9ZPv/0qDBh2shx8q6vzzX9GZ57yhKy9frcuuWavfnPWmfvi1J/Tz39+iX/7+PJ170S3K1Y3SGd85QxOnzpcxnNSigH5TNx749n0mdR1IMtaz5RoVirUKapLEoaoGSGxaqEFmUAgVylHChfn69rmLOJEKtoopKCSmNI1iuhRc/2UwXTeMKddFISgSfZUZQURYKjYrtrbqzQdu0BO33aTJY8dov90X6if/9m96Ya20w9yxOuDw01Q3eQ8VJy2Qs13u7IBGHl+T+FQQy0cgYe6wPOzQ4M7QpTE3bo+CP4fAmjbOT6tQUlopsRai/Kc0/KjOjJ7MYbm9XZWudkwPLi2VCWBdx1In9Z0qY4Oxq1O5fFEJgIRKu9rUtXmTOrZuVGepXV2UK6UO1FZSwkZmSUXG8ajbsGU6LKlUalPFaXaXOd7tou86joFWqdS6Rmn3RsbqUArP2fQQ6ATO/3OZTXVIrseclBQT5WtzCgWTWC/Bjx8Yr8yHO4fOUqsqRLlJMQduTgF8/7ltIRdqyu62ra2kqTq7u7Jfx+7oaJO8/6Z1KnV3q7axyWdbYqGHQr4R5KB8Pq8kCWpt3UJjCYG71N7G6xiDYwWyHAfRuTxMwRgTr1wio4/lc6Q5BRjyvNcrgNMDCe3BcZOgrN4kATHGbLKsx7hEKpxlpatb3bwGdba1qwvHYPT7WxAS+GCinR4EESrNIGI4KQbr9FMcgNjZRZ25lTtv8CDSFGOucD6K9ckhghv9v53FQAwQkDBpAaMzwP8CltoZA7DeP+HotPS+C3kiTkaMiUJlVkXypxlPbu+RsgLc6TovxmJTxl9QRO6Ao83KWb2g4WCySIr+hHw+BD4F40pV2tqtMlBpr6jSmSoSPUlBxkQrkhpzxbIyCwohUWD+8hhhmlZUxkgM400wFKPsurSQg/UKuEEZHUtI/U5lJE43Ov/GE13GJCdhI1k/NrqUL9AuKgwowqt6ePbULECBu5uFhI4CG51v4LGLMgtILPYMQMluZEizjSoqunP3dsoRuZRK7CWQhSv4gB0pjUJExdp81l1dZRZOEXmiigN30aT5R2v//fbW3ofsrw8dfpiOOfYIHX/CSTrh2ON02CEHa4+9dteJJxynT37sNJ1+6kn62Okf1uGnnqAhw8cpW8DI0tUZ1NmaqISuhe0GJgOx5erLBnXecI5Cb0yZmIoqmMmoM0diI5OrlTVlRNHGZhOp8zFCz/wjiQSBIFOwgJySmcngIaD/VMi4eYXWrH1bl194qVZztmvU33Xv3Xr2+Te119QBOmL//TRk3AhJJgWpG6cXrEaVHPpOhVVIsaZeaT5RJalVLlcA1aRCQcamLOY1Yi8OyrGzABFQUpQZeB5w4VxCuVvubMtsIPmavJICOk/cjgL0EmV2Db2kQFuxRqEI73wINHUjYoVywh5Sp5r6ZtXVNqmmthEWClII6LWiCsGe+dwypusZVSkP/cSicrlUBfRYSzRfU99HCTSSXB3852VJInFHM2FKihYAjlW8Hn6UQZHxkcfllPEvKISc3I8ExjfRB12J1JxYMEVAXJDV1q1bydEKbn19vQYNGqSYFJRv6a98fY3aN69nE+pW1lUYgLgSZ4ChshQrLpXZDag3BibhRnHZ9HhK0e+erJmJGzCvBZw7B7Ly1MHz74KZVfGdcaPeUxx0UlNUsb5BNQ2NWapt/f+SBr3EMvQko4VtyhWLthRw+AkH8MyKApNrhZwEfXSmDC/rJbl4wajxFeMezFJFUOX4tQWphjMiQOyGKiZS0SR2SQOyPHybUddDz5PIgnDwCRPOgTWgbFBv7AXvgpE4HZ+CEIQMoOWq4HXyi7Lz7NkMYDVD9A6AL1LHDXkp8BocYDnwpuLRgLnu3DoxVHd8Efm8e4SgoZ/IIpcVZHQOGK8Sk+iLdUhWgmUPx+nh/fzHdJyeAzpSlpZZ/CKb0q0icY4s9JhFQCzEhMWa1LrhM4YSOSu+ISpiwD5Wgb71iVQL1CQK6Nf1EdGp80urUvTn4EMGmWSAGCqSxqAQVWU3JQ2A06ylrY5CDeUcKXMZnb7ghY3UbCP9UoWmiRoz41DtuOhUTd3zE5q062kav/AYTdvnVO1yyIc17aCTNebgj2rcPh9X30nzZMVR6CTHeN3qatsioZ66hlSJ81ROpEoCXQFYJepQdgUcZcxy/sjkZ6NPOzuV8ibg9mHI4W1ytAAdmVxeDwSss5vxyggMQd7eRF9zPOZ048aNWbcA8uYNK3XLzTcTuVbU1NSgZ558Ttdd95AHqProZz+v/Y84RdZnsNxZy4MLeDbm0H17MciXDON0Z/QSI3Gjwk4EThUkM8tAfsGDmQlhMwjYkvlioi3Blzj42665vpl4HysD+NZ2daAT7LUTIVb9TWTM6McDoSgZjEkqE/h4xGg4x5A5cuqZ+JAkiklOMeThMrzLm5mETjK+ybt+DGUaY7v8wYOLLGIvKWCvxrmu4fNEmvHGJirfROEz0B5YwHlXCnX+B4gyPHCNYALy8rUeMYbQI7+42on22ztKghPapWBsQNAtEw1TUhAse0dogB5lZjIcbCFfJ1eeUVu9y9hFiWwK+N2bCsJRQqjMqFik3loFcHqcEAjVqvc8cXIZPni99T4gC0+90FufpdvhZeWeB7iWBG0PopzRwNlGQA6gp0StsRxl0Qs8/D2UT9qxQB5HKBZp5qR9QhVAksycKUmeeFVOikQKeBv9tcvMlPAKaP7KwitKZPJSQOhbPRcjysyq+uupoyARAaJsUCPFKvQ2y3lwQGYBIauQXPbARmNEsGKj8bzrwMf1NguJDEftXZXytIQhSIVOyVu+RjFgHMq8lQTdzLBY7ymRTFebvzbhABQk0ddIrJLxJ95SrKND5dbN6mrdpFDqlm98lUJeRuRkgT7BZAZgW2bUG0oU9T6+J6579wKAsYjlGxt1wcsJqmBDiOiS7hL15g6Wtam8FP03mWA7a3elQrPXl+FNGDeRZR15uwsNqqwtqn1VWZXuBoU4Ej0Mh5N+CuV+ilsHSRsbpbX9pdaa7FdPLe2ktxMO2I2pEnIq1BEYgBbpGQomCGUQkbPCPKNSZZsH68L8LCTigNFl5GNnuXMLbxhbVW7v5CNXq8TbhohARbRIKCr54uQYIG1vhccOlbpbVeoCvwvcUpciX+xjqVs1RMitHa1KeQ3euG6Frr70Qk2bPEGRTe/5FxcLoTV96ijtefCJChPmSvn+zHFFaXeeGUyIblPGalcKbUt5HUdvSCfhRFRplZU7odVF0QHHmJJWOlWB/7Rzc9avkm3I2ChzKzZaeRRMasx5xR1NR5ciR5H+1llC3hJvsWX4T6nzXcHlaKhpUG2hVpbpiuGtC3fSoYizRHj5tCtNZFYrAW6r8vXMpmrmSu1U8DVsyIMMKUcT1k0ddikPIHGe4vIgBcEld9j4ne7OrYhJlNqFbLztpS6vy+Nv+UAI0MubCvV1Eg7f8jlZzjVUQY8msaYgC1+VrN79KA1sFN1sJq28eaynGRpGwng1Tc3K1dYLwRSUtoojKnU7syx4brCktNzN+oehrCRFjMcyrj1fNUJ/OhEzYzyo4+wiJLUdREtkGB0I8itVhSQFoAOe0e4Mp5UuceCoiCGV2reojXORrs0bFHvwU3KO19NxW2JmEEIRrjB2MQEVVyCCOlKk3jzvBssYrvyQwK93874YiuFwLM0zQpClOejlMJYOGZMXmZAq4HRgUd00+5lkV8ICgE57F5OHU/LfksKoxDGF8VoroooK/dO0hPGWZCgrZPoLjCPMgwo2JSxMHryJovNrBmOuR3ZC59XMZMY4jguC6yBiSJvXr1Pnli3VsXGMbsjGpiKiImwG3qs6DsJYQ42yBYH7gIRQuSKDBryWp+b6QW/mC8sB7uRzpoKEkwzFetU0NktJqs6Na2RbifZwDpEFrmAyolrxepdvGqBiC2eZvLL6IIkbuEk+hrgsBFWNNWXRYgfoSh2pYntJ6iiTdmWQtnXK/GjI2zsdryzzX41tYwKAbW30UVsJXKN/VMrxVLp5k7SZuq0VVToYu5UxYVet0NmCs9jUqqSYU11zjZJcSbLNsnSNYtsmpZwJWscGmS8CHLpKG5VuXStb84661r0jbSKPw/MZDMxX65aoVavb5T+6Kxaofyg0jkySciLBqnWZxBl2iY0+7YpyvYsNLtfUokKffir0bVLS3CzVsRhrfHEXFGpqZMUidbUKRK7W3KB8cwvQpByp6mtldXlZvqCahj5q4lX8+eee029+/SfoJ7r7rju1cvlbGtB/sPbcfa7OvuBs5Yf3k9QplAg/qSwXYSOvJCkoWr1K2L5CUSEklAtSatxB7ji7eLXvZN34/6LrUWdHa5eSmibmvFkBu0iwLcNOjHWapu3Q71DsQCeczxZqW5Q0soE5Ph+6crXNytf1Ua6+n6ymRUadco2KbM4QlQI6YEd1esGKMtXI8k1S0fvVsVRQKgvQMjsGN63BTBvB6UPfZlkA8i1SoUWx2AdoruYZQ6FehqypiuihTpY0KzQOUNLUX6rl7JUxLN8MrSbBoGK+XvJj2KQG2rUy9JOB1aIn+mc8BIGoSD7iE95Y/ia0pQEtAzV+4jiNGT1EEvrmWcGPbNqwThXOtI0NIghhExYhR51qZwF3YOxdHGyv37xJ7VswTDpVX1FLOGKcCLgSE5NmT0V3EBXyUUL3MkM5hPKqMAm9iznQaLSnkaiiLHH+4wwpUu+vpzSFBIXkayUWba6uQXWcixSb+ypzYixwo6/jpxzkZ84s7VbEINwJpfDgQ6jnCiHAh4FeURoKSi0nZZObU5IjD54plfz1AoWoi12vdSMOZT0fnNZR3SYVElUAywVZLpFyCACL2JisxvMxS30RBM5vYi1GUAfUFqSavESaFMnnmCh2845WVr+P496ACCb4j/+UcJzdbfIdOi23KyWakNCPSjJSc4eII/R6c29KvUgt5NTUtz8Lr0mhoV4xnyjAa8qwygcMAeNXO2k38kspUUFK3wjIJ8mN1+eJKMcieLT72Z1HvIaByeeFujR00Z/59J9s4bUr8gqYYFRqbOlZNBhn5qBFF3SCXnvvmNlJ8AaZGe1RAsWjBhVysiLM1qAfjnBch/K0oQanUlRorJXrL7oeOSLwdmsoyGiPdQVl9ejX+6ieDbNG4JuShlqZO7JmaDcmSuoYvtEBA21IaKuXtdRLTc2KtQNVzjXDEosuDFSob1JoIeId2E9i71CfqNgyVKH/NMXBk1TsO0JqAXB4UpLdDU2mIYPqZI3YUo0UishZj5wcdcRCVFrHpkKaLxi2IuE5pFDJkqhQLTPPKR+gPLrlo4qEPfpGn6XdHQpEh2JT56MLwUAXc1pStn7rt+d7AAAQAElEQVTYZE3QR88r33lDq1e9pgnjRqu+/yBFdDuOyHfvo06XTdxTFpsYvI7xavnUkVOK3ClzYqkhf6uK6Wra2bBYY8axgOApdFSQ0lQTU9UwZI5dJQ/PNfU5vfjYI3rp4Qe15PHH9MqTD2vpU49r+fPP663FL2v5klf0zhtLtWLZK3ru4Qf0/AN3Z/DUfXfo0Xtu1oN3Xq8Hb79Oj9xxgx6980Y9cc8teuTm63TftZfp1isv0LUX/0lXn3eWbrzoXN197SV66NZr9ez9d+iFh+7Xk/ffrcfuuUMP3nKd7rvxSt1xw6W67bqLdfOV5+vGy8/VDRmcpxsuOVvXX/In3QhcdcEfdPmffqlLzvq5zv71j3TWL36g3/38O/rNj76tX/3bV/SL731d//GTb+l3P/2WzvzFv+us//ie/vjrH+rsX/1Y5/36J9T9QD/69j/r59/9Wob7qx98U7/7ybd17n/8RFed+4dsnKsv+r2uufZSjR45gvmRWn3jqQjTrEWvOfQelRAxNzc2yX2CL2tmn5vFWMC5VDhz6iwl6u4uq8K5imEw9JRZomAFICczJsuE1/eWICUOEvNPnpRdSkmBPJZINBnpJyZYEfxgUi4v7xOJ2tyJyCgbhkyzfOJlEDF/UoNhFWE+FCgnssD4SV4BMOpCUpQsycrRx2Q8OThNhawtkciZovNgJghlrEBZTk95+Cw2So19FBtZdPUDFPINoOWUqADriaLTYxwplV8edZohEPy6gzEwjXyglzkOeZdFjJyy0MRV2wR93+GtRkYa2U0TdthA1BDYcEJSqxBqwMwBeUXky8YNRQXfdRkj9dct0cbMmYEWxIiSMt4oZOOWMzYt5Pnw06b29StU2rKej26b1L1lo1p5k2jdtFEdW1rV0dqmtq2b1bpujTaueFObgLVvL9OKN17TsiWL9driF/X6Cy9q8XPP62UW1sssshceuldPPXCPHrnrFj109/W696abdNvVV+vmKy7TNReer8vO/qNuveoyPciX9buuv1q3X329brvqGt174616+Pb79Ohd9+n+W+7Q7dfcpKsuvFCXn3u2rjz/XF138YUY8UW66crLdMuVl+uOa6/WXddfq3uuq8Ld11bT+2+8Qfdef53uuuZqFuY1Gdx1/VW6k/a7r7lS915zqbL02ht0/3VX68Grb9UDV9+je6++XXdddZ3uuORaPXrrDXrm3uv14PWX667LL9YtV5ytGy+9Wndcc4cevPku3X/9U3rslhd1y8XX6rZzztY98HP7dVfotisv1lVXXKSrr7tEN95yre66/Qbdde9NeuTee/U0juWpu+/Tc3c/rufv/bOeuedhvfjgY3rxoaf16EMv6OlHX9af77xLT9/1gF56+hGc1VN6+akn9eQDD+nBu+/RPbfdnkWr94Fz7+136O5bb9P9t92h+267U/fcfqvuuuNm3X8X/F1/V1Z379036/EH79adzMOqd97WzBlz1IcNZa9d56mlqVaNdbUaPny4Xrj1Ai15+km9+uxzeu6pZ/Xok0/pkSce12vPPK4XFz+rJUTL77z0ora+tkwvPIVDffxRHOsTeu7pp/TC008Az+i5F57VCy88o6XPPq9Xnn5exWLC95ca1dXVqY4xG5ua1NjcpD4D+mvgkMEaPni4hg4Zqem7zOP8fIF2XDBPs4F5uyzQ/LnzNXf2XM2evXMGM0nnH3CIdvvQcdrvmBP1oRNO0ZEnnaJDTjxZe37oKM0/4GDttPs+mrpwL+28+4Gau8dBWnDgh7TokMO172FH6oDDDtVBhx2mQw51OFSHHnqIDj8MOPRgHXLEoTrq6GN0zHEn6KhjjtNxxwHHHqtjjjpax51yrE469QSdcsopGZx66qn66Ec/qo9+/BP6yKc+oY9+5hM67TMf0yf+8VP6zOc/qy986Z/0hX/6kj73pc/pH0hP/+yXdOTpn9ZhJ31MR534KR19+md06PGnSjHyUa2fBvRpUT1vK+KKBDxRkRw3G6n/F1JBOCQzkyWJAjulcMJpTwQZqssaWtVOli1wXBbEIZHdRlMGlMzBFz9p7ImEUjNlTtnrMgiS0+F1zpxOCgGccCfng+t5pVv15lJ2y9e0Zvnr2rx6ldKN63i9BTbgPDZsUPfatWpdtUqbV65Q6+qValuzQhvffkOb3nlL6958XStfe0Wrlr6q1ey4G995Q1vfeUebgdZV4JGu4zVsLXjr31yuLSvfURdfgDs4H2tl7M41byu2rpZ43SxvXaduvhR389GibfU72gru5hUr1LZ6tTrWrld50xZ1bVqvdauWatOaN7WZV9FNa9/RRvjZsG65HNZTv3GF173NC8AGlVrXqaNtrTpa16p18xqtW/82+MCqt7RpLenKN7XmraVa7fD2Uq0C1qwgpbwe/jfD55b1K7V2xdt65cWn9cpiFtRzj2vJi0/ppeee0GsvP6vXl+Asl76iZUtf0ztvvqG3316hd95ZqbfeeqcKb7ylVe+s0uqVKzNYsYL8urXasHmT1vHVddPWTdmO7TZQSHIqFGpUX1+rpn7NKhLVF/jKXSDqbGlpUZ86oE+jBgzop8GDB2rYsCEaOXKkhg4djvENYfGN0JBhgzVkyCDKA8AbkOWHDxumYUOGasSw4RqBcxg5YgR9hmaOYvDgwVl+4MCB9Bmk/oMGqt/AARoAfU+b+/ZR354F7mlL//7qQ/Q/oF8/DRzQqIGDmjVwcKP6D2hWP+r69mtQ336NGQwY2Kz+g6nv36S+Lc0aPGCgBgzvq3HDh2r0yEEaPrJFg/rWq0+/gnLNgcXToCGMNQp5BowYrL6M1dKnTg0NOTXj3IYNH6ixE8do+IhBGjxwiAYNbdaQofXI2KihwwdpwMC+GjCsWSMH99eQwS0aN3GEJkweo7Ejx2r0uBEaPWaUJu8wUVOm7aCpM6ZpypTJ2mHyRE2aOF6TScfvMEGTvW7aVE3dYZomTxivHaaP0RSi2R3GT9bYSeO088wddfTRR+szn/us/vkb/6x9jzpRH/vU5/XpL35F4/fYSwP7DdSYkRM1YdJUTRo/QePHj9WwEWPkTnksczVx3EgNGz9GjaRjho2B7+EaOnKwho8arpHDR2jk6FEaNWqUxhJNDx0/XKNHj9b4nWZr3I5zNGLKjho2YYIGIkefIUPU1KdFNQ01EpD6kQmbvwjEIsGD/5hi5Eu/NTeq0KdJ+aZ63uhrlWtokILJL1MiohIi8iI+Az+hVKG9TdqyQXHzaq1/80Wtf+sl1vNramedta1frfLmVkXexlRDQFJXr1jbKNX1gYf+DN1Pqu2r0DBQ+Zahqh8wSi2Dx6n/yMlqGTZFg0bPVL8Rk9QyaBJt45VrGqxQ06KQq5fBeyzDQykqwYGlvKV38+axYe06rVi6TG8teR5/86LeeO0ZLX72Xj334G368123avEjD+vXv/2Nnn7xRcUE3+c+jrNmQ7YcQV5MiuQShTS4IzXli0XV1tWpvigV6mp5sylpxdtva/0qnMjqt7SFBb8FQbes26C2jVvxTQ6b1bFxs9pZtK2bNqttQxsfV9aqfeNqbVq7QhtxRt2b1lC3SV2c23axqNvWrdZGnOZynMLalau1af0qnNcKeXnJqy/raXbWZ4HFS17W84sXZzv0s089rWfZfR95+lE98uzjeuq5p/Xkk0/okYcfJfX807rvvvt0x+136q4779btt98O3Kk7b79Ld9xzl+69/z7dec/devCBB/Q0/Z567DE98eQjevzxh/XwU4/qUV6ZHnrkPj34xD26/8/36qlnHtWKlUu1jFemJbw6vUREsHjxC1q8+Dm9uPgZ4Dk9TwT40ksv6fXXl+l1jxDffFVvLF+iN956RW+/8zq6e1Mr31rOGeCbenP5a3rsyUf11LNP6pnnntKTTzwKPKynnnhYjz3+Zz36xEP686MP6JEn/6zHGftJ4BnkfObZR/UsUdHLLz2r5zz/HP2ffUJLXn1GK1a/oTffel1L335dr762WG8RqS5fuVxvMF9vr3pdy95+Res2cyaZM87wShl0cfTjZ3ZtHR1yaOfLetuWNpU6S6rnY1E+V1RNsU51tQ3qx2v3gAGDNHDYAI0aOVyDhgzT2KkzNHXOQk2dvVCTZs3X1Hm7aacFe2jWoj01e7e9tPMe+2j+Pvtpx/kLNWHGbO2w886aNm+Ops2foylz52j8zCkaucNkjcXRTJs3S3P32k3z9t5Xc/fcm757aeauu0FnD2jumsH0eQvUC9N2mZ/RnbFw0bY2z89asEiz6LfTokWatnC+pi6Yq+qYM8hP1bQFO2vq/BmaBkxfNFcz95qj8XN20MgdcWrzdqB9jibSZyp4k+fM0sRdZmn6gh01c8FEzT5gT00/+DCNXbhQM2cu0ozd99Pe+x6u/fc5VIvm7Y9T3Eljho7T8LEDNHRys4ZN7q+B44ao36i+GjhygAYPQX9sSn2HNbARNKFDnNPAFtU2FJXUBNX0acAvNKr/iME4gWEajDMeOHKIho4fpSHjR2bpgAkjqR+tgWNHahBOs++Y8RowbowGAf0GjFFLv+Gq7z9MSWODavpNUfvaDWqcPFU2fDpHukEDd95XsaGxemzWVEek2le5uhbVFRIVc3kcTJTKmxQ7VymHL0hwC8VUCuVulR34Ml/h1bmCAyxhN7HcoeUvPKmlzzyixY/cryfvuI23j6t046WXcERwvi466yyd//vf6cKzfqsffO2f9eOv/5N+8X++rl9+6xv62TcdztCPvnGGvvv1b+l7Z3xb3/naN/WZ44/V5088Sl/+6En60sdP1lc+/mF94dST9NkTTtKHTzxBp510oo4lcl0wf1fttnA37bX7Htpvr7105KGH6uhjjtRJJxyvT512mv7lU5/UGZ/7jL7xhU/r61/4lL71lc/q34EfsSH9+Iwv68ffAv71n/TD//NP+un/cd6+oO99/XP6zlf/QWf800f09c+fpi985AR95NgP6YQjDtHRh++vQw/cS/vvvZf22WNP7bv33tp9tz01d+5cLZg3VzvP2lnzps7U1Fl7ataiQ7VwnwM1b9eF+vcf/FxrtnSoX2OjjH/d6M/fkuX6zuckVB6Cv7bSWCTirauvUU1NDoWneoso6cmnn9M99z6gm2+5XVdceR1wja6+1tOrddlVV+uKa64nvVZXXnWDLr/yWl1x1VW69rrbdN01N+u6a2/UDdfeohtuulW38tp026236o477tAtt9+uW0kfeeRRnN+TWvb6G9q4cZNkOfVpGahRYyZq5s7ztTtC7rrnHlqw2x7aBSXvsvf+2nXPA7T77vtrtz321l777KN99t9Pu6OQffbbXx86+jgde/wJ+tCRR+lwXlE+dMSRTMqxOvKoY3U4rxeHH3ucDuFVY9/DP6T9Dz9SBx78Ie29z0HaY7dFmrvLbM2eNVc7TZql6TvspAnjd1BL3yFZhNZv4BAioP5qaGoEmlXXUK/Gpiainia1NPfR8LGjNQjHH7iv0AAAEABJREFUNHT4cI0YOUZjx07QuLETOVyfqElEKxMmTdKOO83SvEV7a+6ue2n+wj20cPfdtQjYfdFuWrhooeYzWTvPn689kfmgQz+kg4EDDjlMBxx0uPY+BJn3O0h77n84OjlMu+11qBbtcbj22Otw5D9E+6CH/ZB/191206IFu2p3HNF8YDcc1Iwdd9LoMWM0nqhk8pQpWX702FGkIzMYMXIY+h6jOmRbt2GttvLWsWr1Ci1d9qoe51Xzngce1B0cD1zDXF53zVW6gjOzK8//ja7402900Zn/oTN/+SP99sff1Y+//XX9+1f/Wd/+8hf1zS9+Xl/73D/qjC9+Qf/65S/rO185Q18mAvvkSafpo8eeoo+feIo+euJpOo3XymMO+pA+tP9eGRy2z146fN+9ddAeu+mA3XbVPgvmaW+Me5+Fc7WQaHDu1B20y7Qpmjt1kmZPmaAZk8Zq2phRmoZjmjpujKaOGqdpI0ZoRzaKKTi88QOGamS/QRrTt7/GDRik8f0HaizfDcb1GaSJA4ZpGnM2a9w4zYf27rOmab/5s3XQol10+D4Lgf114sGH6oT9DtGJe+6jD+26h3bbd7YO3HUuOp+jg47dTwceM19zF47TiPF1mjF1snaZPluzJu2kWROnaPq4sRqNPQwfNkLDBg/TwEEj1KffEI0ZM1qTR06gbogGDqY8bJBmshEtmDVTu83dWXNn7KgdobVo3s7aD7vca5ddtO/CedoD+9x34QLtv2hXHbRwZx2450IduNeuOv6IPTVx/CBNHd1fHz36CM0f36BP4bhO3mWOdh9eCx8jdRibzKQJk7XD+NnacYe5mjZthqbPmqGdiFrnzJylmdN31IKxu2rmoBlE2ZM1adx4jcxseCqOfwcNnjhJ/cZPVcuYqWwQE1U/bKxG77iLxs9cyMa2u+buf5j2OeZkHXrap3TUJz6vUz/7FZ3+uS/r9M9+WV/74c/1le//Ql/695/on77zE/3zd3+iL3/vp/oXHNMZP/mlvvnjX+gM4LdXXKv/4KjnZ+dcpl/86VL97I8X6NcXXa7fXHa1zr3udl1w4126+s4H9MbKTQQa6/Xc0pV6+MVluuORZ3Xd3U/oEo5fzrzwWv30D+fru//xR33v12fr+7/6k777k9/pWz/+tf7Fx/zOz/QV+PiXf/+ZvvpvVfiX7/9S3/z+b3TGD/+g7/7sHP3wPy7Ub8+5SpdeeZvuvutBPfzgI3r00Rf00stL9Spvkav9jZhvTMOHDmZN76C9991VRx1/mD589L466oC5OnivhRx5HMC8HKyDyO++155KLaq9vZNvR+3424oIz2VEwUFmFKI6N21V4MNa4Etxaf1anXjycfrsl76so3FmJ5/+UX30k5/SRz7xSZ3+sY/qw584Xad//DSd8pGTs/TUj56ij3z0NPKn6tiTT9bxHz5Vp338ozqVumNPOkSHHbJIey/aUTtNG6pZ00Zop/GDNaTJ1JRs1YZ3XtTrLz6gxY/erOceulFP3Hm1brzwt/rjT/9Vv/r+v+grn/uovvTJU/Sx4w/RMQcu1EF7ztIhe+2sg/fcRQfsubMO2Gee9lo0U/NmjtOCuZO1315zqJurffaYo13nTtH8ORM1d/pY7TqLdPIoTRrcrGmjBrJoB2nHiUM1lde6naftpAU7z9auLPQ5M3aibQJGO1bTxu2g2dOmaN4s2nZZqEXzFmnh3EXaefbOmjVrhqZPn64JQzDWYZOhOVkzx0zVjLE74gSmaocRO2ji0Ima0H+sRvQdqgkDBmsMUeTQhn4aWOirQbUDNJhXm1F9Rmlsn9GaOHCsRjYN1cBik4bWt2hM3wGaNHSYpo+cqKk4lMks0kmD+2jCwOYMJg3so4k4lolDR2jiMOQaPloTBw2j3yANbYZ24wBNHDKC/uM0uv9QDa7vo+HNgzWq/wgNBwb1GcJr9TANHzxKY8dP0YydF2rHObtqlwV7a999D9UhBx+pw444RocdeSzGdbKOwmkey1nWMR/+vE74xOd0yj98Xp/+wtf1j/9yhr7yr9/Xt374U/3bT3+p7/7iV/rBf/xG3/3lL/Xtn/xE3/7x9/Xzs36vMy8+X2dfcaH+dNlFOvuyC3T+VZfoyltu0PV33Kvrbr9HN9xVhVvvf1C3ce55F28z9zz6uO565Ak98vxLeuKlJXrsRU9f1VMvvaZnX31dL77xtl5c9pZeev1NvUT0/+I7rXp+ZdBLq6OW8/a1fnPU6tZ2rW1r1TpgfWtFG9vLWr3J9ObKqCWvd+iZ59bqoafX6M5HFuv2B5/V9Szk6++9Q5fecpsu50z10vvu0vUPPaCH7n1Kd//5cd19+9O69YqHdMd1j+n5P6/QO8tMG1a0adP6Tq3f0KnNrR0qxzo1NdcT8fbl6KGfhvYpaEjflI1giIYMHq0RRKgjmfu+2EGuO6+ujd3asmKLNr65QVve3qxXnnpFzz78nJY8+6pefXqJluFkljyzRM8+9oyeePR5PXbv43r0/qd02bX34hA26OXl7br4zlf15OttuuqhN3TDc6v1HLysbd+kp5e9o/qwVXW2SsXu1RpYWKsRYaPSfEXlSpuSYrO6h49QfsQoTZs5T/PYaHYnANjzkH115IEH6YTDD9dHjjtGHzvxeH2MyPNTp52qf/2nL7ChfpGo9av6/je/rp9999v69Q++oz/99Me64Hf/ofN+/1td+qez9Ox992jxg/fqxT/fo5cffVCvPP7nDJbylrns6cf0Km98S3nrXPLYQ3qFt76ljz+k13kzXP7s03r9mSe1nOOzN597XG/ypud/d+Lxhx/S008+ppeeelyL6ffoPbfpoVtv1qN336WHiLzvu/UW3Xr1lfrVd7+rK84+R/fz/eHxe+7Rw3fcpbuvv1a30XbjpZfp5ksv1S1XXqpH7rtZj9x7nd58+Um98fxjeuqBW/XW8he1efNKzvIv00UXXqYnGfv+Pz+kxUve0GNPvKQnnl6sBx9+SjfccI/+dOZl+vV512HPt+iKW+7TjTc8oHPOukw/++nv+EB3nk496bMKJakPazRwmhC3lqWSiZMLBSmvGEz1+N8t6zZqbZf06U9/Skfuu5sOmrej9p+7ow5eMEMnHrRIJxy4q47eez6wEJivkw/ZXScfvKdOPmhXnXbIHjrpoL20966jtc9uE3XgblO0367jtefcWdp94S7ae6/ddNTBB+qYww7Siccfoc9/7h/0qU99Ql/47Cf1Rc6nvv61f9EZZ3xD3/nOt/WD731f3//u9/Wj7/5Mf/jDhfr9ny5j0d6sq+54RLc89JxuAm5+5AXd9uhi3fbwC7rnyVf06Etv67GX32EnXJ7lH1+yQg9T98Tit/TEy2/rkReX6+nXVuiNtW1avnqL3lq5VStXbtYmzmu3btmoSneXUnazlNerBs40R2KMoznnGjtqlCaMG6XpU0dpRzaNObMmaJfZ47VoPtHXzEmaPn6CZk6eoqmTJmrcmLEahZMcRjQzaEA/tTTVqbmpXi286jXWNaqlsUX9Gps1sG8/DejTV0M4fxs6sL+GDRmoMUSmTUTSHd0VdbL5tfGqshXnsYXz1y3r1quNI522zVu0eeMWdba3Z+fuFqIKSV7NxTr1bWpW35b+6o/DHjViOOeIwzSEc7cBjDF80BCN4pxyB84Ip02coBmTJ2kmkfjc6VO18w6TdDCR1TG776nj9txTpx58kD5x7LH63Kmn6PMnnaRPH3+0vnDySfrGRz6uH3/ty/rF97+tH5zxNf30376ln/74/+j3LDaH3/7oRzrzZz/TOb/+lS5g4TlcdObvdeEfztJFf/ijLj/7XF1xznm67E/n6Mpzz9e155+v6y64QLddcpFuv/TiDG656AJdd86fdPUfz9RVf/i9rjrzD7r2j2fppvPO1e0Xg9cDd19+me694irdy0K690pSh6uv1q1XXsnCuxynyCK7/kbdfONNuvOOW3XXnbfpnjvv0D233y1/87rz9nt095336JZbbtEt192s2/god9uVN+jmK6/QjZderusvupAv1hfp+kvP1HWX/17XX/Z73XjJWbSdoxuu+KNuvfSPfEw8T7dec5Huuu4CXXvt1bzxXaarr7hSV15zua4CbgJuuP4q3Xr9Fbrt2it003VX6fLLLtHl/kGR9OpLr9ell1+iKy+6TJdddKkuvpi2y6/QpRdfqht4k7wR/q+9+locwDW65qprdDWyXnv1Nbr+yqt1/dXX6Ro+Zt54yXm66aqzddtVF1J/oW666SrdcONVuokPf3fedpscrrvpBl115YW67NKLdMUVF+nKy87X1Vddqisuu5z8VboUvV3Fm+pV0P79r3+jX/7ip/rFL36hX/30N/r5r36pH/3sFziSn+unbKI/+NlP9OPv/1Bf/+a/ZvC1r39DX+HY4Itf+ao+8+Wv6sNf+pJO+NRndMonP63jTv+Ydly0m3ZYuEhT5u+miTsv0IQ58zMYO3OuxszYWZ6OnTNHE2dTP2uBRs/eRSNmztKw6TtpxLSZwGxgJ42cPkMjp03Xjrss0JRZO2vizNnaYc48jqf204L99tNczrLn7bWXFvEG7G97NcVazdt1gXY96ADNnDlTSZKoDse3aLfdddBRx2gG4zXU1mna1EmauMMUjZg4TqMIwEaMGqMBI8Yrx0f2EaPGavSEsRo+fLhwlZzJVhTKqTr4GN2xdYvWr9+oZW8ul39HauX4dNNbb2rrpg3axLefUndFtfUNam5ulDgbFhTMTFaDr3WXSz4obqVaikRIM2fPEoEoRDfooYef1p2PPc9xwEt6/sWX9edHHuNM9Qn9+c+P6sEHHtb9hOF33/+A7iZCeeDPT+r+hx7VQxwsP/PUW3r2mTf01NOv0G85Z7crtXbtRm3a2qkuDtpDTZPqiMjG7zBdkzmcnzFjAa9se2rXvQ7QgYceoSOPOl6nnHqaTv/Ih/XpT39cX/7KZ/WNr35a3/naZ/S9r/+DfnjGZ/XTf/0n/eLfv65ffucb+tUPv67f/PAb7Lhf1+9++M0Mfv+jM3TWT7+tP/3833TWL7+nc4Bz/+MHuvDXP9alZ/1KF5/zW1183pm68KI/6RIisUsuvUwXX3SRLie9jq/hl1x2qf545lk655xzdC6O4Dy+vJ979nm68PxLdMF5F2bp+eewUC69Qtdcc42uvPoqXXLplbrw4ot0/vnnQvc8nX3eufrTuefpHL70n3fhefqT08LZXHDJxboI+pddfbkuv+YKeXr1ddeyuK7Sddddw0K9VDfdeDnHOJfqEiLEC3BKF7JQL2DhXHb1Fbrh5ut0KYvuN7/7nf6IMzv77LP1B3g8N6MNbyyuS8G/HJ7OvvAi/Rrn98cLztb5LLhzLzpP5+PoLr7iEl3Cjn8RNC+88iL98fyzdeY5f9BvzwL+9Hv9xx/+oJ/+7tf6OY7vNxdeoJ+df46+86cz9c/f+4E+/y8cHXz7O/rSN76tL/zT1/XJL/1zBmzMNAYAABAASURBVJ/mWOHjX/yiTv/MZ3UyC+8k4PiPf0InfuJjOoG3n2M+fJqOPv1UeXrUaafo8FNO0aE49v2OP1H7HHdCBgfwJfvQ0z6sI3DyR9DX4fAPf1gHnnKy9j3hxAz2Of4E7XnMsdr9qCO1+xFHaDdSh0WHH679jzpK+x9xlPY57HDtyVft3Q86UAs4c96ZM+TZRHKz99pdc8nvvOcizd1rD+12wP7a6+ADtM+HPqT9jjok63/wccfoEHj60KnH6dDjPqrDjvm4Dj324zrwuI/poONO18FHf1T7Hfdh7Xfkqdr9Q8drz4OP18w9Dtb0hQdo9h4HauauB2rK3H00fMddNXjSHA2YvItGzthNk2bvr0GTp6v/lEkaMXuORs2foQlz52s0RxzjF+yiqbsv0k777qF5hx6onQ8BcBpzD9pPOx+8n2btt4923n9/zTvkYC340KHAwZn8Bx9/sg468hTte+RJOuCo47TvgUciz5Hadd/DNHvRfpo2fy/NXrCXdth5T02as4cmzlkEH3tr/KxFmjxjodzhjZ8+S6N2mKmRk2ZoGMccwydO1IjJ0zRkwjgNGjteg0aPVtPQoWocPFRNHLvVDR6sBIdijfUynIvxbSjmivIojmig6kvEFVK500krXVIsKabdVJbJdxPgdFLuksVuRb47xO52qbsDaJf5z+CnXRmesrQiVTqrZYMEt/94qyrQ48N8pCweZon8HDUSQK3fuEEeTKm9Q68tW6rFfCN55ZVX5B+Suzav1wY+ZL+zZpVefvllYLHeeOkFLX7uWS1++UUtffEprX9nud54801811K9vuwNbdjYqlWrVun1FW9o2fLlWvram3rz9aV6g284y5a9ppdfeUnPLl6i555/Rm8vf0PrObbb0rZF5W54rC0Q2DqTQRaClI+wGxVaV6wl06mkoUFHYNB/OPM3+tq3v6sziUyuveRc3XT7jbrjnntxLFdkDuNiduWLWfgXsVtfePFlupSd+uKLL9X5F16sCy64TPc/eIfuvOsW3XrnLbqFV7XriSquve42duLbdfPNN+uq627UVTddz457pS6/4lpdcNXVOvfKa/X7i67RL86+Uj/4/SX6P788R9/8yR/0jR//Vt/44S/0dc5hvva9X+ur3/m1vvJvv9KXvvUTff6b/67Pfh34ynf1D1/5jj7zL9/Vp77yrxl88sv/po984YwMTv/c13Qa506n/uOXdfyn/0kf+thndOjpn9RBp3xM+x9/uhZhuAsPOka7HHgEBn6EZu55oHbc4wBNWLCfJi/YR5Pm762J8/bSmJ130/AZ8zV02lwNnjJH/SftqL4Tp2vItCkaOHmyhkydqmHs1CNnzNIYjiKm8CFgJot9zj77a/be+2kmO/JMIsoZe+whh+mL9tDUhbtp6oLdNXHnuRo1c6amLlqkBQcfp/kHHa3dDjlWexx2DHBcBrsfeiw7+FGau8+hWsgC2/fok7TokCPAPVzzDjhcM/bYX9MW7qEp83ZnYc3XWM7hps7dVTP56DWV45FJs3Yl2ligcUQMIzhaGTZlJw3dYScNZ9ENmDBFzSMnqC8Re92A4RJnvqprEtu2+MyLQSeSUuxEyhYYpczIMXb/sbksz7cCgZMB+VgpKUQ3MpDfd2f4FegB/gsvprKMvlElOYjU0pJSFmNK9AC5jIL/pIVnvL+nXrZySVahP/jR8bva6c5CLZUkX/SlTkWvY6HGri7yXbSX5Lix9zfG+HDki1RdHdV2r++CRndZSkMPkFCENRFBVKHDpLYSH7HKHNNVFLdAfytluvorpqXOpRgrVaWzVOXHnUipmzzyxzLOh/ZSWRFADdRHGQ7FwevSjI9uWcY7fKfggujOx3+GXsifATqQA+Xo9Fn0vfJWtrYqtrZJnchOvQDHiTgmtaOvThjuANChrMSU4hBxepEPaUJ3BqizTREH6eB10X97rWOzyjiy0qYN6t64Xu3r1vBxb7U6/SePeFNTYgq8TSOhDFXFtCK/jDc1Y74FZCrKJYoFbKyQk8hbEuROKqWv0U80OW4mD3NsyFPxOepolTCO6IpmvuPWNj4il7Vg3nzFsuktIlIz005Tp2nCpAnqBH/58jdUaKjXTjvOVLGuXnU19UpyNcoXCyoWa5WzGlmU6njrLRQa1NTUokm8HY4cP1Yjho3X8DFj2KTGa/wO0zSdtb/TjnM0fcoMTZk8RRPZtMbx3WDU8BEawmZVaGxyceERgtwl17vbPLWhoX8fmWoUWURjd5qt4z72D9r70MN12AmnsMufpnl776/Js+dr/n6HacH+H9Luh7CrHn6U9sEp7OXOgCh1wUGHZ05g0UGHadrsvTWDHX/WLgdoxux9NGXmnprMoh8/fZ6GT5ilUZNmaPDIqUpzPUr2yfDfmksxDGEg2gJbrTLrYFq6ZOrsgTL1GC9lpVuUljcrVjZI6UbqyWf92uhTpWFWTStxsyrgK92KQrfIPE9f69zIQmHT2bJC2vy24vo3pU1vqbLubVW2rlMwN3DGi50SECod2ORWqYt+HesU29ay6IDWVmU/+M6XS/UuXDd+FohPoNtNLwjlw2x2b6vLSgyBAQnuLSJT9waZj9O2XunmVRlYK2O1r5fzrUxXnTJ4NFVkRA4OUrdY4Uq70EM3vFbaGRKHgBeI6FOVNhYPemEBWalN5jhbockiy9hILcNP/deooSlfcN2bZa3IvAk8/0t2sQMa7TIikzTFqYWyjAXrDhBFK01TpRYk7CmyqixFaCAtV+TtIrVKKodQBrdMO014dynSD6g6VvIKChz9CAcacaAiOvJIx3CingZP6R6hGTM60IWmShD0OngRY4srVqjzBQqk8JuyUEVdJZsr2rDDyKTETJ908Nv7WgUSJfSCnMiqzDEhNzyxMyArNsI8KEmlIp2KqWKupBTcSF/YkzsOs6i0kpOpIAs56oJEmo2Z0A8IiT+ox3bcMdIF/AT9QiUEGY5M6EeROlKDv5QxHHwsBcYGDIj+8+O0RZx0KNK3NodzM1Vy0MqbrBCkmkTKA4kpTah3ZtIgBIYhMV5BaTFRrCkoFnFIhSrgsaRio0Jto3J8YC609FWxTz/V9++vugEDVAM09B0o8c1I7tDdwZMaIM+3YUOk7viNdWPd2DJrJ0txTpZtEF0Sm43YFGIndu1g6Ji59V/2SplvtxP/BSvzDTJUVGKT6gsfiw7cnyh/Zw0fOlQTZ8zUjN330i577aOpBEdjRo7RhKk7adKMOZpKIDV97kKNnDBTE6btrJ0X7a7RBCN9ho/ljWE3zd9zPz4ojubIoFmFxn6q61ujlvp6jvT6qXnQYI4lRirf1KJiS4sGjBqp/mNGqHnUEDWNGKxcU72YbsWuUhW6S0rLFcw8+jQBxRZhVTI3agydIEVSWp1wch1bNmjtqrfkhu4Gb2kHeRQVMUQMOGAEHt53E1p3skDpkhGPGKhUFoQVWdiGw4wRhZdYtCzYUNtfBgiIhRYmuV5WCfKIwkpR1p0qdEdswIAIi1GCK3FFy4vOCglnKKGPpGZamkgbkaCpJw+9WK/EHOok64HQoDTXhDHRp2mA1DBQ6jNM1m+M1EI6YKSSxoHyEYVxywr0xfAS+uebMLg+DA3v9fSt6y/VN4jtUaqtU8QwVQA/l1e2uExc6TaIYoGjW9fvNsB5VNB9N4aX4qks6SvlgALj1PdTaB4oaxokwZPq+jFOX8lq8IkYpkc2LNKUuWB1SkiuJCgUGZ/oIYaMAW27WOjKFRAJWQrOL2l9X0XLEQ1sYYpxxh6ppnmJuuoCa+YYqq+shbGRyxdDNRLtUILjUubcMKgyc+0RFxtIUFRwRwH4WnYwM2ql6CngfCoHr06TWZMSmVVBPr/wGuA1TWpkuVpZvkahUAsac8GrrZKCRB3hipTLy/9YikJOlgRw4D+XSNSLNBDNKO/4BWQvQqugUCCfz0EmLxXonycF1wpFqbY2a89odycskhyM52RK5GMEcBwv0secB+Y9wo+D4C3Cvwl6aSKf8hiDLNCf9SLmW5FFiJ5ZiRJOI7je2ABct9U6Is4S84suLQmKxZyqdIOMOoHrjjlGg24xA4UiukUmUrnOQo08DeSlGqwOvVmBeSkKBWSQWg654NPrsSmPoCPjGvNq8BTZuOkon2OzVDH6GqToUTsbc0SeyBpP2YQq5U5opoqZwNi545spRcep69cDLfSmGuYQsDrWJxBqWT9EnbGILWKTcqDsaSjWK62BP/rF2ho2tLzSWsr1tcrX1zGXLiM8uekpUWGAr5VadEQFjFeaoe1ycMwR4VGsi1wL6z9U5JtTpYQ/4mhCyFnualXnRoIV6gLrqdwBDXea6DgpQgcbzaf1SFermEaxpxHHeHBWQT2punmjMVWvFC1Qif9inqHhc2z0KdQUMR9swox5wJxieYu6S0y0uFxhruAeKrWN/dV/0FBhofLJ98nMIDCBIc8QLDIUW6ipURGlxcjitRLCVyQEMBTio9BZaIo5x5AwTDwrfbuVZu9tCIlIPrFmJr88DxEFK8JhDZCA7yIFyUwB/mXQkl+pKrwWpWk7hV7olkcBUVGOLydrPJAtuJPw3QfHFXjNTAF/jUnZVc23U3+93dRKpEfE6H8cprNDRsRlZXTkhg/XkdQMetzOq3Pm/JoxXk+740jw2wOGY9m+nOWTnBIWa7GGycWJpSkRqbXRVILzSgYMToo86lTK5pXGLuXpJyJUcZmZP8ExwMdjQbGozPJK3aEjV8SQPHJIiSgicjjPgp80pDIz5fMFprVOaS6hTH8oRiGVi+N59CbwjQWS1NUpYPhp3uelIOVrpWyx1CgkRbCZlwy/StvMZEnIQMHkEEmjwS+QghuR3f/IkvNlZhK3uFJsCEMi9+7d01StCDAI7QDfMSdlKgnwnURZCEK54JGaySzJ8tvqE8pApL9yeVmAgOBdJoHrPMoviPrCkTm/UqTZA0PlnS40ouTtzopPf8jwvQ7AtFlSsowX8NlchbyOK5yC48v7G0Spjw5E38HL8rESed8YegmZLAagApTl42IUWdqb9zJdt92RzdkdaYC2j52608d5B6Iw58Edp9gMzHVQqDo0yxdlSSPzmUjYkkSq6hXJG3VmJh8roLckyZNPMzDao9AjTjMgd0joa5TF5X0Ca5n6CIjN1+fe6UT5v6rNR/wBxGDXZCjceEsKXWUF3mgS1yGbQ4oddxE5t7dvUmzHaSKfseGl7eiFcXJivpIcb6cdCu4AA84bvxXSoJQ31aSQh8tEgp8c8tZg08ZcCPoFAhdhU+aT5zyC6W8JoMqQNaUuyYFsJjNT2oFvYNxAwGgEjMrmSAoZDZMS5ixhLHBlgprrAgUXeHWADHVBwiEJodADd5QZikIoULlpr3YjL5lFpTLFkJcV81Sws9KeOhhlUlXoL4ElrjrJB+8sS53tKKQsV6owViU5KUd/IohsIfuCpr+ZyS8T7fJ8Al+ATwgO0CcogBCytqC0EiglgMlOAiaiAAAQAElEQVRS7wNurzFAT8hjBs8uU3A8wUNJAYUbDjZWmCjOe9ICbey2YlJiAh0gRgwDQ1aWdstTyaWNjO7jAshirnjG1N97sSMGDKOMcSliLDgig653tyhl4JsCG0aAdigS4ThvHtEY+C4XHFimI1UvlweHmNTgKIkYjB03wcEqwCObo7KjibKEHpJcDX2CgtOyTrnhR57mhkd7qaNdwvh9EZZFf6FbFgdTQD9lJV886rnMDO5NWR2yZWmPHI7iDobB6CcZ+oIUbFgPqKrWiphLIFV2ZX2y3PaPkNHwmoADMGRjGIoBEPSQAv7JUHZCDmThTzga14VhDwrwCl6mZ2/zPKjZmDRJPHi99VMFI59Rp908A656L8+bF+AiIQUyHMcjyhav7IJH+RiM7zbmkbPy6J85NRaqcAgZYG8YJUQkU17m/QLyYIrySJJa15uhJ097IcKn5w07ERACHZAx+mQxF8HtEp1neqfehC3JcUxm8K3AgAmQitFIsXkiWzNTil0mmQPxlkQW8gxVYa7L4EouW8X/Dgj2FYjmhQ1GnLyB5RFyyvoy6gw62fEPNtXNOXPKMUTs6lbKMYMHB/JNgbKfc5c5bopOy52hWXUcImhfAzl8TshTZ4wNF/409OR8ZnnWacD2VSgq9UjXcThqC+BIQZGjlgq8pSGRCjhmypE1IH/DzeUl1lxnN0EYc93dWWFs9IQOxebIy5AMGkKHgfko9QQ5iujQ7zz9E9elZXpLcc7mfZWNzKy50QXHRJkUjUXYhfOKlsrMOGbpzlJ3OvR5780EBpnMjPpUinkZk2hMrpHzCM3YTcsortJVUYnzHNdpCrNpwqu7O45YRKC8JATHCEwFeubhP4Ee1dvdTlMx0I4zhb8UJ1ghgrVcUWI3i9AKSYEeSYYjl42SAVKQnM+EFKUGnFCsrVfgrEq88kQclAq1MvIpEbyxSCyfk8CPTEw0aIaCDJDBH3JWiCb93FIYkJhk+RUMFgHzwl8B1I3QmAF48BXpU8ERFmo5dgnoAllS1wP6FLpkUEUL6t0A0qwugXiQke8FcUXF7IlHU2BKKFADnvONbgzaBu2IUZW7+SDkelRJW7as0ab1a7R2zRpt5MtsxaMIOPR5z+UZK3QzJ13Kcc4mjEgsKPHKmXYRbXRw7g6+f3yJvNqJOQ++YIwpxBB9IUQWm/NiRiUZM1JkIothSiGaGK4KXunt9M1063Kk6KpCcxn5sjJIJfKlahppF3MlHJZZFReG5c7EWCgYH8eyRCbQNDOGQlMMaTHNcNzJRhYhI3BXFAN0fVGDKTTotKgRX3AUibyyReQy+WKCpvenF2hphuZ/gtTJQZ46qnBG4ntBSlATOXIwGkMIjI1uaUYBPFMZjtcdgnDC5kxkdpVCA1ktkTGPMTEZ9psG5AAgQl/rgQDv5IMXPSWTUEfWXN8ZTewaOuUEWyvQVoAO/FSYu6hOcl2I2aUyb0hlFqxDBb4dImsOZuT8R2w2gG04ZvcXFeQSukkJEGIxpxR+I/apkMihjK4qRKsx01sKakXd2FEnRwFdOOVuxvC/hFZOS+p2XtBryfNJSn+Ty5zphPVLQQlvijW1zcqz/o0zXqErqysqcIbfyYc/Yd+iTeAbspRaN8nXRaWQU1caVCohN3YT4FOs58i6KLutII9ob+MIoX2T610qhYC03SolyMUBbqVUkF9m0EC+wLhGlG8ZLcm8m4OklI+n3Wwuma+gHOSdRCuLH7FwskQ2NBSZDPkEka/hcJ0EVJQnN4AKevc+1Aar5ilGmJGlYDilRJY155VaVMJrmUEzXyiomKONHSjkU8Uc/UOU0c9YxMZ5sBw4R8ryTkSpUibUQdFkzhdgMcdcFjMQ/EcH6PgC8Anw87QIrchkRibAmGBYgSsp8owoyMwkbsgqeuiAPMI4oh8vdFZUKaUgoyY6gKbsot1xqFXCeaCxAMRkCHq97Y7rUCl3KmJAzk90g4WHyBtFyllSBIJvGj7JGExiBbqXFWHG+Qys2Gjd1FWUYvxYKeeqMFIqKfKVWezcfm4uzCGD7LU8lfk/aLj9dGNosbuTmhQ6qSIONoLvX6y721tVYGNp27hJLzz5hJ549DE9/dRjev2VZXr79Te1bt0G9F5RCOjZjddqocEbiTthHJJyeVlIpG1gMha4O0qPVFxHLofFyJwBvjk5+KLEEL2daZRhA8YcC3mtgmcFx7wjdlEIBRZ/hTNt9ECTR5yivcJGHlnggnaFjaCbRZXNezBlDsxMIm9IXCFyYoVhVt3K8hExuIMSntzQyByB8+BF5in6MQA8+JRG6Ah6rk+lBttGMahaH4TfUWQDcN6SMmXfCComx830wNwa1RVeRbu2dqnEYu7iw1F3eyf6dWQG5U6Zvwr1LpM5j9gKE4/8vlkgPHRSt+O0hD4FD6aA7hwioqR0iozjYlX1J+FL5A7RyyHAKusDfyKRp1U5+pmMoj+lEHKUAPjPg5hjvfZCSArK5etkzIksD90CfNTIsnxeQQXo1Sp4NAqYchLrIrDWFZKsvgC9EAQNUQUG0XM+n1cuV1AOnGK+oBrw80T/ed7QvK2WACgHns972tqG2XMc529g2EfEnr2+RFC32X+6YhPHDnCS0qeGY9KIfYv1nzKnxht0rr6PVKhRgs0YcxzMmKcUlRsQFYhUIvapNJE8D/2mPo2K/KuvK6iZ/nmUlsN3iToPSkgkbDJBPz5tvk5Tn1vWVxcfB7uwzQpIIUnEshSjwSF3kCm7SGo551AgY4mcp6z+PQ+wszZweurNyPudUAFl5l/OaCQfsYiQ1ECykIGXIxNiToOJModsIgtSKL4L9BEQkSRCJ6NBWfSDkGTcxoN2M1LJqxSUyBzHjQF8g6blamVEssrlq0iSvIcDq0h+eT7QN0YIIr87VLF7JfmcHNnMMVS9aLckSKTVivc9t6tPeHuwTL5EFqAFD+6oA/xUeUronJM5z9mUML6VJF/FZjL0A/PyPlYoKjOkHDtuMLE20HOQ0GeMeclyquZpS6WAIRSa+tC9Tps3b6bNpzyX0UyVKIUX3KpO+/jHdNrHPqW99jpAO87eRfc89KBef3uVhowcLbFwymwQghf/GFPq3KwYmCtexbIfx1KQsRhjMIW6RvlfPatg6JlsGLj/3eCYS2ToMWbOOlFMgpICNILBf0Xt7d2ympw2r4fHYiLRVCEa37yBck1QvrGgYkNOJZ8bTMSKpgR8YyMXuKE2UaE+r5BLZMgV+V7RyQLcvG61UnSesAgjZ9OhoQlazVKI+LOSuonSKUhwEdnYDVyFoHIbwQdnnWl5C03MRQ69da+Hx4jTXKXQvU5i4XVseSdLVdct1eMc66S0tEJWF7R86ROKhTZZvUnFLr2++FHl6upUaO6rVs4X16xZK1QqS6OEQ4UJdW5tUxcbbMpCzRoThM3llYP3t15/Q13ubNCpLC9xZtm2tZXNBFnK4jNAqgDB6G8DOIFYNqV+nOdtkU2CNeTDJORBk5Io11206NLjdMRFnYw0yNebGJtCdoNGSwVAHzgj/84gVd+AUjbLiLOqoEMPjsrw39HRQT/oMB9SkCxhHCDkZaxHXjOprgXyKtbWqYBucv6xrVCU8ti5wHO7TgL9AuPSl3xoqJf/OJgSygQUQl8xH5XUJHzn5g26kJPgL6gilCIzSYkpuADUizUmSyQCJnHFiIJkyn7UC+fsiigU4YG6tBxU50ewKK7MOBWCsAp26RtwN0FZIFDrbK9oa1unKhbkfQ2aTCpDBGzPlE9yyFejIm/Q+fp6ZM9B2QS2/v92mZnMbBv9zKltK/19Ge9u5jRSOnwAWG8dzX/17sXx9H1IwWm/W2e2XTlbFLR5twzcMF2/1ZSW/4H7g6bAefB6Bx8i7dFj6oUMQkgUcBJeiJkx4RxUwUhL4EYlGFsay9hlm9raN7NOuzLjCnLaor0mM6qEjWnMuDEaOWq4Uvq4oRx44AHac489oOUOZImWvLJYV115pUqbN8qPQm686nI99MDdxOlRS556QtdcdpGWEyHfdvN1irmgXA3OjfOuh+69XYtfeE7LX35VrWtW67UXXtA1l1+hpx99VL/55U9pe1ErV6zVWWedpVtvuU1/vOh8LXn5FfacoDvvukeXXXW10hB13tkX6IxvfEur1qzS3bfdpRJG/9pry/SjH/xY3/33H6iNTeWyS6/Vw/ffozdfe0UvPv+SHiOCN15nzz3z97r75pskFt5D996l8/50plYuX65QyCtf0ygLOcUkr5CvkeTaCWK1yNKKQqEeHXTipxOcbj+ZJUqaBis29EXj3apt4aMzUaEoda7fAG5ZoWmoOtYu18gpc9S5aaM2r10p4/hrzNRdpPJW7s3qN2y4Ro4br3xdk4xxI+PSWXVNzapr4Kip6OPmJJOEo7zq8ks0fOwE1XAk1rGFcULMdF/f2KDAJoQIigWprXWLjLKxIWURXjHJ5jyiB4OWg+9d9jfNt7cxxY/05uGDO9K54k7W6dHkdLyOJpkxABlQMrvM43DE+okqIZpDWcJROcSMe69zqAgh0REEwZSlWdnTyBsQBfjw53YQtsuLcdlUQgjK5XLK5wvyKzot2pyfCG+xikYN9HGk2dsnciiYKoyTsnaYaAmhIp0qHJU5lHkjTaAZjUF9zWHfzmkul1cIOVmobhA58pCVIXPKm0rkrTaYKWWMyEaYorcKR28uDKwIavofvcxMZlV4P2Gzar2Zvb/pPymn8Iu4KISMtofodR8ghtdXR0HRUPcyyd9/o8AMmQgi8krrgA4JTqr0srbs4eW/BRnS3/kIMrHIAX2ATHLrSU2iLUkSBYw7WJE+BcANoArySIE3DUtxKqjN//JY35b+ynu0RG83iogRZD4jmAb1G8x3zg6JV68br79OO06brqamJnkUk7DrN/fpr8uuuFTPLn4BF2M699yz9dSTj6tQ01dbOZd74IH7OJZYq5/+4Ecq5nNS2q6bbr1NtfUNmrnTLJzpC3rmxee1mYiuu71NdSyQG6+7XosXL9awoYM1cthQrV+7Rq8ve02tGzbIjbSrdbPWrV0tY1G4M34V592vpVm//OUvtXHjZg1o6auWlhb1799f9dT/8xe+oNdfX6ZR4yark0ho06ZNah4wRK/C84233Kx1K97RKy+9pGeefkob161HC9xm8Bq1lbFdJ/5Kunn1Sq3hjHuT86FEfia3de1bUtys9W++KHccRr35PLA4X3vpca1c9rqK/fpL2MyyN57TxvYtknXKX5FXvPmqnn/qfvn12INP6PmXX1SFY6x1q1ZKrNQlLz6n1rXr6FpW25a1Ejy98sKzKm3ZhK4revzhB7TkhZe0ZdM6iXlfu3KF3lzyvHI4ZyrUsakD575RW9dt0dYtRNj4MaZcSZG5l4FXkJKwbclA3rsBxviOSeolz8KP8xQ5yhCbtlmK/pUByOq9vIcZT18Q4HibsRmERArYU5IzJW4G0EAwOUScz/bgdQ7R9QifX/P5UAAAEABJREFU6gU2mizfkxoym/EMicwMOWA0W/PKymaWpVGG64yKEvwGKesvCX54UseT+cn8QHS5UiX0DegrSaVcNInjh0hU6/tDKEOCtwpDJ04ih8O1BBqghSQip5SHpzyyFvJBgZFjpSQ/oqpudCbrGS9zvrwRpCWIuh7gP0Dqf8HtbCIaDPcymykwK1Trvbw9ZE09D6/vyf5dieP7PDhydK1juALMUGYPeFsG7r3+BmS0tuM76/M3H1VZ34vSUxeR1Q2VVJYHBevm6beP42kvWJTMggocaQizyPlrK6njdXHIn2IkhgGypbHgt2rT+k1a9sqrWscrcGcrr9ouJ45l+OgxGjaEaBgjfPXVJYpdm9WCU27gA6RMGjBoiPrgdJob6jV86DAlhSZdc+nVuuv2mzRzzi6q6dtHLy99VWveWqHZ8+frwEMP0aQ5O2nwoKHqU1OPuZZ1xNFHaI89d9Ogfn1liRSI2vr27auGhjqESDVzxhTtOGuK6htreEMuM2ZfNfdv0gH77KlPfvoT8mvtmrc1duIEOU/Dhw/X6BEjlJrpiGOOVQ2veffdfY8OOPRgFTg3bMRhs3TUuRFnFkxbNm7Qinfe1goi4dVrVmjrhk26nSh55bIXteqdZXriyYf14lPP6M+PPc4xw2al2qwVSxdr6ctP6KYbr9MWnHRgTl7ifPzi3/1RZTa15x57WP6rq+2cyZ5z9h/01P3X69lnn1E7ul225BXdQr8o6fqrrtBTzz2pckeb7rnrAa1/+0098tBDWrLsVd4UluiRRx7S7nvtqduvvV5LefNI8kU2mDfl9vnkA4/rqaeexjk/ruuvvl6+4B+8+25ZBwsch1hp75C5ITCOzzvJB9yxBydmbTGtOrfMZKnKnEZM1dvfLZECXolGerjcklFm4tjsPR+hIc+jEynISI018h6grrctujDgxTSBdJAIHLzNIU0lg17EcdHoI6n3qhBFOheRObQQZDhCM5MAM1JVL3Mksm7vRh93+A4J68Nw18FSeYrkEo7WnafxxpNtXagydlcUCEDMf0wM5+mngATyInBXQmSb8M0lgW4AUiBJCrIkLyNSzhcLCrlEIQTYh5EYZWYK+t90wXAvu2Yo1kEoLdNsStMHgAtKC9golR2RMjdK8GKU2JUyAMeNy8HMMuUokGJP7gyoog586kDNbseVa/BvgBk0gKzDf+fhfL6vfzY+8keMpbrAfIGwhVPnqGVeeUpEmJ73szyX01VVg+NMamqRJ1FAZcOGDdHxxx8v/zXIz332i0JKbcUZbW7din2l6uAjwbgx47V69VqtW7lan/ncZ7SUowWnu+KNpVq7ar36DRykI487SjFI99x3j156eZmy9QTS0489pTY/94Wvpv79lW7t0LjxY+RGaSyyiH58AW/Z0oqz2iz/Q0Bvvb1Cbyx9Q6a8lry0WPfe94C6u1N974c/yoz4jtvu1HVXX6dNmzaoa0u7fvzjn2rsqDGMVlafhubsj5uUO7do7oJdtcMOO+jGG2/U4GEj9SrRY0O/PtCV1qxaDb7Unw1j69atWrl6nfKcN46dMF4vPPe8rr/uWt1w48169mmOS3CIi599Xo8/9IAeuP0u3XrzzXrxuSVaihMdPm607rr5Wv3297/W0ccdqyceeQJeO3XjDddkfT/7j/+sL3/5y6prbpT/ydF1/n+/4SSefORh9RkwkG8xJa1cuUo1xbpsk5o9d2etXrUm+0P1x594koYPGapxbCqrV74tcca4x1776g2c8ItLXtTSpUu1bNkyvc6msXLVKt48Nmj9+vXIFdgAmFwkRb3ozOQpDdvdxjroAaOayXMHYZYVqNB7+nitmeNHuZN3exKXLwmqM1wzI7VsPEQUBQkEyyVSgnEAWZ46bzMzESzLryCTmZFNs9TM6EqZ1IxUktu8A1kleQIPp+dt0As9ZWFnGXi9r5uYSkC1H3Qw8ChS+ljIyyyRZRAk0mgBdxzJm1KccsrZb4VAJSWCjziPlLQClJWyPoK6JL4/8MjnFXC2ComUy0shJyW4bx8H+ZOEejNBWQH0/xV31bHAKoyrF7IigqAM36l6wRXj+YjChHLeBcmQ2sCvgt69fIIAb3+3UorgZkBDtO1bBBvvq9BfvzIavbS2S/96j94Wd6YYek8fs3fHNPN8gA8mNJvK7fJMdmDis8nGMQsn7K9Coh6KvcS1ad3azHm8/vrr1ToMZvHil/X0k8+opaFRhWKtanM18r9M1b+5r754xte0w+SpuvHmGzL8JF8rhS71ISp+5rlndf75v1YZXe2z394KSnT3rbeqtbtdY8cRjco4J96i8y65SC/gTJv7NUIjlVU69dCD96jIB6upU8armYg0yZfV1b6JdumNt5bBfqcKhaATTzueulQjBvXXCy8/R8R4pWoa69TSVKcz//AH3XnHXTIzFWprdPtNt2RGPnL4UNUSkRsR1T1EkJdfcGFGY9QOU/X6qy/rE5/8pGoKOc2aN09PPf6MPvWpT2inObP02utvq6VxoPbc/0O6/Z6H9eXv/EQ33H6/Xn51uY495eN6+NEn9K3v/kxX3XCLNm0t6atf/TeVKjlNmLSTlrz2jpr7DdeEKTO0bMVq/eoPF+mk40/QY5xDr37rbZ36kY/rcx//lD726U+rsdCgS88/T3sfdJBewrlPm7mzmnHC73CsMGDQCD3x2GOaPHGy2rd2wNMyGdHjj/713zRm7DCNHjdYYyYN18GH7auXl7ygRXss1NZSK8cPa1XbzBtFKCm17gwieVlJ24P5e3UWwjEP6E0W0F8uA0VPgyTL1gEPsiYzk1++HvBnEvxgnlmzmHXJJAccuVf22r6/ejv0lr1NXL3lbSlh7rt5xk4FagSTm7HNqCOb3dizsnKQ85PVwUxU9V+G6WWnCZ0KaQbejqwQVgiJgtEfYYxIJCQV4S9lSVl5bDlw9OKQ4E8CDjj4uS+4Cc43R12OKDfn9DiqsBCkBFrGyIlJlM2sh60qT14Ay5P/98AVuv1oXv5bsD2uWVWA7es8b4aQKJcnxSgXiirmgxq6bJsQWv2O4HpaBRDUC9Ua4YB7ecJi9V5Aee/p39PnP0nMTGZ/CX+rW5UHy1DMtkt78lnDdg/H96KnDiGH/P6F1hLsK8qICLJ6FBI5Omgn8lrK8UKpo4tz14Iir6Yeflxy0aW696579faby3XP7bfod7/7gzo4Q5y7cK4+ctKJqmtsUv+WPiz0Z7VqxdvyY4E0dijlPHz0yEn6xKc+rQP23lNr33pDK4gqTz75ZM3fZZ5kQVs6W9XU2Kg5M+bgoMsSs9XJF/AcDn8ExwN5LB721K9fP40ZM0a+SRzufzvkkEPkkfc/QptOEka999576YADDlC0VCfB18RJk3BO7SrgiHNEHv0GDNZmIuLpO83UJ3Gu/vZ7xKGHafqUaZBIAWnMhIk68MADOS4ZICZIM3acphNOOEkLdl2gIw47QvMWLdROs3bU6aefDKfGUclh2nPX3VTfd4COO/E49Rs8RDOmTteUyWM0bOwYDR0zSjm+sre3blIdRxz+F/88Qp06fY7EW8aiPfeG9q7YVFmXXH6ponLaeec5Ov20j4pJ0oknnkhS0XSOZfYgWgdB++2/j2r7D9D8+Qu0aN4CieOSfffdV3PmzdesHXfSnFk7axZR8uiRo9RvyCDV1dWovdTlXZWWTKa8ghWy1MdzcKeagQLjYRvuJMEQZaF14XDcFoTtmJlCwIYsCGT5ZWYydyrMQwyRql6obMu7rRE6ylhPxncSX1cOnvc6b8tw6GHZ+GRITYl6LzPGcQg5iVRckdTM1FuWAlmT/1PA5n19MmaKk9VfuZzlKgmrYmQFdIGMTl9JkBjTkJuMzKNVyp73eplxA7BaKOSUoAcElX8n8QAnC+xcZoIel9Eh4we+jBGhzvN/xe2s/hVIDZlNbi8uigspUVb1Ms+jqMw0fFLkdCxrjNUkyxtK94z3d7vLgPXJulY1X3W6nne8DGjPxv0rqdNyyHD/Cw8zk5mJh9TLt5H9gNus2mBmoLu0Kcsay2CyS13d8p8pNTPJb159/G+UFou1+tDRR+oLX/ichLGlnd2azKv2nDlzNHz8RI0eOkYD+zZp/eZWTZ46S3sfcLRKfBz62hnfVCNR5Yy5u+gjH/5YRnsOEePuu++unWbM0rBx43j9ijiy6TrsyKMUcEKRDwt9+/bXwYccphNwWoOb+kschdTgiA855ODMifapr5fUrdkzZ+nYo49GYqP/sfroRz6mlLPpj5x2Ou1BQwcNlv9fYwM5Ptjw1lsKfPE/8vBDtNuieVIIcmc+b9F85Yj0+wwcqhk4t+VLX9Evf/aL7I+hpL7J+N8dYYRjjj1adcUapV2dGjdlkvY96DANGT5Gu+6zr0aOnarU8jjfhfJNwP/e68QdZ2IPppk77yqzRDvOnK9JM3aRsTDb12/VI489rek7zdYeex+khub+SmJB5aSiErI2Du6rgSNHy3CGI6bsAB0p1jVq4NixMjPVsOGYJSoW82oZPVqRCKx+4ECQKqof0F+5pmb5deTpH1ZtXYMa+g9Uy6BBVAUt2GMP1NmmlqZGDRk4iDeJshI+/AjO/wIyo05lFqs8uBeEyrabdZI5iqwiSPAkv7IFExQt4EOjotcBZsZT+GVq3OH1QjY29U6/Z8zo+Qw7reJvn89wDL4sq932gB8xV2aWVZmZIscuXqiurwAtU/YPe/c6M3A4G47YnbMRKFu1A7xX6F+BsW6xO0lErSKKjQ4gQQJMMozroqe8GTjEHLoI1Dugu9RyipYHl3qerjOqJexOfKxOoeubjAODglG9q9jV/P/IE7Ujoz8/mJwZTLtUvdCDljHbmwfHzGRmPTWepDwcJD/TdEC6ah3bV0QRMST0CRmISYq4HUvZKcl72dCgJUyQ0S1Ahz4+rttSJFMFb4N/2siJVSM3fj/TiYxjLGr1toHgP+2AwPAEPbqlyMVcbStbGaTUKNNINlM+OFnq5Q8C2tkoZWUT3ksZfdGf8QXf3tfbHThkkhjDo82s3EvPx6wEdaxdL7V1KPEPA0SVTiZDoV2Up02dpkV776fBY8fJCkW5g/zY5z6r/Y46XI47euokHXHq6RoxdkRWhiNV0i7tvd+hGkZ0O3LUWI0aP1lJoVYHHXyookdWzFtTfaOGjhyjabNmydB7RCn+B6SNSLSIox06dryGjRitlOhMzFO+rkkjJkxRvqWvokwtAwZpxKQp5LsRt6yGPv1V32+gxILH86vJHQtf9qOkBiJJ/7OFVt+Hj24DZXzQCky78ajDUUUWs7uIvv36qAG6+XyiTVu3aMumVnoL3ut5ENG5IuEfVqnH1qoZWcUUu+U/qCD5BPg8kFObaeOaTVSlBIcJxyglvbVineryfTRzp4WqaajN5r11YxttqSqtHarw5lC1Xck2b+VBdybROAP3+sDct61ZpcqWLfLL+HiTbmrL6KizpDSrhzfw/IQR5dtzWLwAAA8ASURBVDgaTn0LuqKGTbFQ24RKEzYf72dZu+vfwczQLv1xfj5eTDl6cJkoZ1kchn+0cr9p9Iy8SsduDAwHltmipzgao0qsBeM1InMqmRM0nLjJ7VXYntEu5iAy/xYK8vXokOWpE20oDvwoBKS9ooyW651xLIUW+YjjdH4EYVy1zAJrUoq80VkMMgOPNrMqHeff6BM84kSG3jviVOmlwPrNAVZhUsGLnnIcI4QyFpH3zQByKXRT5Dc+qjk9Qz9ySLsVYSqgNPOfc+dDdJoLCnnkhGdB3/1KgIYZ/GFzVoODpl7UhV6m/qtpioJSGIg+GEQYAl2avOxA1V/eDO5MOZhZprho70V7t68bSQqv7FAYhxtLL2aaKRJV+tjQ8froRD2DwoyJ2Fakzmk6WNYvlYETwYECrZRBhhuZGwU1rjwHS1AoEaKnMm94FwxlCy3SVQiurCtlxzDjmZi8zswocCO7eoHiB90ZLRrSjDcy3GYmMyMHt9WkaqRoBmX70Flb9ZHKK3zc4oAWIqoahX6Nwn/IjSWykEt8XXddqA4PhXX4bwRtfWelRFQpjC8H3U4+pm3iI5epAlmsBWfV2blOhYYGqdwpZYu/ovVr3qGdokztrRvV0bFZhhP3muiOg8Xrc1HXgkNA58YiLfurcA16heza5a9qzZuvsCBSb4V1KjHoCvJXNrXjbFqrfDNKV0crTqaDXGC0VJveXq5iX5x1bT17ZEXGF+aUxdjUZ2CGIyJZrxOLuKGln1bzkUwxqmXQUJKIlJKZKaktKgGXJpkk/9sU5S3d4khPrkcL0C6aYldFXa3dsgrS5VI+jrWALb38/OLsPwIYPW6EjuMcOmemzg2dzJGpvl+9auvzKtQ0qMDHRTNT2t4ua27RluVvwUNOytfIurvVvWWr6gcOVq65j0JnmbHayDeqtHEz41QUmhqyzTRubVWA0xjK8NKtPM7W+W7iCATE7K7hjN7MZPYuZA3Zw7Z7Yi/ysqdSQj6wRowv+0yBzExuE+4U3WbcPrNfaaY+Gn0cKThKWSlzTU6p20wiGWuHiZU8KEpylHNZXiGQD8iQQD9xRJmqqY8h8CvZQCgaauZjiK5gZU8iTRO0vB57jT4e7RG+U8opvKf0o0oZGeo9b2Yy54mC+y130rgvF4+5inJyDi4DBpKVyxhBBSTHreDv6Jrd3j/FTsVZr1ckIS9hZ5ZLJMboTT0fzZTL5WSJb/ARub3HfwOMAQJKlFlGJXPEhNdiUZpV67KG9z3MjC62rdbMsrKZZXWRFcCd5ZEmU4DTFBNtZlVcIQQTHVG682ABweDFzLJ+EWX1TpgQ1cyEycvYndwheLuyjw1liZUUeyZHXDEbPCVXvc2smul5ersrPrKrRvoFVSfNeTTkNyafKjFs1iPDzWhmxb/5MDNZIoWcSXkggI4+Uya9ws6bjeF13rYdeB8wq7ePRR9DR5YE5DblECcmxoLHSfXBeZpJziDGkhYKqh8+WKqtkTirdQOqGTxAzXxRDx0Yv28WTU2qqWlGf3Xy33pLg/dO1HfAUCkalEz1DX3AaQGHRq9Jqsbo9CI4rhaFoHyuCE8J1akGjJzA6/c4+Ty60cfUo4aiEhZPaGhW0tysYAH8VAkRcdLcIteBuPoMGyYGY/rK9A/Cuym4A2Xuo+RNMqIQp2vor1+/ARKOOUCt0V/r5Uqhig9vJmqxL9/Q80TTW7u3ykKnBE5Xa6tuvuE6nfWn3+v5F56VEjFOoq0b1+jt119Vc0tBCxZM15ChfWkoKWlMVOxTlBLv36006VBopBwMaqZQz4cvSY0j0B0pzCvyVTzb1Jxx6iIRUrFPH0SNKsBrLBaFWKrp20/GRuH6NOUVeaV13SnS0YyeIhshWc7yf+1hBq65zJ4mwpdJOWhsA4KdxFTBcFKvqwEHnsyj8+5OhW7swhg/uFxFhXydLGA/ETx0HEupYgn5iQhjuUPbAztb1lbmQxWMSsgQWEeeVvmNShhbuUQq5OAtka/XlLXla0lu29gtPpG+QVZmBXqUzdgJOklCQSF6+JAoGLxl9kYZo00rTiunAK8JPCe5WpnLEJHF+QaHyZCgYUlBBT5+5nijC4V6JbkaVWgnCFbCB9BQZB6hHQM0hT7y6K+YSIWgNKTMdeSDa1n+K+1tfMtwec1MQf/Ny8wyCtWnECZkoGBZ/X/9EbJFE92YHBTVM1QPSdotoe7dcRw3g6zK8SO4qbyOTPU2N0jqXCURRSlDztqqu3eW/U8fkJFPfkROs6BMXvLVNChiFN7eS8jxHXrLWersZZm//nCUXv4ZRQkV5ug8yLoUaMYrPgBcPpD8GMLHxu9lSK4BbAKDTasy4GhzllOQycdyfLchJxyQqSsbBVRWfepYTIRh4EhJpcmcuOMwnk+VmQlCAp3xyNMnUpehhSBQ5eUYjTkOFKPkc8mxkFHH7UUZ3s0MnLKJY1+JD0W5zEFShi/FAB0MHqNXEmRGPQtSjEdBxmKWz4MEHsBrZT5Hn8h41AXoO25E2JAkYqXAdpSzSIZotr8sKYApsaY1bNgQjRo7Su5Mlr22WO8sX6o3+ACZzxfVMqCPCnVFGYtQ0I0qy1RSpdIlVh0c8UpvBlnoK6oCC6ZUZpaBz4n5wJRlKS1R3h5RRoAeVciTKFDrcyScicBlWcMfNIi6Irnq7XQTmaq8V+uqT+/rUC1Vnwwhs0QKFTgTEJRGOAIcI8j4Rz3llNZotKFv4RC9r+AjqwfZyw6GLFkvolwlRX0w5JTkTPLgCdoVd8LQMuwIUtkdIWbOGzrwCjOTmSkGAKUExqFCDt7PnbN6LpfTDDzoeX1vOSBDDwoJWgMHgvI1a9iPgW8xVYYWaAfSAKrjOZD1cSN2I/iyHA7b+Yng0hZ9LuAtbodLNSyakgQ9S3JyJH/1/vsaYDZi1B6RyRkAzOzv6/v/EMtk7+nhyuytMDOZWW9R3oaJvKfOG43JDrmcQpLI2B3FzmiRfq449O0KN/MJo847fBDQ7soPyKrttGhW7ePnwd7NefD0vwpVatXe0WkzXja9PLwtIIGnVYx3n5GJd59jRB1uTG5H7lCNFZ+VkdX7RSIIX+iEB9s6J/kg7EmQlog6c4GyJE+MRUKlsrZIfbZYYUaSmQG0Ok6IGX40UvTtqesCFPnlqdEWcVDZQsDYnYeUsre503ZjtwR6SapoUuSsJOJMDVvDMynjO1Zk2QRABZnkDdQx+RKdLYFHFGGBqKnIAvF8EhhFoPbyzSAUI0oy+pAVg5HQl4HdIeSKBe00c2ftf8AhmjJ9mmrq6pRAc9q0aRo4dKhqa5sVkzqGTXC3KX1TpRwMB6KrVIwD72JsyNEW6Os4UtZGs5ll/SIbg5DHqOtNXQ+CNzrKj1/MTEpM7iZN/DNvkcx6MlDV331FZWOxhi0bN1CGDoNati6CJEOCQL0DbSFRcGfjIiAQNd5TICmEIOMtp0LqxxGGjizxug8AbwNcDtdDILpNM3tM5FGtgzG24E3MrZFmvIqhKEdPTTTHDKIlir4+qIMtibw5EnjbUjNK8OL10KMgp+1gRlsveANjiLckd9r0kBnt2J7TMiPv/bMIpqwSR1yRAEaApeirIiUihYbLEdBHDp9jZk5ZIXv+DzyqSnFpkMNnwGk6Y57+lyCVK88MRh2gEREiqjqGMuNKZQgU7F0xHMcVI4Q2JqKa17bL+0cUI0FX1X5m5CEbfMflw4zcceiDL6fvUO1Ov238VPGzNrJmtOFwzEgpCyNweTy7DXqatpX/RqaXrqNkeXTh+b8E9MaS9PrA2KV8kPliDlKSBKWuq96+tBv6o1LeJaNL3bv6kaIlwu9l4kYFCfwYA+WUbmiTyFeUBR6NPiwoOdGY5aNlidw+Y9JboC6N8kVmFrzAOKkiTBi03G+az0dqrAdG9c2Csg9haY5Fhhz0Eh85jDbxccSjUGP+ImU3dDN4kClz4P4AH0qyItEXeW9VoJ0xBW0GqooAXxI84VgQQuWOrXy3a1XBB2cz8bo6zoqHDB2lwcNHyfIciwQWPIIadH0zyaNfl0HUi6OgDMfp0T/AU3W4wLCU2Niq54QVEQrQmjBEBKCWQpA7stgjeldSwflR4XkUmqArwavPW3R5GdRoFpQiblw4/qy43cPMZGbb1yB6VLRU1Xn3piiDvkKEj54xXS+UIxMDpkxRLqunINHJmY3VFFoBPLketgMaszvjt7eetQZZJa4rxgiCYjavKbJCz88SwJGD96afk/Y+hvymFA04rvNZgWXy1Hm9g3dxfE/fhZRsRSmbeMSxppndlCmXFMkLfcvHcwDT7UnwJvSLN6VG8vNeM1PMSkEhBJWJdCtuT47rNgev3pwkiTIaXqCPJ8Ef/13IFAkLFQby/DZBw/YT/N5RHK8X3ttSLZl536pYEaN2VUXq/rKPi4ARR8dNmTYx354nzUh5e5bJHpZpzml7vYO43JTc+KTUUB0KjCjZDYvG7P7LcbNq6X0ympm8zhJoGzhVVshIZl6hD7z+gr73S6uoZpb1NS/25CMFR/EqB+/vqRRkSjDaIGGY7gSoEt1EBQZOQmSROUHnHT5TvriWQTcz+tHO3TM0/WJmUFIqo95pWqZrgZvyMNIys+8gLupgLDptztIDjFKUKJtToNmoiNQHnEWWpw51MwQNGHuIEZqQgqoZxg1/0f2le0v4zHwCkVGERorTlR+4sWAqfOjwOQsxEStD/osDPo+B4jbDF4NVSUvwZ+gqsliMeY/igs8UHgRe50Y+5HWnqmvqI+FgnUZkQTnPLkvky/bmtRtl5W6ZfysgreDwYEshcTeaKHIGGhScsDBMiUXpkbBR47QE3z5uagEuyOG0yoxNkWcKelmJy8O4+GgoBXlfsSlBQtFjd3iuloOUKVLgJJIcSP7K7TYTjUYDj3FFL5HGXoBWhby4AvMAMwpsbIl3wmFFV4TzEX39QQgcnxMEkVUoozs/ZoldXXJQJ8cugOcdvE04Px8zZT5dv64jMyOpyCJzhb7EmCqn1EVIR/nwCqaMbZeRjAHZ2PATUvTgAF+wripiIgNHoi2DRJLJxQuMwYg4bfTPkK5LRJeQIYIbocngipF2Bg+sn1yOYxzomY9B/xwTlop2SSn2E6BNlt6MQXWC803MvCqD/x8AAAD//6eU4MIAAAAGSURBVAMAM9RzQzW7m9IAAAAASUVORK5CYII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432668"/>
            <a:ext cx="2434437" cy="192951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720" y="2439676"/>
            <a:ext cx="2248559" cy="190228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4990" y="434325"/>
            <a:ext cx="1416387" cy="19278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95848a8803_0_11"/>
          <p:cNvSpPr txBox="1">
            <a:spLocks noGrp="1"/>
          </p:cNvSpPr>
          <p:nvPr>
            <p:ph type="title"/>
          </p:nvPr>
        </p:nvSpPr>
        <p:spPr>
          <a:xfrm>
            <a:off x="356925" y="4345663"/>
            <a:ext cx="4181100" cy="199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Incorporaciones 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institucionales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2001-2026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" name="Google Shape;143;g395848a8803_0_11"/>
          <p:cNvSpPr txBox="1">
            <a:spLocks noGrp="1"/>
          </p:cNvSpPr>
          <p:nvPr>
            <p:ph type="body" idx="2"/>
          </p:nvPr>
        </p:nvSpPr>
        <p:spPr>
          <a:xfrm>
            <a:off x="6294475" y="1348966"/>
            <a:ext cx="4657200" cy="4293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Nuevos tipos documentales: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Dibujos: láminas docentes coloreadas</a:t>
            </a: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Fotografías sobre placa de vidrio para uso docente</a:t>
            </a: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Fotografías de la Ciudad Universitaria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Carteles Club de Jazz C. M. San Juan Evangelista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</p:txBody>
      </p:sp>
      <p:sp>
        <p:nvSpPr>
          <p:cNvPr id="144" name="Google Shape;144;g395848a8803_0_11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45" name="Google Shape;145;g395848a8803_0_11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5</a:t>
            </a:fld>
            <a:endParaRPr/>
          </a:p>
        </p:txBody>
      </p:sp>
      <p:sp>
        <p:nvSpPr>
          <p:cNvPr id="146" name="Google Shape;146;g395848a8803_0_11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147" name="Google Shape;147;g395848a8803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8212" y="2840451"/>
            <a:ext cx="1502344" cy="12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19" y="428117"/>
            <a:ext cx="2396681" cy="183076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094" y="428117"/>
            <a:ext cx="1642425" cy="22357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919" y="2483848"/>
            <a:ext cx="2385267" cy="159017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95848a8803_0_22"/>
          <p:cNvSpPr txBox="1">
            <a:spLocks noGrp="1"/>
          </p:cNvSpPr>
          <p:nvPr>
            <p:ph type="title"/>
          </p:nvPr>
        </p:nvSpPr>
        <p:spPr>
          <a:xfrm>
            <a:off x="356925" y="3711921"/>
            <a:ext cx="4181100" cy="2626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endParaRPr sz="4000" dirty="0"/>
          </a:p>
          <a:p>
            <a:pPr lvl="0"/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Incorporaciones 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institucionales</a:t>
            </a:r>
            <a:b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E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2001-2026</a:t>
            </a:r>
            <a:endParaRPr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4" name="Google Shape;154;g395848a8803_0_22"/>
          <p:cNvSpPr txBox="1">
            <a:spLocks noGrp="1"/>
          </p:cNvSpPr>
          <p:nvPr>
            <p:ph type="body" idx="2"/>
          </p:nvPr>
        </p:nvSpPr>
        <p:spPr>
          <a:xfrm>
            <a:off x="6294475" y="1443000"/>
            <a:ext cx="4657200" cy="41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de investigación: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 personal Rubén Darío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musicales ICCMU: Jacinto Guerrero, Vidal </a:t>
            </a:r>
            <a:r>
              <a:rPr lang="es-ES" sz="27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Llimona</a:t>
            </a: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Boceta…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fotográficos FOTODOC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de investigadores</a:t>
            </a:r>
            <a:endParaRPr sz="27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dirty="0"/>
          </a:p>
        </p:txBody>
      </p:sp>
      <p:sp>
        <p:nvSpPr>
          <p:cNvPr id="155" name="Google Shape;155;g395848a8803_0_22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56" name="Google Shape;156;g395848a8803_0_22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6</a:t>
            </a:fld>
            <a:endParaRPr/>
          </a:p>
        </p:txBody>
      </p:sp>
      <p:sp>
        <p:nvSpPr>
          <p:cNvPr id="157" name="Google Shape;157;g395848a8803_0_22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158" name="Google Shape;158;g395848a8803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0654" y="471452"/>
            <a:ext cx="2117148" cy="1580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654" y="2159627"/>
            <a:ext cx="1386544" cy="201518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38" y="466363"/>
            <a:ext cx="2004304" cy="31382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c83d5dce16_1_47"/>
          <p:cNvSpPr txBox="1">
            <a:spLocks noGrp="1"/>
          </p:cNvSpPr>
          <p:nvPr>
            <p:ph type="body" idx="1"/>
          </p:nvPr>
        </p:nvSpPr>
        <p:spPr>
          <a:xfrm>
            <a:off x="6351180" y="1447956"/>
            <a:ext cx="4536600" cy="42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28600" lvl="0" indent="-2286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Nuevas adquisiciones y donaciones</a:t>
            </a:r>
          </a:p>
          <a:p>
            <a:pPr marL="685800" lvl="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Bibliotecas personales Simón Díaz, Francisco Guerra y Julián Marías</a:t>
            </a:r>
          </a:p>
          <a:p>
            <a:pPr marL="68580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personales</a:t>
            </a:r>
          </a:p>
          <a:p>
            <a:pPr marL="685800" lvl="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Fondos gráficos</a:t>
            </a:r>
          </a:p>
          <a:p>
            <a:pPr marL="685800" lvl="0" indent="-203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Calibri"/>
              <a:buChar char="○"/>
            </a:pPr>
            <a:r>
              <a:rPr lang="es-ES" sz="27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Donaciones Carmen y Justo Fernández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s-ES" dirty="0"/>
          </a:p>
        </p:txBody>
      </p:sp>
      <p:sp>
        <p:nvSpPr>
          <p:cNvPr id="177" name="Google Shape;177;g3c83d5dce16_1_47"/>
          <p:cNvSpPr txBox="1">
            <a:spLocks noGrp="1"/>
          </p:cNvSpPr>
          <p:nvPr>
            <p:ph type="body" idx="2"/>
          </p:nvPr>
        </p:nvSpPr>
        <p:spPr>
          <a:xfrm>
            <a:off x="393225" y="3106225"/>
            <a:ext cx="3932100" cy="29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endParaRPr lang="es-ES" sz="4000" b="1" dirty="0">
              <a:solidFill>
                <a:srgbClr val="C0000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endParaRPr lang="es-ES" sz="4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est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r>
              <a:rPr lang="es-ES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estrial"/>
              </a:rPr>
              <a:t>Adquisiciones y donaciones  </a:t>
            </a:r>
            <a:endParaRPr sz="4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est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Questrial"/>
              <a:buNone/>
            </a:pPr>
            <a:r>
              <a:rPr lang="es-ES" sz="4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Questrial"/>
              </a:rPr>
              <a:t>2001-2026</a:t>
            </a:r>
            <a:endParaRPr sz="4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Quest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dirty="0"/>
          </a:p>
        </p:txBody>
      </p:sp>
      <p:sp>
        <p:nvSpPr>
          <p:cNvPr id="178" name="Google Shape;178;g3c83d5dce16_1_47"/>
          <p:cNvSpPr txBox="1">
            <a:spLocks noGrp="1"/>
          </p:cNvSpPr>
          <p:nvPr>
            <p:ph type="body" idx="3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179" name="Google Shape;179;g3c83d5dce16_1_47"/>
          <p:cNvSpPr txBox="1">
            <a:spLocks noGrp="1"/>
          </p:cNvSpPr>
          <p:nvPr>
            <p:ph type="body" idx="4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7</a:t>
            </a:fld>
            <a:endParaRPr/>
          </a:p>
        </p:txBody>
      </p:sp>
      <p:sp>
        <p:nvSpPr>
          <p:cNvPr id="180" name="Google Shape;180;g3c83d5dce16_1_47"/>
          <p:cNvSpPr txBox="1">
            <a:spLocks noGrp="1"/>
          </p:cNvSpPr>
          <p:nvPr>
            <p:ph type="body" idx="5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2" name="Google Shape;169;g395848a8803_0_33">
            <a:extLst>
              <a:ext uri="{FF2B5EF4-FFF2-40B4-BE49-F238E27FC236}">
                <a16:creationId xmlns:a16="http://schemas.microsoft.com/office/drawing/2014/main" id="{C32FA465-5692-2A01-729D-E3CF56ECDB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2570" y="420048"/>
            <a:ext cx="1992755" cy="1756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20" y="2866686"/>
            <a:ext cx="1665968" cy="1329200"/>
          </a:xfrm>
          <a:prstGeom prst="rect">
            <a:avLst/>
          </a:prstGeom>
        </p:spPr>
      </p:pic>
      <p:pic>
        <p:nvPicPr>
          <p:cNvPr id="2052" name="Picture 4" descr="https://biblioteca.ucm.es/historica/file/tesorosfranciscoguerra/?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44" y="-14181035"/>
            <a:ext cx="6768297" cy="936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349" y="420175"/>
            <a:ext cx="1679739" cy="232302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2570" y="2289940"/>
            <a:ext cx="1326924" cy="190594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957d5c14c5_0_193"/>
          <p:cNvSpPr txBox="1">
            <a:spLocks noGrp="1"/>
          </p:cNvSpPr>
          <p:nvPr>
            <p:ph type="ctrTitle"/>
          </p:nvPr>
        </p:nvSpPr>
        <p:spPr>
          <a:xfrm>
            <a:off x="2551825" y="523876"/>
            <a:ext cx="9229200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137160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Questrial"/>
              <a:buNone/>
            </a:pPr>
            <a:r>
              <a:rPr lang="es-ES" sz="3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 Histórica, 2001-2026</a:t>
            </a:r>
            <a:endParaRPr sz="3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Questrial"/>
              <a:buNone/>
            </a:pPr>
            <a:r>
              <a:rPr lang="es-ES" sz="36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Incremento patrimonial. </a:t>
            </a:r>
            <a:r>
              <a:rPr lang="es-ES" sz="3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Conclusiones   </a:t>
            </a:r>
            <a:endParaRPr sz="36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0" name="Google Shape;330;g3957d5c14c5_0_193"/>
          <p:cNvSpPr txBox="1">
            <a:spLocks noGrp="1"/>
          </p:cNvSpPr>
          <p:nvPr>
            <p:ph type="subTitle" idx="1"/>
          </p:nvPr>
        </p:nvSpPr>
        <p:spPr>
          <a:xfrm>
            <a:off x="400050" y="1571626"/>
            <a:ext cx="8953500" cy="465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○"/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las colecciones </a:t>
            </a:r>
          </a:p>
          <a:p>
            <a:pPr marL="457200" lvl="0" indent="-4318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○"/>
            </a:pPr>
            <a:r>
              <a:rPr lang="es-ES" sz="28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 respuesta a las necesidades de la universidad</a:t>
            </a:r>
            <a:endParaRPr sz="28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318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Colecciones institucionales 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31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Char char="○"/>
            </a:pPr>
            <a:r>
              <a:rPr lang="es-ES" sz="28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Preservar la memoria de la Universidad </a:t>
            </a:r>
            <a:endParaRPr sz="28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318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Nuevos tipos y fondos documentales   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31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Char char="○"/>
            </a:pPr>
            <a:r>
              <a:rPr lang="es-ES" sz="28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Desarrollo de nuevas destrezas profesionales  </a:t>
            </a:r>
            <a:endParaRPr sz="28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3180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</a:pP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Apoyo a la docencia e investigación 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31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Char char="○"/>
            </a:pPr>
            <a:r>
              <a:rPr lang="es-ES" sz="28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Reforzar comunidades, formar nuevos profesionales</a:t>
            </a:r>
            <a:endParaRPr sz="2800" i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1" name="Google Shape;331;g3957d5c14c5_0_193"/>
          <p:cNvSpPr txBox="1">
            <a:spLocks noGrp="1"/>
          </p:cNvSpPr>
          <p:nvPr>
            <p:ph type="body" idx="2"/>
          </p:nvPr>
        </p:nvSpPr>
        <p:spPr>
          <a:xfrm>
            <a:off x="152400" y="6338265"/>
            <a:ext cx="2743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 dirty="0"/>
              <a:t>16 de abril de 2026</a:t>
            </a:r>
            <a:endParaRPr dirty="0"/>
          </a:p>
        </p:txBody>
      </p:sp>
      <p:sp>
        <p:nvSpPr>
          <p:cNvPr id="332" name="Google Shape;332;g3957d5c14c5_0_193"/>
          <p:cNvSpPr txBox="1">
            <a:spLocks noGrp="1"/>
          </p:cNvSpPr>
          <p:nvPr>
            <p:ph type="body" idx="3"/>
          </p:nvPr>
        </p:nvSpPr>
        <p:spPr>
          <a:xfrm>
            <a:off x="8497740" y="6338265"/>
            <a:ext cx="9429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rPr lang="es-ES"/>
              <a:t>Diapositiva </a:t>
            </a:r>
            <a:fld id="{00000000-1234-1234-1234-123412341234}" type="slidenum">
              <a:rPr lang="es-ES"/>
              <a:t>8</a:t>
            </a:fld>
            <a:endParaRPr/>
          </a:p>
        </p:txBody>
      </p:sp>
      <p:sp>
        <p:nvSpPr>
          <p:cNvPr id="333" name="Google Shape;333;g3957d5c14c5_0_193"/>
          <p:cNvSpPr txBox="1">
            <a:spLocks noGrp="1"/>
          </p:cNvSpPr>
          <p:nvPr>
            <p:ph type="body" idx="4"/>
          </p:nvPr>
        </p:nvSpPr>
        <p:spPr>
          <a:xfrm>
            <a:off x="3107217" y="6338265"/>
            <a:ext cx="51792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s-ES" dirty="0"/>
              <a:t>V Jornadas de gestión del Patrimonio Bibliográfico REBIUN, Barcelona 2026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50588" t="24451" b="2292"/>
          <a:stretch/>
        </p:blipFill>
        <p:spPr>
          <a:xfrm>
            <a:off x="9604830" y="1783516"/>
            <a:ext cx="2176195" cy="42185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957d5c14c5_0_188"/>
          <p:cNvSpPr txBox="1">
            <a:spLocks noGrp="1"/>
          </p:cNvSpPr>
          <p:nvPr>
            <p:ph type="title"/>
          </p:nvPr>
        </p:nvSpPr>
        <p:spPr>
          <a:xfrm>
            <a:off x="4855535" y="962025"/>
            <a:ext cx="6698290" cy="348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estrial"/>
              <a:buNone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Muchas Gracias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5958" t="6119" b="16447"/>
          <a:stretch/>
        </p:blipFill>
        <p:spPr>
          <a:xfrm>
            <a:off x="7877176" y="1892649"/>
            <a:ext cx="3676650" cy="43748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52e01c-04bd-41f2-ac56-46c23207d599">
      <Terms xmlns="http://schemas.microsoft.com/office/infopath/2007/PartnerControls"/>
    </lcf76f155ced4ddcb4097134ff3c332f>
    <TaxCatchAll xmlns="a197e62f-8909-4e64-a3f9-5eafc4c8ed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06F084CB3E94941B08C99B00740B340" ma:contentTypeVersion="15" ma:contentTypeDescription="Crear nuevo documento." ma:contentTypeScope="" ma:versionID="974e48f6f4f53ecfb479904476810395">
  <xsd:schema xmlns:xsd="http://www.w3.org/2001/XMLSchema" xmlns:xs="http://www.w3.org/2001/XMLSchema" xmlns:p="http://schemas.microsoft.com/office/2006/metadata/properties" xmlns:ns2="a752e01c-04bd-41f2-ac56-46c23207d599" xmlns:ns3="a197e62f-8909-4e64-a3f9-5eafc4c8ed3e" targetNamespace="http://schemas.microsoft.com/office/2006/metadata/properties" ma:root="true" ma:fieldsID="960ee476db9a37970fc286fd2743de62" ns2:_="" ns3:_="">
    <xsd:import namespace="a752e01c-04bd-41f2-ac56-46c23207d599"/>
    <xsd:import namespace="a197e62f-8909-4e64-a3f9-5eafc4c8ed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52e01c-04bd-41f2-ac56-46c23207d5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7e62f-8909-4e64-a3f9-5eafc4c8ed3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ffeb9fe-6d78-4876-be11-70e21853d090}" ma:internalName="TaxCatchAll" ma:showField="CatchAllData" ma:web="a197e62f-8909-4e64-a3f9-5eafc4c8ed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669EF4-7A12-4360-87D2-67C508E843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8A42DA-8697-44E8-B04A-78DA79D27C58}">
  <ds:schemaRefs>
    <ds:schemaRef ds:uri="http://schemas.microsoft.com/office/2006/metadata/properties"/>
    <ds:schemaRef ds:uri="http://schemas.microsoft.com/office/infopath/2007/PartnerControls"/>
    <ds:schemaRef ds:uri="a752e01c-04bd-41f2-ac56-46c23207d599"/>
    <ds:schemaRef ds:uri="a197e62f-8909-4e64-a3f9-5eafc4c8ed3e"/>
  </ds:schemaRefs>
</ds:datastoreItem>
</file>

<file path=customXml/itemProps3.xml><?xml version="1.0" encoding="utf-8"?>
<ds:datastoreItem xmlns:ds="http://schemas.openxmlformats.org/officeDocument/2006/customXml" ds:itemID="{7C99558D-93D8-482C-B39A-AA0EFF4EF2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52e01c-04bd-41f2-ac56-46c23207d599"/>
    <ds:schemaRef ds:uri="a197e62f-8909-4e64-a3f9-5eafc4c8e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457</Words>
  <Application>Microsoft Office PowerPoint</Application>
  <PresentationFormat>Widescreen</PresentationFormat>
  <Paragraphs>109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Tema de Office</vt:lpstr>
      <vt:lpstr>1_Tema de Office</vt:lpstr>
      <vt:lpstr>Tema de l'Office</vt:lpstr>
      <vt:lpstr>PowerPoint Presentation</vt:lpstr>
      <vt:lpstr>    Incremento Patrimonial   Biblioteca Histórica 2001-2026</vt:lpstr>
      <vt:lpstr>La Biblioteca Histórica,  La colección fundacional, en cifras</vt:lpstr>
      <vt:lpstr>  Incorporaciones  institucionales 2001-2026</vt:lpstr>
      <vt:lpstr>Incorporaciones  institucionales 2001-2026</vt:lpstr>
      <vt:lpstr> Incorporaciones  institucionales 2001-2026</vt:lpstr>
      <vt:lpstr>PowerPoint Presentation</vt:lpstr>
      <vt:lpstr>Biblioteca Histórica, 2001-2026 Incremento patrimonial. Conclusiones   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PIEDRA BRAVO</dc:creator>
  <cp:lastModifiedBy>JUAN MANUEL LIZARRAGA ECHAIDE</cp:lastModifiedBy>
  <cp:revision>24</cp:revision>
  <cp:lastPrinted>2026-04-09T14:17:01Z</cp:lastPrinted>
  <dcterms:created xsi:type="dcterms:W3CDTF">2023-09-18T11:28:33Z</dcterms:created>
  <dcterms:modified xsi:type="dcterms:W3CDTF">2026-06-23T07:57:54Z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0x010100E06F084CB3E94941B08C99B00740B340</vt:lpwstr>
  </property>
  <property fmtid="{D5CDD505-2E9C-101B-9397-08002B2CF9AE}" pid="3" name="MediaServiceImageTags">
    <vt:lpwstr/>
  </property>
</Properties>
</file>