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11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8.png"/><Relationship Id="rId23" Type="http://schemas.openxmlformats.org/officeDocument/2006/relationships/image" Target="../media/image12.jpeg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13.svg"/><Relationship Id="rId22" Type="http://schemas.openxmlformats.org/officeDocument/2006/relationships/hyperlink" Target="https://www.rebiun.org/grupos-de-trabajo/linea-2/Innovaci%C3%B3n_docente_y_competencias_digit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B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8814" y="2308321"/>
            <a:ext cx="7062316" cy="14344272"/>
            <a:chOff x="0" y="0"/>
            <a:chExt cx="2511046" cy="510018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11046" cy="5100186"/>
            </a:xfrm>
            <a:custGeom>
              <a:avLst/>
              <a:gdLst/>
              <a:ahLst/>
              <a:cxnLst/>
              <a:rect l="l" t="t" r="r" b="b"/>
              <a:pathLst>
                <a:path w="2511046" h="5100186">
                  <a:moveTo>
                    <a:pt x="40560" y="0"/>
                  </a:moveTo>
                  <a:lnTo>
                    <a:pt x="2470485" y="0"/>
                  </a:lnTo>
                  <a:cubicBezTo>
                    <a:pt x="2481243" y="0"/>
                    <a:pt x="2491559" y="4273"/>
                    <a:pt x="2499166" y="11880"/>
                  </a:cubicBezTo>
                  <a:cubicBezTo>
                    <a:pt x="2506772" y="19486"/>
                    <a:pt x="2511046" y="29803"/>
                    <a:pt x="2511046" y="40560"/>
                  </a:cubicBezTo>
                  <a:lnTo>
                    <a:pt x="2511046" y="5059625"/>
                  </a:lnTo>
                  <a:cubicBezTo>
                    <a:pt x="2511046" y="5082026"/>
                    <a:pt x="2492886" y="5100186"/>
                    <a:pt x="2470485" y="5100186"/>
                  </a:cubicBezTo>
                  <a:lnTo>
                    <a:pt x="40560" y="5100186"/>
                  </a:lnTo>
                  <a:cubicBezTo>
                    <a:pt x="29803" y="5100186"/>
                    <a:pt x="19486" y="5095912"/>
                    <a:pt x="11880" y="5088306"/>
                  </a:cubicBezTo>
                  <a:cubicBezTo>
                    <a:pt x="4273" y="5080699"/>
                    <a:pt x="0" y="5070382"/>
                    <a:pt x="0" y="5059625"/>
                  </a:cubicBezTo>
                  <a:lnTo>
                    <a:pt x="0" y="40560"/>
                  </a:lnTo>
                  <a:cubicBezTo>
                    <a:pt x="0" y="29803"/>
                    <a:pt x="4273" y="19486"/>
                    <a:pt x="11880" y="11880"/>
                  </a:cubicBezTo>
                  <a:cubicBezTo>
                    <a:pt x="19486" y="4273"/>
                    <a:pt x="29803" y="0"/>
                    <a:pt x="40560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762000" y="6339174"/>
            <a:ext cx="6125497" cy="2239774"/>
            <a:chOff x="0" y="0"/>
            <a:chExt cx="2177954" cy="79636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77954" cy="796364"/>
            </a:xfrm>
            <a:custGeom>
              <a:avLst/>
              <a:gdLst/>
              <a:ahLst/>
              <a:cxnLst/>
              <a:rect l="l" t="t" r="r" b="b"/>
              <a:pathLst>
                <a:path w="2177954" h="796364">
                  <a:moveTo>
                    <a:pt x="48028" y="0"/>
                  </a:moveTo>
                  <a:lnTo>
                    <a:pt x="2129927" y="0"/>
                  </a:lnTo>
                  <a:cubicBezTo>
                    <a:pt x="2142665" y="0"/>
                    <a:pt x="2154881" y="5060"/>
                    <a:pt x="2163887" y="14067"/>
                  </a:cubicBezTo>
                  <a:cubicBezTo>
                    <a:pt x="2172895" y="23074"/>
                    <a:pt x="2177954" y="35290"/>
                    <a:pt x="2177954" y="48028"/>
                  </a:cubicBezTo>
                  <a:lnTo>
                    <a:pt x="2177954" y="748336"/>
                  </a:lnTo>
                  <a:cubicBezTo>
                    <a:pt x="2177954" y="761074"/>
                    <a:pt x="2172895" y="773290"/>
                    <a:pt x="2163887" y="782297"/>
                  </a:cubicBezTo>
                  <a:cubicBezTo>
                    <a:pt x="2154881" y="791304"/>
                    <a:pt x="2142665" y="796364"/>
                    <a:pt x="2129927" y="796364"/>
                  </a:cubicBezTo>
                  <a:lnTo>
                    <a:pt x="48028" y="796364"/>
                  </a:lnTo>
                  <a:cubicBezTo>
                    <a:pt x="21503" y="796364"/>
                    <a:pt x="0" y="774861"/>
                    <a:pt x="0" y="748336"/>
                  </a:cubicBezTo>
                  <a:lnTo>
                    <a:pt x="0" y="48028"/>
                  </a:lnTo>
                  <a:cubicBezTo>
                    <a:pt x="0" y="21503"/>
                    <a:pt x="21503" y="0"/>
                    <a:pt x="48028" y="0"/>
                  </a:cubicBezTo>
                  <a:close/>
                </a:path>
              </a:pathLst>
            </a:custGeom>
            <a:solidFill>
              <a:srgbClr val="D9D9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9" name="AutoShape 9"/>
          <p:cNvSpPr/>
          <p:nvPr/>
        </p:nvSpPr>
        <p:spPr>
          <a:xfrm>
            <a:off x="2408060" y="6993712"/>
            <a:ext cx="3242524" cy="0"/>
          </a:xfrm>
          <a:prstGeom prst="line">
            <a:avLst/>
          </a:prstGeom>
          <a:ln w="85725" cap="rnd">
            <a:solidFill>
              <a:srgbClr val="A0BC39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0" name="Group 10"/>
          <p:cNvGrpSpPr/>
          <p:nvPr/>
        </p:nvGrpSpPr>
        <p:grpSpPr>
          <a:xfrm>
            <a:off x="737430" y="11300097"/>
            <a:ext cx="6146654" cy="4534711"/>
            <a:chOff x="0" y="0"/>
            <a:chExt cx="2185477" cy="161234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85477" cy="1612342"/>
            </a:xfrm>
            <a:custGeom>
              <a:avLst/>
              <a:gdLst/>
              <a:ahLst/>
              <a:cxnLst/>
              <a:rect l="l" t="t" r="r" b="b"/>
              <a:pathLst>
                <a:path w="2185477" h="1612342">
                  <a:moveTo>
                    <a:pt x="47862" y="0"/>
                  </a:moveTo>
                  <a:lnTo>
                    <a:pt x="2137615" y="0"/>
                  </a:lnTo>
                  <a:cubicBezTo>
                    <a:pt x="2150309" y="0"/>
                    <a:pt x="2162483" y="5043"/>
                    <a:pt x="2171459" y="14019"/>
                  </a:cubicBezTo>
                  <a:cubicBezTo>
                    <a:pt x="2180435" y="22994"/>
                    <a:pt x="2185477" y="35168"/>
                    <a:pt x="2185477" y="47862"/>
                  </a:cubicBezTo>
                  <a:lnTo>
                    <a:pt x="2185477" y="1564479"/>
                  </a:lnTo>
                  <a:cubicBezTo>
                    <a:pt x="2185477" y="1577173"/>
                    <a:pt x="2180435" y="1589347"/>
                    <a:pt x="2171459" y="1598323"/>
                  </a:cubicBezTo>
                  <a:cubicBezTo>
                    <a:pt x="2162483" y="1607299"/>
                    <a:pt x="2150309" y="1612342"/>
                    <a:pt x="2137615" y="1612342"/>
                  </a:cubicBezTo>
                  <a:lnTo>
                    <a:pt x="47862" y="1612342"/>
                  </a:lnTo>
                  <a:cubicBezTo>
                    <a:pt x="35168" y="1612342"/>
                    <a:pt x="22994" y="1607299"/>
                    <a:pt x="14019" y="1598323"/>
                  </a:cubicBezTo>
                  <a:cubicBezTo>
                    <a:pt x="5043" y="1589347"/>
                    <a:pt x="0" y="1577173"/>
                    <a:pt x="0" y="1564479"/>
                  </a:cubicBezTo>
                  <a:lnTo>
                    <a:pt x="0" y="47862"/>
                  </a:lnTo>
                  <a:cubicBezTo>
                    <a:pt x="0" y="35168"/>
                    <a:pt x="5043" y="22994"/>
                    <a:pt x="14019" y="14019"/>
                  </a:cubicBezTo>
                  <a:cubicBezTo>
                    <a:pt x="22994" y="5043"/>
                    <a:pt x="35168" y="0"/>
                    <a:pt x="47862" y="0"/>
                  </a:cubicBezTo>
                  <a:close/>
                </a:path>
              </a:pathLst>
            </a:custGeom>
            <a:solidFill>
              <a:srgbClr val="A0BC39">
                <a:alpha val="32941"/>
              </a:srgbClr>
            </a:solidFill>
            <a:ln w="85725">
              <a:solidFill>
                <a:srgbClr val="000000">
                  <a:alpha val="32941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700899" y="12480931"/>
            <a:ext cx="2770865" cy="2463551"/>
          </a:xfrm>
          <a:custGeom>
            <a:avLst/>
            <a:gdLst/>
            <a:ahLst/>
            <a:cxnLst/>
            <a:rect l="l" t="t" r="r" b="b"/>
            <a:pathLst>
              <a:path w="2770865" h="2463551">
                <a:moveTo>
                  <a:pt x="0" y="0"/>
                </a:moveTo>
                <a:lnTo>
                  <a:pt x="2770865" y="0"/>
                </a:lnTo>
                <a:lnTo>
                  <a:pt x="2770865" y="2463551"/>
                </a:lnTo>
                <a:lnTo>
                  <a:pt x="0" y="24635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298814" y="351440"/>
            <a:ext cx="7042386" cy="1043794"/>
            <a:chOff x="0" y="0"/>
            <a:chExt cx="2503960" cy="37112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503960" cy="371127"/>
            </a:xfrm>
            <a:custGeom>
              <a:avLst/>
              <a:gdLst/>
              <a:ahLst/>
              <a:cxnLst/>
              <a:rect l="l" t="t" r="r" b="b"/>
              <a:pathLst>
                <a:path w="2503960" h="371127">
                  <a:moveTo>
                    <a:pt x="0" y="0"/>
                  </a:moveTo>
                  <a:lnTo>
                    <a:pt x="2503960" y="0"/>
                  </a:lnTo>
                  <a:lnTo>
                    <a:pt x="2503960" y="371127"/>
                  </a:lnTo>
                  <a:lnTo>
                    <a:pt x="0" y="371127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2749907" y="7671820"/>
            <a:ext cx="536192" cy="638478"/>
          </a:xfrm>
          <a:custGeom>
            <a:avLst/>
            <a:gdLst/>
            <a:ahLst/>
            <a:cxnLst/>
            <a:rect l="l" t="t" r="r" b="b"/>
            <a:pathLst>
              <a:path w="536192" h="638478">
                <a:moveTo>
                  <a:pt x="0" y="0"/>
                </a:moveTo>
                <a:lnTo>
                  <a:pt x="536192" y="0"/>
                </a:lnTo>
                <a:lnTo>
                  <a:pt x="536192" y="638478"/>
                </a:lnTo>
                <a:lnTo>
                  <a:pt x="0" y="63847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703339" y="7741674"/>
            <a:ext cx="654589" cy="575184"/>
          </a:xfrm>
          <a:custGeom>
            <a:avLst/>
            <a:gdLst/>
            <a:ahLst/>
            <a:cxnLst/>
            <a:rect l="l" t="t" r="r" b="b"/>
            <a:pathLst>
              <a:path w="654589" h="575184">
                <a:moveTo>
                  <a:pt x="0" y="0"/>
                </a:moveTo>
                <a:lnTo>
                  <a:pt x="654589" y="0"/>
                </a:lnTo>
                <a:lnTo>
                  <a:pt x="654589" y="575184"/>
                </a:lnTo>
                <a:lnTo>
                  <a:pt x="0" y="57518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790302" y="5918472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0" y="0"/>
                </a:moveTo>
                <a:lnTo>
                  <a:pt x="762000" y="0"/>
                </a:lnTo>
                <a:lnTo>
                  <a:pt x="762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327389" y="17890843"/>
            <a:ext cx="7013811" cy="871225"/>
            <a:chOff x="0" y="0"/>
            <a:chExt cx="2493800" cy="309769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493800" cy="309769"/>
            </a:xfrm>
            <a:custGeom>
              <a:avLst/>
              <a:gdLst/>
              <a:ahLst/>
              <a:cxnLst/>
              <a:rect l="l" t="t" r="r" b="b"/>
              <a:pathLst>
                <a:path w="2493800" h="309769">
                  <a:moveTo>
                    <a:pt x="0" y="0"/>
                  </a:moveTo>
                  <a:lnTo>
                    <a:pt x="2493800" y="0"/>
                  </a:lnTo>
                  <a:lnTo>
                    <a:pt x="2493800" y="309769"/>
                  </a:lnTo>
                  <a:lnTo>
                    <a:pt x="0" y="30976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171302" y="11831743"/>
            <a:ext cx="635523" cy="756759"/>
          </a:xfrm>
          <a:custGeom>
            <a:avLst/>
            <a:gdLst/>
            <a:ahLst/>
            <a:cxnLst/>
            <a:rect l="l" t="t" r="r" b="b"/>
            <a:pathLst>
              <a:path w="635523" h="756759">
                <a:moveTo>
                  <a:pt x="0" y="0"/>
                </a:moveTo>
                <a:lnTo>
                  <a:pt x="635523" y="0"/>
                </a:lnTo>
                <a:lnTo>
                  <a:pt x="635523" y="756760"/>
                </a:lnTo>
                <a:lnTo>
                  <a:pt x="0" y="75676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11371" y="13288664"/>
            <a:ext cx="677551" cy="595361"/>
          </a:xfrm>
          <a:custGeom>
            <a:avLst/>
            <a:gdLst/>
            <a:ahLst/>
            <a:cxnLst/>
            <a:rect l="l" t="t" r="r" b="b"/>
            <a:pathLst>
              <a:path w="677551" h="595361">
                <a:moveTo>
                  <a:pt x="0" y="0"/>
                </a:moveTo>
                <a:lnTo>
                  <a:pt x="677551" y="0"/>
                </a:lnTo>
                <a:lnTo>
                  <a:pt x="677551" y="595361"/>
                </a:lnTo>
                <a:lnTo>
                  <a:pt x="0" y="59536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6567024" y="18043243"/>
            <a:ext cx="603518" cy="583924"/>
          </a:xfrm>
          <a:custGeom>
            <a:avLst/>
            <a:gdLst/>
            <a:ahLst/>
            <a:cxnLst/>
            <a:rect l="l" t="t" r="r" b="b"/>
            <a:pathLst>
              <a:path w="603518" h="583924">
                <a:moveTo>
                  <a:pt x="0" y="0"/>
                </a:moveTo>
                <a:lnTo>
                  <a:pt x="603518" y="0"/>
                </a:lnTo>
                <a:lnTo>
                  <a:pt x="603518" y="583924"/>
                </a:lnTo>
                <a:lnTo>
                  <a:pt x="0" y="58392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4837143" y="7681345"/>
            <a:ext cx="794391" cy="635513"/>
          </a:xfrm>
          <a:custGeom>
            <a:avLst/>
            <a:gdLst/>
            <a:ahLst/>
            <a:cxnLst/>
            <a:rect l="l" t="t" r="r" b="b"/>
            <a:pathLst>
              <a:path w="794391" h="635513">
                <a:moveTo>
                  <a:pt x="0" y="0"/>
                </a:moveTo>
                <a:lnTo>
                  <a:pt x="794391" y="0"/>
                </a:lnTo>
                <a:lnTo>
                  <a:pt x="794391" y="635513"/>
                </a:lnTo>
                <a:lnTo>
                  <a:pt x="0" y="635513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1338322" y="6426975"/>
            <a:ext cx="5519678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428D40"/>
                </a:solidFill>
                <a:latin typeface="Raleway Bold"/>
              </a:rPr>
              <a:t>Creación de contenido digital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01140" y="2052459"/>
            <a:ext cx="147720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428D40"/>
                </a:solidFill>
                <a:latin typeface="Raleway Bold"/>
              </a:rPr>
              <a:t>21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749906" y="3101928"/>
            <a:ext cx="3655683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691810" y="4592479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3614636" y="3495827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428D40"/>
                </a:solidFill>
                <a:latin typeface="Raleway Bold"/>
              </a:rPr>
              <a:t>5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438734" y="11595372"/>
            <a:ext cx="4324016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428D40"/>
                </a:solidFill>
                <a:latin typeface="Raleway Bold"/>
              </a:rPr>
              <a:t>Desarrollo de contenidos digitales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438734" y="12611592"/>
            <a:ext cx="4172323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428D40"/>
                </a:solidFill>
                <a:latin typeface="Raleway Bold"/>
              </a:rPr>
              <a:t>Integración  y reestructuración de contenido digital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426359" y="13818092"/>
            <a:ext cx="4120804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428D40"/>
                </a:solidFill>
                <a:latin typeface="Raleway Bold"/>
              </a:rPr>
              <a:t>Derechos de autor y licencias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426359" y="14503478"/>
            <a:ext cx="4278903" cy="1063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428D40"/>
                </a:solidFill>
                <a:latin typeface="Raleway Bold"/>
              </a:rPr>
              <a:t>Configuración y personalización de aplicaciones y programas informáticos</a:t>
            </a:r>
          </a:p>
        </p:txBody>
      </p:sp>
      <p:sp>
        <p:nvSpPr>
          <p:cNvPr id="36" name="Freeform 36"/>
          <p:cNvSpPr/>
          <p:nvPr/>
        </p:nvSpPr>
        <p:spPr>
          <a:xfrm>
            <a:off x="1211371" y="14648749"/>
            <a:ext cx="769888" cy="615910"/>
          </a:xfrm>
          <a:custGeom>
            <a:avLst/>
            <a:gdLst/>
            <a:ahLst/>
            <a:cxnLst/>
            <a:rect l="l" t="t" r="r" b="b"/>
            <a:pathLst>
              <a:path w="769888" h="615910">
                <a:moveTo>
                  <a:pt x="0" y="0"/>
                </a:moveTo>
                <a:lnTo>
                  <a:pt x="769888" y="0"/>
                </a:lnTo>
                <a:lnTo>
                  <a:pt x="769888" y="615910"/>
                </a:lnTo>
                <a:lnTo>
                  <a:pt x="0" y="61591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grpSp>
        <p:nvGrpSpPr>
          <p:cNvPr id="37" name="Group 37"/>
          <p:cNvGrpSpPr/>
          <p:nvPr/>
        </p:nvGrpSpPr>
        <p:grpSpPr>
          <a:xfrm>
            <a:off x="4381768" y="9031233"/>
            <a:ext cx="2988887" cy="1744989"/>
            <a:chOff x="0" y="0"/>
            <a:chExt cx="3985183" cy="232665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9" name="Freeform 39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=""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=""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2" name="Freeform 42"/>
          <p:cNvSpPr/>
          <p:nvPr/>
        </p:nvSpPr>
        <p:spPr>
          <a:xfrm>
            <a:off x="287583" y="18012310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293720" y="17851002"/>
            <a:ext cx="5111870" cy="58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PIan Estratégico 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Línea 2: Transformación digital y conocimiento  abierto</a:t>
            </a: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2" tooltip="https://www.rebiun.org/grupos-de-trabajo/linea-2/Innovaci%C3%B3n_docente_y_competencias_digitales"/>
              </a:rPr>
              <a:t>Objetivo General 4: Innovación docente y competencias digitales</a:t>
            </a:r>
          </a:p>
        </p:txBody>
      </p:sp>
      <p:sp>
        <p:nvSpPr>
          <p:cNvPr id="45" name="Freeform 45"/>
          <p:cNvSpPr/>
          <p:nvPr/>
        </p:nvSpPr>
        <p:spPr>
          <a:xfrm>
            <a:off x="3363264" y="18494673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293F0F-B037-445E-8D86-BDCC266D4AA0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7ff79113-0ae4-4657-9cd7-2c3400bc7ef8"/>
    <ds:schemaRef ds:uri="http://schemas.openxmlformats.org/package/2006/metadata/core-properties"/>
    <ds:schemaRef ds:uri="b81eb7c9-af68-4fd9-9c29-26eeba22c30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AD78857-4B66-4A56-9054-A9291BD11D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A213BE-514E-4205-B91C-8F2DA4F44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Open Sans Bold</vt:lpstr>
      <vt:lpstr>Arial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INMACULADA MUÑOZ MARTINEZ</cp:lastModifiedBy>
  <cp:revision>3</cp:revision>
  <dcterms:created xsi:type="dcterms:W3CDTF">2006-08-16T00:00:00Z</dcterms:created>
  <dcterms:modified xsi:type="dcterms:W3CDTF">2023-08-10T11:09:43Z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