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2"/>
  </p:notesMasterIdLst>
  <p:sldIdLst>
    <p:sldId id="294" r:id="rId2"/>
    <p:sldId id="293" r:id="rId3"/>
    <p:sldId id="256" r:id="rId4"/>
    <p:sldId id="257" r:id="rId5"/>
    <p:sldId id="258" r:id="rId6"/>
    <p:sldId id="259" r:id="rId7"/>
    <p:sldId id="276" r:id="rId8"/>
    <p:sldId id="267" r:id="rId9"/>
    <p:sldId id="278" r:id="rId10"/>
    <p:sldId id="262" r:id="rId11"/>
    <p:sldId id="279" r:id="rId12"/>
    <p:sldId id="282" r:id="rId13"/>
    <p:sldId id="277" r:id="rId14"/>
    <p:sldId id="266" r:id="rId15"/>
    <p:sldId id="263" r:id="rId16"/>
    <p:sldId id="264" r:id="rId17"/>
    <p:sldId id="265" r:id="rId18"/>
    <p:sldId id="283" r:id="rId19"/>
    <p:sldId id="281" r:id="rId20"/>
    <p:sldId id="280" r:id="rId21"/>
    <p:sldId id="284" r:id="rId22"/>
    <p:sldId id="285" r:id="rId23"/>
    <p:sldId id="286" r:id="rId24"/>
    <p:sldId id="269" r:id="rId25"/>
    <p:sldId id="287" r:id="rId26"/>
    <p:sldId id="288" r:id="rId27"/>
    <p:sldId id="291" r:id="rId28"/>
    <p:sldId id="290" r:id="rId29"/>
    <p:sldId id="272" r:id="rId30"/>
    <p:sldId id="273" r:id="rId31"/>
  </p:sldIdLst>
  <p:sldSz cx="9144000" cy="5143500" type="screen16x9"/>
  <p:notesSz cx="6858000" cy="9144000"/>
  <p:embeddedFontLst>
    <p:embeddedFont>
      <p:font typeface="Franklin Gothic Book" panose="020B0503020102020204" pitchFamily="34" charset="0"/>
      <p:regular r:id="rId33"/>
      <p:italic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Franklin Gothic" panose="020B0604020202020204" charset="0"/>
      <p:bold r:id="rId39"/>
    </p:embeddedFont>
    <p:embeddedFont>
      <p:font typeface="Verdana" panose="020B0604030504040204" pitchFamily="34" charset="0"/>
      <p:regular r:id="rId40"/>
      <p:bold r:id="rId41"/>
      <p:italic r:id="rId42"/>
      <p:boldItalic r:id="rId43"/>
    </p:embeddedFont>
    <p:embeddedFont>
      <p:font typeface="Candara" panose="020E0502030303020204" pitchFamily="34" charset="0"/>
      <p:regular r:id="rId44"/>
      <p:bold r:id="rId45"/>
      <p:italic r:id="rId46"/>
      <p:boldItalic r:id="rId47"/>
    </p:embeddedFont>
    <p:embeddedFont>
      <p:font typeface="Cambria" panose="02040503050406030204" pitchFamily="18" charset="0"/>
      <p:regular r:id="rId48"/>
      <p:bold r:id="rId49"/>
      <p:italic r:id="rId50"/>
      <p:boldItalic r:id="rId5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3442"/>
    <a:srgbClr val="F0E8A7"/>
    <a:srgbClr val="9A8919"/>
    <a:srgbClr val="E2DC55"/>
    <a:srgbClr val="D95362"/>
    <a:srgbClr val="FF8E9E"/>
    <a:srgbClr val="BC5561"/>
    <a:srgbClr val="E88E9B"/>
    <a:srgbClr val="8C3743"/>
    <a:srgbClr val="FF6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8580EBE-2972-4503-9495-B69A6A23A774}">
  <a:tblStyle styleId="{E8580EBE-2972-4503-9495-B69A6A23A77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8" Type="http://schemas.openxmlformats.org/officeDocument/2006/relationships/slide" Target="slides/slide7.xml"/><Relationship Id="rId51" Type="http://schemas.openxmlformats.org/officeDocument/2006/relationships/font" Target="fonts/font19.fntdata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E0DC4-AD00-4E77-9289-4FEC2082EB64}" type="doc">
      <dgm:prSet loTypeId="urn:microsoft.com/office/officeart/2005/8/layout/hProcess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F752422-9889-4280-B55D-C1690CDCD676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1</a:t>
          </a:r>
          <a:endParaRPr lang="es-ES" dirty="0">
            <a:latin typeface="Franklin Gothic" panose="020B0604020202020204" charset="0"/>
          </a:endParaRPr>
        </a:p>
      </dgm:t>
    </dgm:pt>
    <dgm:pt modelId="{92DB0158-9936-44B1-AC88-5C0D6888A395}" type="parTrans" cxnId="{9A18FE08-C5C3-4F01-8462-0A0D6E2C4FF9}">
      <dgm:prSet/>
      <dgm:spPr/>
      <dgm:t>
        <a:bodyPr/>
        <a:lstStyle/>
        <a:p>
          <a:endParaRPr lang="es-ES"/>
        </a:p>
      </dgm:t>
    </dgm:pt>
    <dgm:pt modelId="{3B449395-86F4-4090-8AFB-6D30ACEDA5FD}" type="sibTrans" cxnId="{9A18FE08-C5C3-4F01-8462-0A0D6E2C4FF9}">
      <dgm:prSet/>
      <dgm:spPr/>
      <dgm:t>
        <a:bodyPr/>
        <a:lstStyle/>
        <a:p>
          <a:endParaRPr lang="es-ES"/>
        </a:p>
      </dgm:t>
    </dgm:pt>
    <dgm:pt modelId="{48B9450A-B3AB-4485-88A1-116783E50B8F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TÍTULO</a:t>
          </a:r>
          <a:endParaRPr lang="es-ES" dirty="0">
            <a:latin typeface="Franklin Gothic" panose="020B0604020202020204" charset="0"/>
          </a:endParaRPr>
        </a:p>
      </dgm:t>
    </dgm:pt>
    <dgm:pt modelId="{1F5C79AC-B6A1-4336-92EB-90E073D35F70}" type="parTrans" cxnId="{DBB25FF5-C584-48C2-8246-045DE5598BC2}">
      <dgm:prSet/>
      <dgm:spPr/>
      <dgm:t>
        <a:bodyPr/>
        <a:lstStyle/>
        <a:p>
          <a:endParaRPr lang="es-ES"/>
        </a:p>
      </dgm:t>
    </dgm:pt>
    <dgm:pt modelId="{6B09ABB9-2D79-4E06-BF13-9B970AB16B49}" type="sibTrans" cxnId="{DBB25FF5-C584-48C2-8246-045DE5598BC2}">
      <dgm:prSet/>
      <dgm:spPr/>
      <dgm:t>
        <a:bodyPr/>
        <a:lstStyle/>
        <a:p>
          <a:endParaRPr lang="es-ES"/>
        </a:p>
      </dgm:t>
    </dgm:pt>
    <dgm:pt modelId="{E192C095-61B2-49A9-BB1E-21626BB17DD2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2</a:t>
          </a:r>
          <a:endParaRPr lang="es-ES" dirty="0">
            <a:latin typeface="Franklin Gothic" panose="020B0604020202020204" charset="0"/>
          </a:endParaRPr>
        </a:p>
      </dgm:t>
    </dgm:pt>
    <dgm:pt modelId="{F6AA0346-A2C1-47B5-A290-5B4CD4CB7B31}" type="parTrans" cxnId="{5A9D364B-3FE2-4E6A-9966-5F5441169AEA}">
      <dgm:prSet/>
      <dgm:spPr/>
      <dgm:t>
        <a:bodyPr/>
        <a:lstStyle/>
        <a:p>
          <a:endParaRPr lang="es-ES"/>
        </a:p>
      </dgm:t>
    </dgm:pt>
    <dgm:pt modelId="{CAC38D4B-8137-4E1C-963F-57AA4D2E1C3D}" type="sibTrans" cxnId="{5A9D364B-3FE2-4E6A-9966-5F5441169AEA}">
      <dgm:prSet/>
      <dgm:spPr/>
      <dgm:t>
        <a:bodyPr/>
        <a:lstStyle/>
        <a:p>
          <a:endParaRPr lang="es-ES"/>
        </a:p>
      </dgm:t>
    </dgm:pt>
    <dgm:pt modelId="{6A30BE66-0246-410E-927A-671963D85A58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DOMINIO</a:t>
          </a:r>
          <a:endParaRPr lang="es-ES" dirty="0">
            <a:latin typeface="Franklin Gothic" panose="020B0604020202020204" charset="0"/>
          </a:endParaRPr>
        </a:p>
      </dgm:t>
    </dgm:pt>
    <dgm:pt modelId="{516412E9-0811-4D06-A211-304C833F852D}" type="parTrans" cxnId="{87C050EB-8062-43B0-98D3-2F2EC95905D6}">
      <dgm:prSet/>
      <dgm:spPr/>
      <dgm:t>
        <a:bodyPr/>
        <a:lstStyle/>
        <a:p>
          <a:endParaRPr lang="es-ES"/>
        </a:p>
      </dgm:t>
    </dgm:pt>
    <dgm:pt modelId="{FDF2E7B3-A996-4444-8162-C7D70BDA23F9}" type="sibTrans" cxnId="{87C050EB-8062-43B0-98D3-2F2EC95905D6}">
      <dgm:prSet/>
      <dgm:spPr/>
      <dgm:t>
        <a:bodyPr/>
        <a:lstStyle/>
        <a:p>
          <a:endParaRPr lang="es-ES"/>
        </a:p>
      </dgm:t>
    </dgm:pt>
    <dgm:pt modelId="{10DB0A50-C5ED-4907-9222-EDB8E77B7FE1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3</a:t>
          </a:r>
          <a:endParaRPr lang="es-ES" dirty="0">
            <a:latin typeface="Franklin Gothic" panose="020B0604020202020204" charset="0"/>
          </a:endParaRPr>
        </a:p>
      </dgm:t>
    </dgm:pt>
    <dgm:pt modelId="{8162856A-DA56-4288-A5B5-9A3CC2280EF7}" type="parTrans" cxnId="{82088E41-FF78-4CD8-B226-66F80D4C9563}">
      <dgm:prSet/>
      <dgm:spPr/>
      <dgm:t>
        <a:bodyPr/>
        <a:lstStyle/>
        <a:p>
          <a:endParaRPr lang="es-ES"/>
        </a:p>
      </dgm:t>
    </dgm:pt>
    <dgm:pt modelId="{87459F6F-687F-4BC2-A4BC-54F3D18A800C}" type="sibTrans" cxnId="{82088E41-FF78-4CD8-B226-66F80D4C9563}">
      <dgm:prSet/>
      <dgm:spPr/>
      <dgm:t>
        <a:bodyPr/>
        <a:lstStyle/>
        <a:p>
          <a:endParaRPr lang="es-ES"/>
        </a:p>
      </dgm:t>
    </dgm:pt>
    <dgm:pt modelId="{12B261D6-7639-4652-852B-EAC9A2E2B404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PLAN</a:t>
          </a:r>
          <a:endParaRPr lang="es-ES" dirty="0">
            <a:latin typeface="Franklin Gothic" panose="020B0604020202020204" charset="0"/>
          </a:endParaRPr>
        </a:p>
      </dgm:t>
    </dgm:pt>
    <dgm:pt modelId="{E1CD6179-90B0-4A09-B21A-7E3857ED67AF}" type="parTrans" cxnId="{7DD25F96-B2D8-4776-AE97-36DE4DCD288E}">
      <dgm:prSet/>
      <dgm:spPr/>
      <dgm:t>
        <a:bodyPr/>
        <a:lstStyle/>
        <a:p>
          <a:endParaRPr lang="es-ES"/>
        </a:p>
      </dgm:t>
    </dgm:pt>
    <dgm:pt modelId="{88CFFDAD-7217-4FC1-9FFD-912709D93F94}" type="sibTrans" cxnId="{7DD25F96-B2D8-4776-AE97-36DE4DCD288E}">
      <dgm:prSet/>
      <dgm:spPr/>
      <dgm:t>
        <a:bodyPr/>
        <a:lstStyle/>
        <a:p>
          <a:endParaRPr lang="es-ES"/>
        </a:p>
      </dgm:t>
    </dgm:pt>
    <dgm:pt modelId="{2F46EDD7-0D39-407A-A15F-F5400F5CE0ED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4</a:t>
          </a:r>
          <a:endParaRPr lang="es-ES" dirty="0">
            <a:latin typeface="Franklin Gothic" panose="020B0604020202020204" charset="0"/>
          </a:endParaRPr>
        </a:p>
      </dgm:t>
    </dgm:pt>
    <dgm:pt modelId="{94E7C0F5-68C1-47D3-A24C-47FA48E8B909}" type="parTrans" cxnId="{F09F6904-B3D4-47C7-8E5E-39645D61B0AA}">
      <dgm:prSet/>
      <dgm:spPr/>
      <dgm:t>
        <a:bodyPr/>
        <a:lstStyle/>
        <a:p>
          <a:endParaRPr lang="es-ES"/>
        </a:p>
      </dgm:t>
    </dgm:pt>
    <dgm:pt modelId="{BD2C65F1-C204-4D4B-B80D-C331999C5F79}" type="sibTrans" cxnId="{F09F6904-B3D4-47C7-8E5E-39645D61B0AA}">
      <dgm:prSet/>
      <dgm:spPr/>
      <dgm:t>
        <a:bodyPr/>
        <a:lstStyle/>
        <a:p>
          <a:endParaRPr lang="es-ES"/>
        </a:p>
      </dgm:t>
    </dgm:pt>
    <dgm:pt modelId="{40DADDD7-2DD2-4D95-BB95-DC92A822D7B0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CUENTA</a:t>
          </a:r>
          <a:endParaRPr lang="es-ES" dirty="0">
            <a:latin typeface="Franklin Gothic" panose="020B0604020202020204" charset="0"/>
          </a:endParaRPr>
        </a:p>
      </dgm:t>
    </dgm:pt>
    <dgm:pt modelId="{C3FDC233-62FA-4BD0-BDA8-38C888362F2E}" type="parTrans" cxnId="{3144DE84-0634-4F42-A525-DF74F0DB264C}">
      <dgm:prSet/>
      <dgm:spPr/>
      <dgm:t>
        <a:bodyPr/>
        <a:lstStyle/>
        <a:p>
          <a:endParaRPr lang="es-ES"/>
        </a:p>
      </dgm:t>
    </dgm:pt>
    <dgm:pt modelId="{DCCDFB0B-9FFA-4B2D-B7B9-0A851F7E5E19}" type="sibTrans" cxnId="{3144DE84-0634-4F42-A525-DF74F0DB264C}">
      <dgm:prSet/>
      <dgm:spPr/>
      <dgm:t>
        <a:bodyPr/>
        <a:lstStyle/>
        <a:p>
          <a:endParaRPr lang="es-ES"/>
        </a:p>
      </dgm:t>
    </dgm:pt>
    <dgm:pt modelId="{4F9377E0-59D6-4CA2-A969-CFD7554689B4}" type="pres">
      <dgm:prSet presAssocID="{41DE0DC4-AD00-4E77-9289-4FEC2082EB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9AB4F02-93BE-4C0F-9F4F-03EBC1DDFB4E}" type="pres">
      <dgm:prSet presAssocID="{EF752422-9889-4280-B55D-C1690CDCD676}" presName="compNode" presStyleCnt="0"/>
      <dgm:spPr/>
    </dgm:pt>
    <dgm:pt modelId="{18902F27-CD8C-4085-98B8-4B8BAAD32719}" type="pres">
      <dgm:prSet presAssocID="{EF752422-9889-4280-B55D-C1690CDCD676}" presName="noGeometry" presStyleCnt="0"/>
      <dgm:spPr/>
    </dgm:pt>
    <dgm:pt modelId="{8DEFD40A-2326-47D0-9441-9F35260F92BE}" type="pres">
      <dgm:prSet presAssocID="{EF752422-9889-4280-B55D-C1690CDCD676}" presName="childTextVisible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3709EA-904D-4DE2-9F96-A9A8BFA0C4F7}" type="pres">
      <dgm:prSet presAssocID="{EF752422-9889-4280-B55D-C1690CDCD676}" presName="childTextHidden" presStyleLbl="bgAccFollowNode1" presStyleIdx="0" presStyleCnt="4"/>
      <dgm:spPr/>
      <dgm:t>
        <a:bodyPr/>
        <a:lstStyle/>
        <a:p>
          <a:endParaRPr lang="es-ES"/>
        </a:p>
      </dgm:t>
    </dgm:pt>
    <dgm:pt modelId="{AE0F6FF4-971C-4A85-BD28-D5F7EC66AD24}" type="pres">
      <dgm:prSet presAssocID="{EF752422-9889-4280-B55D-C1690CDCD676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E35C2F-761A-4F1C-B682-94A73A628959}" type="pres">
      <dgm:prSet presAssocID="{EF752422-9889-4280-B55D-C1690CDCD676}" presName="aSpace" presStyleCnt="0"/>
      <dgm:spPr/>
    </dgm:pt>
    <dgm:pt modelId="{1EBDDA8B-2F98-46DC-BD4B-2207DE4A3C97}" type="pres">
      <dgm:prSet presAssocID="{E192C095-61B2-49A9-BB1E-21626BB17DD2}" presName="compNode" presStyleCnt="0"/>
      <dgm:spPr/>
    </dgm:pt>
    <dgm:pt modelId="{C4A06358-47C7-4F05-921B-904928896DB2}" type="pres">
      <dgm:prSet presAssocID="{E192C095-61B2-49A9-BB1E-21626BB17DD2}" presName="noGeometry" presStyleCnt="0"/>
      <dgm:spPr/>
    </dgm:pt>
    <dgm:pt modelId="{D7FE08B8-86C0-4CBD-9787-CC70FCBA6D67}" type="pres">
      <dgm:prSet presAssocID="{E192C095-61B2-49A9-BB1E-21626BB17DD2}" presName="childTextVisible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E8D92E-D76B-4E83-8F3C-B79C9217D09B}" type="pres">
      <dgm:prSet presAssocID="{E192C095-61B2-49A9-BB1E-21626BB17DD2}" presName="childTextHidden" presStyleLbl="bgAccFollowNode1" presStyleIdx="1" presStyleCnt="4"/>
      <dgm:spPr/>
      <dgm:t>
        <a:bodyPr/>
        <a:lstStyle/>
        <a:p>
          <a:endParaRPr lang="es-ES"/>
        </a:p>
      </dgm:t>
    </dgm:pt>
    <dgm:pt modelId="{BB885935-93AA-4159-96E4-8A60E8446B67}" type="pres">
      <dgm:prSet presAssocID="{E192C095-61B2-49A9-BB1E-21626BB17DD2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0AF5A8F-A5B2-44CB-8AA6-4C174F36A6F4}" type="pres">
      <dgm:prSet presAssocID="{E192C095-61B2-49A9-BB1E-21626BB17DD2}" presName="aSpace" presStyleCnt="0"/>
      <dgm:spPr/>
    </dgm:pt>
    <dgm:pt modelId="{2DE09043-95AB-4852-8F13-4816497841D4}" type="pres">
      <dgm:prSet presAssocID="{10DB0A50-C5ED-4907-9222-EDB8E77B7FE1}" presName="compNode" presStyleCnt="0"/>
      <dgm:spPr/>
    </dgm:pt>
    <dgm:pt modelId="{84677F7F-53C5-449C-B0D5-68EC265A5ED3}" type="pres">
      <dgm:prSet presAssocID="{10DB0A50-C5ED-4907-9222-EDB8E77B7FE1}" presName="noGeometry" presStyleCnt="0"/>
      <dgm:spPr/>
    </dgm:pt>
    <dgm:pt modelId="{AEF6822F-62B5-47C8-A531-030871FD0A66}" type="pres">
      <dgm:prSet presAssocID="{10DB0A50-C5ED-4907-9222-EDB8E77B7FE1}" presName="childTextVisible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B2D60E-6C14-41C3-85C5-73EF78FE37D8}" type="pres">
      <dgm:prSet presAssocID="{10DB0A50-C5ED-4907-9222-EDB8E77B7FE1}" presName="childTextHidden" presStyleLbl="bgAccFollowNode1" presStyleIdx="2" presStyleCnt="4"/>
      <dgm:spPr/>
      <dgm:t>
        <a:bodyPr/>
        <a:lstStyle/>
        <a:p>
          <a:endParaRPr lang="es-ES"/>
        </a:p>
      </dgm:t>
    </dgm:pt>
    <dgm:pt modelId="{EAEE2A8D-201F-4416-9130-403D74620BDC}" type="pres">
      <dgm:prSet presAssocID="{10DB0A50-C5ED-4907-9222-EDB8E77B7FE1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355C4A-91F6-4F7B-9FEA-0413BB3EACB6}" type="pres">
      <dgm:prSet presAssocID="{10DB0A50-C5ED-4907-9222-EDB8E77B7FE1}" presName="aSpace" presStyleCnt="0"/>
      <dgm:spPr/>
    </dgm:pt>
    <dgm:pt modelId="{D3442C55-B460-48C2-B8E2-397E93BF0BDC}" type="pres">
      <dgm:prSet presAssocID="{2F46EDD7-0D39-407A-A15F-F5400F5CE0ED}" presName="compNode" presStyleCnt="0"/>
      <dgm:spPr/>
    </dgm:pt>
    <dgm:pt modelId="{FC13882B-6BF5-4DA3-9D38-E739E12D155F}" type="pres">
      <dgm:prSet presAssocID="{2F46EDD7-0D39-407A-A15F-F5400F5CE0ED}" presName="noGeometry" presStyleCnt="0"/>
      <dgm:spPr/>
    </dgm:pt>
    <dgm:pt modelId="{F9F6DB77-D701-42DE-8810-E2EADFC6BCD3}" type="pres">
      <dgm:prSet presAssocID="{2F46EDD7-0D39-407A-A15F-F5400F5CE0ED}" presName="childTextVisible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852D70-F88A-400F-9DBD-8EED1A82BEB2}" type="pres">
      <dgm:prSet presAssocID="{2F46EDD7-0D39-407A-A15F-F5400F5CE0ED}" presName="childTextHidden" presStyleLbl="bgAccFollowNode1" presStyleIdx="3" presStyleCnt="4"/>
      <dgm:spPr/>
      <dgm:t>
        <a:bodyPr/>
        <a:lstStyle/>
        <a:p>
          <a:endParaRPr lang="es-ES"/>
        </a:p>
      </dgm:t>
    </dgm:pt>
    <dgm:pt modelId="{35A15AEE-B8B9-4B0B-A55C-56D882D4BF21}" type="pres">
      <dgm:prSet presAssocID="{2F46EDD7-0D39-407A-A15F-F5400F5CE0ED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AE029E7-CDB7-4F42-AD2E-E1915FDA1B2E}" type="presOf" srcId="{6A30BE66-0246-410E-927A-671963D85A58}" destId="{0BE8D92E-D76B-4E83-8F3C-B79C9217D09B}" srcOrd="1" destOrd="0" presId="urn:microsoft.com/office/officeart/2005/8/layout/hProcess6"/>
    <dgm:cxn modelId="{87C050EB-8062-43B0-98D3-2F2EC95905D6}" srcId="{E192C095-61B2-49A9-BB1E-21626BB17DD2}" destId="{6A30BE66-0246-410E-927A-671963D85A58}" srcOrd="0" destOrd="0" parTransId="{516412E9-0811-4D06-A211-304C833F852D}" sibTransId="{FDF2E7B3-A996-4444-8162-C7D70BDA23F9}"/>
    <dgm:cxn modelId="{3144DE84-0634-4F42-A525-DF74F0DB264C}" srcId="{2F46EDD7-0D39-407A-A15F-F5400F5CE0ED}" destId="{40DADDD7-2DD2-4D95-BB95-DC92A822D7B0}" srcOrd="0" destOrd="0" parTransId="{C3FDC233-62FA-4BD0-BDA8-38C888362F2E}" sibTransId="{DCCDFB0B-9FFA-4B2D-B7B9-0A851F7E5E19}"/>
    <dgm:cxn modelId="{DBB25FF5-C584-48C2-8246-045DE5598BC2}" srcId="{EF752422-9889-4280-B55D-C1690CDCD676}" destId="{48B9450A-B3AB-4485-88A1-116783E50B8F}" srcOrd="0" destOrd="0" parTransId="{1F5C79AC-B6A1-4336-92EB-90E073D35F70}" sibTransId="{6B09ABB9-2D79-4E06-BF13-9B970AB16B49}"/>
    <dgm:cxn modelId="{F09F6904-B3D4-47C7-8E5E-39645D61B0AA}" srcId="{41DE0DC4-AD00-4E77-9289-4FEC2082EB64}" destId="{2F46EDD7-0D39-407A-A15F-F5400F5CE0ED}" srcOrd="3" destOrd="0" parTransId="{94E7C0F5-68C1-47D3-A24C-47FA48E8B909}" sibTransId="{BD2C65F1-C204-4D4B-B80D-C331999C5F79}"/>
    <dgm:cxn modelId="{82088E41-FF78-4CD8-B226-66F80D4C9563}" srcId="{41DE0DC4-AD00-4E77-9289-4FEC2082EB64}" destId="{10DB0A50-C5ED-4907-9222-EDB8E77B7FE1}" srcOrd="2" destOrd="0" parTransId="{8162856A-DA56-4288-A5B5-9A3CC2280EF7}" sibTransId="{87459F6F-687F-4BC2-A4BC-54F3D18A800C}"/>
    <dgm:cxn modelId="{B5CC9919-BDDC-4A44-ACA2-2B55DD62530C}" type="presOf" srcId="{6A30BE66-0246-410E-927A-671963D85A58}" destId="{D7FE08B8-86C0-4CBD-9787-CC70FCBA6D67}" srcOrd="0" destOrd="0" presId="urn:microsoft.com/office/officeart/2005/8/layout/hProcess6"/>
    <dgm:cxn modelId="{3411B2B4-59B5-4531-B486-C8A89BCE790D}" type="presOf" srcId="{2F46EDD7-0D39-407A-A15F-F5400F5CE0ED}" destId="{35A15AEE-B8B9-4B0B-A55C-56D882D4BF21}" srcOrd="0" destOrd="0" presId="urn:microsoft.com/office/officeart/2005/8/layout/hProcess6"/>
    <dgm:cxn modelId="{DBF1912E-CD5E-4AC0-B676-DCD73A038F32}" type="presOf" srcId="{48B9450A-B3AB-4485-88A1-116783E50B8F}" destId="{A33709EA-904D-4DE2-9F96-A9A8BFA0C4F7}" srcOrd="1" destOrd="0" presId="urn:microsoft.com/office/officeart/2005/8/layout/hProcess6"/>
    <dgm:cxn modelId="{9D3412E4-BE42-4D5B-9201-0168063E23EA}" type="presOf" srcId="{12B261D6-7639-4652-852B-EAC9A2E2B404}" destId="{9AB2D60E-6C14-41C3-85C5-73EF78FE37D8}" srcOrd="1" destOrd="0" presId="urn:microsoft.com/office/officeart/2005/8/layout/hProcess6"/>
    <dgm:cxn modelId="{7BEF56CF-3910-426C-864E-F7642439DA8C}" type="presOf" srcId="{48B9450A-B3AB-4485-88A1-116783E50B8F}" destId="{8DEFD40A-2326-47D0-9441-9F35260F92BE}" srcOrd="0" destOrd="0" presId="urn:microsoft.com/office/officeart/2005/8/layout/hProcess6"/>
    <dgm:cxn modelId="{CB9F09BA-8553-44E4-BF7D-839A97C19D04}" type="presOf" srcId="{40DADDD7-2DD2-4D95-BB95-DC92A822D7B0}" destId="{F9F6DB77-D701-42DE-8810-E2EADFC6BCD3}" srcOrd="0" destOrd="0" presId="urn:microsoft.com/office/officeart/2005/8/layout/hProcess6"/>
    <dgm:cxn modelId="{7DD25F96-B2D8-4776-AE97-36DE4DCD288E}" srcId="{10DB0A50-C5ED-4907-9222-EDB8E77B7FE1}" destId="{12B261D6-7639-4652-852B-EAC9A2E2B404}" srcOrd="0" destOrd="0" parTransId="{E1CD6179-90B0-4A09-B21A-7E3857ED67AF}" sibTransId="{88CFFDAD-7217-4FC1-9FFD-912709D93F94}"/>
    <dgm:cxn modelId="{916A4D50-62B8-43BB-AD9C-BB5B487C69CD}" type="presOf" srcId="{E192C095-61B2-49A9-BB1E-21626BB17DD2}" destId="{BB885935-93AA-4159-96E4-8A60E8446B67}" srcOrd="0" destOrd="0" presId="urn:microsoft.com/office/officeart/2005/8/layout/hProcess6"/>
    <dgm:cxn modelId="{F6D9C796-A544-42DC-B555-777E9AD4DCEC}" type="presOf" srcId="{41DE0DC4-AD00-4E77-9289-4FEC2082EB64}" destId="{4F9377E0-59D6-4CA2-A969-CFD7554689B4}" srcOrd="0" destOrd="0" presId="urn:microsoft.com/office/officeart/2005/8/layout/hProcess6"/>
    <dgm:cxn modelId="{9A18FE08-C5C3-4F01-8462-0A0D6E2C4FF9}" srcId="{41DE0DC4-AD00-4E77-9289-4FEC2082EB64}" destId="{EF752422-9889-4280-B55D-C1690CDCD676}" srcOrd="0" destOrd="0" parTransId="{92DB0158-9936-44B1-AC88-5C0D6888A395}" sibTransId="{3B449395-86F4-4090-8AFB-6D30ACEDA5FD}"/>
    <dgm:cxn modelId="{F44EE56A-4D6D-4C66-97BD-4DDF2BA675B1}" type="presOf" srcId="{40DADDD7-2DD2-4D95-BB95-DC92A822D7B0}" destId="{BE852D70-F88A-400F-9DBD-8EED1A82BEB2}" srcOrd="1" destOrd="0" presId="urn:microsoft.com/office/officeart/2005/8/layout/hProcess6"/>
    <dgm:cxn modelId="{5A9D364B-3FE2-4E6A-9966-5F5441169AEA}" srcId="{41DE0DC4-AD00-4E77-9289-4FEC2082EB64}" destId="{E192C095-61B2-49A9-BB1E-21626BB17DD2}" srcOrd="1" destOrd="0" parTransId="{F6AA0346-A2C1-47B5-A290-5B4CD4CB7B31}" sibTransId="{CAC38D4B-8137-4E1C-963F-57AA4D2E1C3D}"/>
    <dgm:cxn modelId="{0BF545C6-07EB-499B-8DA1-DA87D46C1C21}" type="presOf" srcId="{12B261D6-7639-4652-852B-EAC9A2E2B404}" destId="{AEF6822F-62B5-47C8-A531-030871FD0A66}" srcOrd="0" destOrd="0" presId="urn:microsoft.com/office/officeart/2005/8/layout/hProcess6"/>
    <dgm:cxn modelId="{CFF2FC46-F499-4FF9-ABC1-A295F747B6E9}" type="presOf" srcId="{EF752422-9889-4280-B55D-C1690CDCD676}" destId="{AE0F6FF4-971C-4A85-BD28-D5F7EC66AD24}" srcOrd="0" destOrd="0" presId="urn:microsoft.com/office/officeart/2005/8/layout/hProcess6"/>
    <dgm:cxn modelId="{BB9F5EFE-BC32-4AA6-BCEE-1B8EEA6122A5}" type="presOf" srcId="{10DB0A50-C5ED-4907-9222-EDB8E77B7FE1}" destId="{EAEE2A8D-201F-4416-9130-403D74620BDC}" srcOrd="0" destOrd="0" presId="urn:microsoft.com/office/officeart/2005/8/layout/hProcess6"/>
    <dgm:cxn modelId="{6DEF2BAB-57BF-4B63-9727-0B307BA7B5F8}" type="presParOf" srcId="{4F9377E0-59D6-4CA2-A969-CFD7554689B4}" destId="{09AB4F02-93BE-4C0F-9F4F-03EBC1DDFB4E}" srcOrd="0" destOrd="0" presId="urn:microsoft.com/office/officeart/2005/8/layout/hProcess6"/>
    <dgm:cxn modelId="{6CEBFCB6-B4D1-42B6-9677-3534C71687D7}" type="presParOf" srcId="{09AB4F02-93BE-4C0F-9F4F-03EBC1DDFB4E}" destId="{18902F27-CD8C-4085-98B8-4B8BAAD32719}" srcOrd="0" destOrd="0" presId="urn:microsoft.com/office/officeart/2005/8/layout/hProcess6"/>
    <dgm:cxn modelId="{AA62C230-991B-4B3F-A440-6FD9D9B6567D}" type="presParOf" srcId="{09AB4F02-93BE-4C0F-9F4F-03EBC1DDFB4E}" destId="{8DEFD40A-2326-47D0-9441-9F35260F92BE}" srcOrd="1" destOrd="0" presId="urn:microsoft.com/office/officeart/2005/8/layout/hProcess6"/>
    <dgm:cxn modelId="{70AD30D0-A006-49A3-BA0F-6D79179511CF}" type="presParOf" srcId="{09AB4F02-93BE-4C0F-9F4F-03EBC1DDFB4E}" destId="{A33709EA-904D-4DE2-9F96-A9A8BFA0C4F7}" srcOrd="2" destOrd="0" presId="urn:microsoft.com/office/officeart/2005/8/layout/hProcess6"/>
    <dgm:cxn modelId="{6DCFB538-53E3-425F-83A4-BF4848B0AC9E}" type="presParOf" srcId="{09AB4F02-93BE-4C0F-9F4F-03EBC1DDFB4E}" destId="{AE0F6FF4-971C-4A85-BD28-D5F7EC66AD24}" srcOrd="3" destOrd="0" presId="urn:microsoft.com/office/officeart/2005/8/layout/hProcess6"/>
    <dgm:cxn modelId="{E263BF9E-79E5-4142-A5E6-72ECCFA23478}" type="presParOf" srcId="{4F9377E0-59D6-4CA2-A969-CFD7554689B4}" destId="{82E35C2F-761A-4F1C-B682-94A73A628959}" srcOrd="1" destOrd="0" presId="urn:microsoft.com/office/officeart/2005/8/layout/hProcess6"/>
    <dgm:cxn modelId="{C6045643-0A18-442B-84E9-0956C7CFD6DA}" type="presParOf" srcId="{4F9377E0-59D6-4CA2-A969-CFD7554689B4}" destId="{1EBDDA8B-2F98-46DC-BD4B-2207DE4A3C97}" srcOrd="2" destOrd="0" presId="urn:microsoft.com/office/officeart/2005/8/layout/hProcess6"/>
    <dgm:cxn modelId="{E3B5892D-698A-4622-B62F-FF58CD755D16}" type="presParOf" srcId="{1EBDDA8B-2F98-46DC-BD4B-2207DE4A3C97}" destId="{C4A06358-47C7-4F05-921B-904928896DB2}" srcOrd="0" destOrd="0" presId="urn:microsoft.com/office/officeart/2005/8/layout/hProcess6"/>
    <dgm:cxn modelId="{CF95B8B6-5BD0-4EE3-A971-32A8C0ECE776}" type="presParOf" srcId="{1EBDDA8B-2F98-46DC-BD4B-2207DE4A3C97}" destId="{D7FE08B8-86C0-4CBD-9787-CC70FCBA6D67}" srcOrd="1" destOrd="0" presId="urn:microsoft.com/office/officeart/2005/8/layout/hProcess6"/>
    <dgm:cxn modelId="{09840D9F-F873-428A-8B24-78B7528181A7}" type="presParOf" srcId="{1EBDDA8B-2F98-46DC-BD4B-2207DE4A3C97}" destId="{0BE8D92E-D76B-4E83-8F3C-B79C9217D09B}" srcOrd="2" destOrd="0" presId="urn:microsoft.com/office/officeart/2005/8/layout/hProcess6"/>
    <dgm:cxn modelId="{A4FE1DCC-9847-44A4-B6F6-F65F3EC084DE}" type="presParOf" srcId="{1EBDDA8B-2F98-46DC-BD4B-2207DE4A3C97}" destId="{BB885935-93AA-4159-96E4-8A60E8446B67}" srcOrd="3" destOrd="0" presId="urn:microsoft.com/office/officeart/2005/8/layout/hProcess6"/>
    <dgm:cxn modelId="{27A5BAAB-E332-44EA-AB96-52EFA15D8DC5}" type="presParOf" srcId="{4F9377E0-59D6-4CA2-A969-CFD7554689B4}" destId="{F0AF5A8F-A5B2-44CB-8AA6-4C174F36A6F4}" srcOrd="3" destOrd="0" presId="urn:microsoft.com/office/officeart/2005/8/layout/hProcess6"/>
    <dgm:cxn modelId="{3997CABC-B593-480F-9710-EB3111B7E14A}" type="presParOf" srcId="{4F9377E0-59D6-4CA2-A969-CFD7554689B4}" destId="{2DE09043-95AB-4852-8F13-4816497841D4}" srcOrd="4" destOrd="0" presId="urn:microsoft.com/office/officeart/2005/8/layout/hProcess6"/>
    <dgm:cxn modelId="{B8DC4ED8-05A1-425C-8AC3-E65010E92C96}" type="presParOf" srcId="{2DE09043-95AB-4852-8F13-4816497841D4}" destId="{84677F7F-53C5-449C-B0D5-68EC265A5ED3}" srcOrd="0" destOrd="0" presId="urn:microsoft.com/office/officeart/2005/8/layout/hProcess6"/>
    <dgm:cxn modelId="{60D33E6B-5067-4989-8CE1-D0E85BA55B01}" type="presParOf" srcId="{2DE09043-95AB-4852-8F13-4816497841D4}" destId="{AEF6822F-62B5-47C8-A531-030871FD0A66}" srcOrd="1" destOrd="0" presId="urn:microsoft.com/office/officeart/2005/8/layout/hProcess6"/>
    <dgm:cxn modelId="{C2D04AE3-95DB-4DED-80A8-289C08CDF8E4}" type="presParOf" srcId="{2DE09043-95AB-4852-8F13-4816497841D4}" destId="{9AB2D60E-6C14-41C3-85C5-73EF78FE37D8}" srcOrd="2" destOrd="0" presId="urn:microsoft.com/office/officeart/2005/8/layout/hProcess6"/>
    <dgm:cxn modelId="{1BCEFBFB-EA52-435C-8B13-595662EB073E}" type="presParOf" srcId="{2DE09043-95AB-4852-8F13-4816497841D4}" destId="{EAEE2A8D-201F-4416-9130-403D74620BDC}" srcOrd="3" destOrd="0" presId="urn:microsoft.com/office/officeart/2005/8/layout/hProcess6"/>
    <dgm:cxn modelId="{65FB1945-CB7A-4CD4-9703-E01CC683AE32}" type="presParOf" srcId="{4F9377E0-59D6-4CA2-A969-CFD7554689B4}" destId="{3E355C4A-91F6-4F7B-9FEA-0413BB3EACB6}" srcOrd="5" destOrd="0" presId="urn:microsoft.com/office/officeart/2005/8/layout/hProcess6"/>
    <dgm:cxn modelId="{90829C2E-DDFD-44B1-8D1F-5A5B676919C3}" type="presParOf" srcId="{4F9377E0-59D6-4CA2-A969-CFD7554689B4}" destId="{D3442C55-B460-48C2-B8E2-397E93BF0BDC}" srcOrd="6" destOrd="0" presId="urn:microsoft.com/office/officeart/2005/8/layout/hProcess6"/>
    <dgm:cxn modelId="{C2E04EC2-16CF-40AE-A4C1-E0A67B265AA8}" type="presParOf" srcId="{D3442C55-B460-48C2-B8E2-397E93BF0BDC}" destId="{FC13882B-6BF5-4DA3-9D38-E739E12D155F}" srcOrd="0" destOrd="0" presId="urn:microsoft.com/office/officeart/2005/8/layout/hProcess6"/>
    <dgm:cxn modelId="{745F9E5A-CDAC-4FCB-AFE1-13DB8DC18F9A}" type="presParOf" srcId="{D3442C55-B460-48C2-B8E2-397E93BF0BDC}" destId="{F9F6DB77-D701-42DE-8810-E2EADFC6BCD3}" srcOrd="1" destOrd="0" presId="urn:microsoft.com/office/officeart/2005/8/layout/hProcess6"/>
    <dgm:cxn modelId="{EBA68C52-1A11-47C9-AC18-B296B8B8FABC}" type="presParOf" srcId="{D3442C55-B460-48C2-B8E2-397E93BF0BDC}" destId="{BE852D70-F88A-400F-9DBD-8EED1A82BEB2}" srcOrd="2" destOrd="0" presId="urn:microsoft.com/office/officeart/2005/8/layout/hProcess6"/>
    <dgm:cxn modelId="{EAC028B6-68AE-4DBF-9C03-62A59632B2CF}" type="presParOf" srcId="{D3442C55-B460-48C2-B8E2-397E93BF0BDC}" destId="{35A15AEE-B8B9-4B0B-A55C-56D882D4BF21}" srcOrd="3" destOrd="0" presId="urn:microsoft.com/office/officeart/2005/8/layout/hProcess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DE0DC4-AD00-4E77-9289-4FEC2082EB64}" type="doc">
      <dgm:prSet loTypeId="urn:microsoft.com/office/officeart/2005/8/layout/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F752422-9889-4280-B55D-C1690CDCD676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1</a:t>
          </a:r>
          <a:endParaRPr lang="es-ES" dirty="0">
            <a:latin typeface="Franklin Gothic" panose="020B0604020202020204" charset="0"/>
          </a:endParaRPr>
        </a:p>
      </dgm:t>
    </dgm:pt>
    <dgm:pt modelId="{92DB0158-9936-44B1-AC88-5C0D6888A395}" type="parTrans" cxnId="{9A18FE08-C5C3-4F01-8462-0A0D6E2C4FF9}">
      <dgm:prSet/>
      <dgm:spPr/>
      <dgm:t>
        <a:bodyPr/>
        <a:lstStyle/>
        <a:p>
          <a:endParaRPr lang="es-ES"/>
        </a:p>
      </dgm:t>
    </dgm:pt>
    <dgm:pt modelId="{3B449395-86F4-4090-8AFB-6D30ACEDA5FD}" type="sibTrans" cxnId="{9A18FE08-C5C3-4F01-8462-0A0D6E2C4FF9}">
      <dgm:prSet/>
      <dgm:spPr>
        <a:solidFill>
          <a:srgbClr val="A13442"/>
        </a:solidFill>
      </dgm:spPr>
      <dgm:t>
        <a:bodyPr/>
        <a:lstStyle/>
        <a:p>
          <a:endParaRPr lang="es-ES"/>
        </a:p>
      </dgm:t>
    </dgm:pt>
    <dgm:pt modelId="{48B9450A-B3AB-4485-88A1-116783E50B8F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Título del blog</a:t>
          </a:r>
          <a:endParaRPr lang="es-ES" dirty="0">
            <a:latin typeface="Franklin Gothic" panose="020B0604020202020204" charset="0"/>
          </a:endParaRPr>
        </a:p>
      </dgm:t>
    </dgm:pt>
    <dgm:pt modelId="{1F5C79AC-B6A1-4336-92EB-90E073D35F70}" type="parTrans" cxnId="{DBB25FF5-C584-48C2-8246-045DE5598BC2}">
      <dgm:prSet/>
      <dgm:spPr/>
      <dgm:t>
        <a:bodyPr/>
        <a:lstStyle/>
        <a:p>
          <a:endParaRPr lang="es-ES"/>
        </a:p>
      </dgm:t>
    </dgm:pt>
    <dgm:pt modelId="{6B09ABB9-2D79-4E06-BF13-9B970AB16B49}" type="sibTrans" cxnId="{DBB25FF5-C584-48C2-8246-045DE5598BC2}">
      <dgm:prSet/>
      <dgm:spPr/>
      <dgm:t>
        <a:bodyPr/>
        <a:lstStyle/>
        <a:p>
          <a:endParaRPr lang="es-ES"/>
        </a:p>
      </dgm:t>
    </dgm:pt>
    <dgm:pt modelId="{E192C095-61B2-49A9-BB1E-21626BB17DD2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2</a:t>
          </a:r>
          <a:endParaRPr lang="es-ES" dirty="0">
            <a:latin typeface="Franklin Gothic" panose="020B0604020202020204" charset="0"/>
          </a:endParaRPr>
        </a:p>
      </dgm:t>
    </dgm:pt>
    <dgm:pt modelId="{F6AA0346-A2C1-47B5-A290-5B4CD4CB7B31}" type="parTrans" cxnId="{5A9D364B-3FE2-4E6A-9966-5F5441169AEA}">
      <dgm:prSet/>
      <dgm:spPr/>
      <dgm:t>
        <a:bodyPr/>
        <a:lstStyle/>
        <a:p>
          <a:endParaRPr lang="es-ES"/>
        </a:p>
      </dgm:t>
    </dgm:pt>
    <dgm:pt modelId="{CAC38D4B-8137-4E1C-963F-57AA4D2E1C3D}" type="sibTrans" cxnId="{5A9D364B-3FE2-4E6A-9966-5F5441169AEA}">
      <dgm:prSet/>
      <dgm:spPr>
        <a:solidFill>
          <a:srgbClr val="A13442"/>
        </a:solidFill>
      </dgm:spPr>
      <dgm:t>
        <a:bodyPr/>
        <a:lstStyle/>
        <a:p>
          <a:endParaRPr lang="es-ES"/>
        </a:p>
      </dgm:t>
    </dgm:pt>
    <dgm:pt modelId="{6A30BE66-0246-410E-927A-671963D85A58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Materia</a:t>
          </a:r>
          <a:endParaRPr lang="es-ES" dirty="0">
            <a:latin typeface="Franklin Gothic" panose="020B0604020202020204" charset="0"/>
          </a:endParaRPr>
        </a:p>
      </dgm:t>
    </dgm:pt>
    <dgm:pt modelId="{516412E9-0811-4D06-A211-304C833F852D}" type="parTrans" cxnId="{87C050EB-8062-43B0-98D3-2F2EC95905D6}">
      <dgm:prSet/>
      <dgm:spPr/>
      <dgm:t>
        <a:bodyPr/>
        <a:lstStyle/>
        <a:p>
          <a:endParaRPr lang="es-ES"/>
        </a:p>
      </dgm:t>
    </dgm:pt>
    <dgm:pt modelId="{FDF2E7B3-A996-4444-8162-C7D70BDA23F9}" type="sibTrans" cxnId="{87C050EB-8062-43B0-98D3-2F2EC95905D6}">
      <dgm:prSet/>
      <dgm:spPr/>
      <dgm:t>
        <a:bodyPr/>
        <a:lstStyle/>
        <a:p>
          <a:endParaRPr lang="es-ES"/>
        </a:p>
      </dgm:t>
    </dgm:pt>
    <dgm:pt modelId="{10DB0A50-C5ED-4907-9222-EDB8E77B7FE1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3</a:t>
          </a:r>
          <a:endParaRPr lang="es-ES" dirty="0">
            <a:latin typeface="Franklin Gothic" panose="020B0604020202020204" charset="0"/>
          </a:endParaRPr>
        </a:p>
      </dgm:t>
    </dgm:pt>
    <dgm:pt modelId="{8162856A-DA56-4288-A5B5-9A3CC2280EF7}" type="parTrans" cxnId="{82088E41-FF78-4CD8-B226-66F80D4C9563}">
      <dgm:prSet/>
      <dgm:spPr/>
      <dgm:t>
        <a:bodyPr/>
        <a:lstStyle/>
        <a:p>
          <a:endParaRPr lang="es-ES"/>
        </a:p>
      </dgm:t>
    </dgm:pt>
    <dgm:pt modelId="{87459F6F-687F-4BC2-A4BC-54F3D18A800C}" type="sibTrans" cxnId="{82088E41-FF78-4CD8-B226-66F80D4C9563}">
      <dgm:prSet/>
      <dgm:spPr/>
      <dgm:t>
        <a:bodyPr/>
        <a:lstStyle/>
        <a:p>
          <a:endParaRPr lang="es-ES"/>
        </a:p>
      </dgm:t>
    </dgm:pt>
    <dgm:pt modelId="{12B261D6-7639-4652-852B-EAC9A2E2B404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Objetivo</a:t>
          </a:r>
          <a:endParaRPr lang="es-ES" dirty="0">
            <a:latin typeface="Franklin Gothic" panose="020B0604020202020204" charset="0"/>
          </a:endParaRPr>
        </a:p>
      </dgm:t>
    </dgm:pt>
    <dgm:pt modelId="{E1CD6179-90B0-4A09-B21A-7E3857ED67AF}" type="parTrans" cxnId="{7DD25F96-B2D8-4776-AE97-36DE4DCD288E}">
      <dgm:prSet/>
      <dgm:spPr/>
      <dgm:t>
        <a:bodyPr/>
        <a:lstStyle/>
        <a:p>
          <a:endParaRPr lang="es-ES"/>
        </a:p>
      </dgm:t>
    </dgm:pt>
    <dgm:pt modelId="{88CFFDAD-7217-4FC1-9FFD-912709D93F94}" type="sibTrans" cxnId="{7DD25F96-B2D8-4776-AE97-36DE4DCD288E}">
      <dgm:prSet/>
      <dgm:spPr/>
      <dgm:t>
        <a:bodyPr/>
        <a:lstStyle/>
        <a:p>
          <a:endParaRPr lang="es-ES"/>
        </a:p>
      </dgm:t>
    </dgm:pt>
    <dgm:pt modelId="{1E81688C-00D1-489E-8E69-187545CA6C2E}" type="pres">
      <dgm:prSet presAssocID="{41DE0DC4-AD00-4E77-9289-4FEC2082EB6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B385D6C-B98B-44AC-840A-C6A5984B989F}" type="pres">
      <dgm:prSet presAssocID="{EF752422-9889-4280-B55D-C1690CDCD676}" presName="composite" presStyleCnt="0"/>
      <dgm:spPr/>
    </dgm:pt>
    <dgm:pt modelId="{C1840173-51F4-4670-BA15-71C3A69D44C6}" type="pres">
      <dgm:prSet presAssocID="{EF752422-9889-4280-B55D-C1690CDCD67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2B79C7-E93F-44B9-923F-EBB3245A5FCB}" type="pres">
      <dgm:prSet presAssocID="{EF752422-9889-4280-B55D-C1690CDCD676}" presName="parSh" presStyleLbl="node1" presStyleIdx="0" presStyleCnt="3"/>
      <dgm:spPr/>
      <dgm:t>
        <a:bodyPr/>
        <a:lstStyle/>
        <a:p>
          <a:endParaRPr lang="es-ES"/>
        </a:p>
      </dgm:t>
    </dgm:pt>
    <dgm:pt modelId="{7A84A972-45A3-4EA8-89DB-EC7D8956015D}" type="pres">
      <dgm:prSet presAssocID="{EF752422-9889-4280-B55D-C1690CDCD676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24DBE6-8E03-4171-8EAF-8CA1B60CE91A}" type="pres">
      <dgm:prSet presAssocID="{3B449395-86F4-4090-8AFB-6D30ACEDA5FD}" presName="sibTrans" presStyleLbl="sibTrans2D1" presStyleIdx="0" presStyleCnt="2"/>
      <dgm:spPr/>
      <dgm:t>
        <a:bodyPr/>
        <a:lstStyle/>
        <a:p>
          <a:endParaRPr lang="es-ES"/>
        </a:p>
      </dgm:t>
    </dgm:pt>
    <dgm:pt modelId="{C39542A4-63E1-44B6-960F-089D863F4E75}" type="pres">
      <dgm:prSet presAssocID="{3B449395-86F4-4090-8AFB-6D30ACEDA5FD}" presName="connTx" presStyleLbl="sibTrans2D1" presStyleIdx="0" presStyleCnt="2"/>
      <dgm:spPr/>
      <dgm:t>
        <a:bodyPr/>
        <a:lstStyle/>
        <a:p>
          <a:endParaRPr lang="es-ES"/>
        </a:p>
      </dgm:t>
    </dgm:pt>
    <dgm:pt modelId="{25E7838C-FAC6-4477-B1EA-4EDCEEFD243C}" type="pres">
      <dgm:prSet presAssocID="{E192C095-61B2-49A9-BB1E-21626BB17DD2}" presName="composite" presStyleCnt="0"/>
      <dgm:spPr/>
    </dgm:pt>
    <dgm:pt modelId="{1FB600DD-3BE9-4FC7-9C87-87B5E21C7396}" type="pres">
      <dgm:prSet presAssocID="{E192C095-61B2-49A9-BB1E-21626BB17DD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2425A5-0D47-4264-A400-B464BD2012C6}" type="pres">
      <dgm:prSet presAssocID="{E192C095-61B2-49A9-BB1E-21626BB17DD2}" presName="parSh" presStyleLbl="node1" presStyleIdx="1" presStyleCnt="3"/>
      <dgm:spPr/>
      <dgm:t>
        <a:bodyPr/>
        <a:lstStyle/>
        <a:p>
          <a:endParaRPr lang="es-ES"/>
        </a:p>
      </dgm:t>
    </dgm:pt>
    <dgm:pt modelId="{666F5D0A-3B25-4CB6-BAEB-61F6860CD29B}" type="pres">
      <dgm:prSet presAssocID="{E192C095-61B2-49A9-BB1E-21626BB17DD2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9DE1F8-80CF-4C43-A003-FDE93D9A042F}" type="pres">
      <dgm:prSet presAssocID="{CAC38D4B-8137-4E1C-963F-57AA4D2E1C3D}" presName="sibTrans" presStyleLbl="sibTrans2D1" presStyleIdx="1" presStyleCnt="2"/>
      <dgm:spPr/>
      <dgm:t>
        <a:bodyPr/>
        <a:lstStyle/>
        <a:p>
          <a:endParaRPr lang="es-ES"/>
        </a:p>
      </dgm:t>
    </dgm:pt>
    <dgm:pt modelId="{D8EF03DA-1B41-4FB2-90E6-03C3770F6BEC}" type="pres">
      <dgm:prSet presAssocID="{CAC38D4B-8137-4E1C-963F-57AA4D2E1C3D}" presName="connTx" presStyleLbl="sibTrans2D1" presStyleIdx="1" presStyleCnt="2"/>
      <dgm:spPr/>
      <dgm:t>
        <a:bodyPr/>
        <a:lstStyle/>
        <a:p>
          <a:endParaRPr lang="es-ES"/>
        </a:p>
      </dgm:t>
    </dgm:pt>
    <dgm:pt modelId="{0E88FA3B-26A9-4FE0-984D-44E6E97CB5FE}" type="pres">
      <dgm:prSet presAssocID="{10DB0A50-C5ED-4907-9222-EDB8E77B7FE1}" presName="composite" presStyleCnt="0"/>
      <dgm:spPr/>
    </dgm:pt>
    <dgm:pt modelId="{47778994-EF57-4374-B68A-A1583FAC1DCC}" type="pres">
      <dgm:prSet presAssocID="{10DB0A50-C5ED-4907-9222-EDB8E77B7FE1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78E36D-A2E6-4B61-AED7-7EC85EFDAABB}" type="pres">
      <dgm:prSet presAssocID="{10DB0A50-C5ED-4907-9222-EDB8E77B7FE1}" presName="parSh" presStyleLbl="node1" presStyleIdx="2" presStyleCnt="3"/>
      <dgm:spPr/>
      <dgm:t>
        <a:bodyPr/>
        <a:lstStyle/>
        <a:p>
          <a:endParaRPr lang="es-ES"/>
        </a:p>
      </dgm:t>
    </dgm:pt>
    <dgm:pt modelId="{14585615-7F73-4CF0-92CC-85ABAB9E5B40}" type="pres">
      <dgm:prSet presAssocID="{10DB0A50-C5ED-4907-9222-EDB8E77B7FE1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F3B9A60-510A-4281-8F29-83D6B0FE27A6}" type="presOf" srcId="{41DE0DC4-AD00-4E77-9289-4FEC2082EB64}" destId="{1E81688C-00D1-489E-8E69-187545CA6C2E}" srcOrd="0" destOrd="0" presId="urn:microsoft.com/office/officeart/2005/8/layout/process3"/>
    <dgm:cxn modelId="{2A1C38D2-FFC2-481A-B734-44F46CA57480}" type="presOf" srcId="{10DB0A50-C5ED-4907-9222-EDB8E77B7FE1}" destId="{47778994-EF57-4374-B68A-A1583FAC1DCC}" srcOrd="0" destOrd="0" presId="urn:microsoft.com/office/officeart/2005/8/layout/process3"/>
    <dgm:cxn modelId="{DBB25FF5-C584-48C2-8246-045DE5598BC2}" srcId="{EF752422-9889-4280-B55D-C1690CDCD676}" destId="{48B9450A-B3AB-4485-88A1-116783E50B8F}" srcOrd="0" destOrd="0" parTransId="{1F5C79AC-B6A1-4336-92EB-90E073D35F70}" sibTransId="{6B09ABB9-2D79-4E06-BF13-9B970AB16B49}"/>
    <dgm:cxn modelId="{5A9D364B-3FE2-4E6A-9966-5F5441169AEA}" srcId="{41DE0DC4-AD00-4E77-9289-4FEC2082EB64}" destId="{E192C095-61B2-49A9-BB1E-21626BB17DD2}" srcOrd="1" destOrd="0" parTransId="{F6AA0346-A2C1-47B5-A290-5B4CD4CB7B31}" sibTransId="{CAC38D4B-8137-4E1C-963F-57AA4D2E1C3D}"/>
    <dgm:cxn modelId="{FDF25EDC-06A9-42A1-902D-84B1139AFCD4}" type="presOf" srcId="{6A30BE66-0246-410E-927A-671963D85A58}" destId="{666F5D0A-3B25-4CB6-BAEB-61F6860CD29B}" srcOrd="0" destOrd="0" presId="urn:microsoft.com/office/officeart/2005/8/layout/process3"/>
    <dgm:cxn modelId="{9BD83718-877E-4BDD-B96D-81F5FB2BF8D1}" type="presOf" srcId="{10DB0A50-C5ED-4907-9222-EDB8E77B7FE1}" destId="{7D78E36D-A2E6-4B61-AED7-7EC85EFDAABB}" srcOrd="1" destOrd="0" presId="urn:microsoft.com/office/officeart/2005/8/layout/process3"/>
    <dgm:cxn modelId="{7DD25F96-B2D8-4776-AE97-36DE4DCD288E}" srcId="{10DB0A50-C5ED-4907-9222-EDB8E77B7FE1}" destId="{12B261D6-7639-4652-852B-EAC9A2E2B404}" srcOrd="0" destOrd="0" parTransId="{E1CD6179-90B0-4A09-B21A-7E3857ED67AF}" sibTransId="{88CFFDAD-7217-4FC1-9FFD-912709D93F94}"/>
    <dgm:cxn modelId="{82088E41-FF78-4CD8-B226-66F80D4C9563}" srcId="{41DE0DC4-AD00-4E77-9289-4FEC2082EB64}" destId="{10DB0A50-C5ED-4907-9222-EDB8E77B7FE1}" srcOrd="2" destOrd="0" parTransId="{8162856A-DA56-4288-A5B5-9A3CC2280EF7}" sibTransId="{87459F6F-687F-4BC2-A4BC-54F3D18A800C}"/>
    <dgm:cxn modelId="{AF82763D-B124-4174-9C29-B10913044885}" type="presOf" srcId="{12B261D6-7639-4652-852B-EAC9A2E2B404}" destId="{14585615-7F73-4CF0-92CC-85ABAB9E5B40}" srcOrd="0" destOrd="0" presId="urn:microsoft.com/office/officeart/2005/8/layout/process3"/>
    <dgm:cxn modelId="{87C050EB-8062-43B0-98D3-2F2EC95905D6}" srcId="{E192C095-61B2-49A9-BB1E-21626BB17DD2}" destId="{6A30BE66-0246-410E-927A-671963D85A58}" srcOrd="0" destOrd="0" parTransId="{516412E9-0811-4D06-A211-304C833F852D}" sibTransId="{FDF2E7B3-A996-4444-8162-C7D70BDA23F9}"/>
    <dgm:cxn modelId="{3B2BFCB7-7E16-4F97-8C7F-8AF7C01CA73C}" type="presOf" srcId="{3B449395-86F4-4090-8AFB-6D30ACEDA5FD}" destId="{C39542A4-63E1-44B6-960F-089D863F4E75}" srcOrd="1" destOrd="0" presId="urn:microsoft.com/office/officeart/2005/8/layout/process3"/>
    <dgm:cxn modelId="{9F6C77CB-004E-46E4-82C5-D8E2997B146D}" type="presOf" srcId="{CAC38D4B-8137-4E1C-963F-57AA4D2E1C3D}" destId="{D8EF03DA-1B41-4FB2-90E6-03C3770F6BEC}" srcOrd="1" destOrd="0" presId="urn:microsoft.com/office/officeart/2005/8/layout/process3"/>
    <dgm:cxn modelId="{0455E88E-F1D6-417E-95AC-FD058CCC929E}" type="presOf" srcId="{48B9450A-B3AB-4485-88A1-116783E50B8F}" destId="{7A84A972-45A3-4EA8-89DB-EC7D8956015D}" srcOrd="0" destOrd="0" presId="urn:microsoft.com/office/officeart/2005/8/layout/process3"/>
    <dgm:cxn modelId="{1205556E-9F76-4D06-BDB0-DB88C257EF17}" type="presOf" srcId="{EF752422-9889-4280-B55D-C1690CDCD676}" destId="{752B79C7-E93F-44B9-923F-EBB3245A5FCB}" srcOrd="1" destOrd="0" presId="urn:microsoft.com/office/officeart/2005/8/layout/process3"/>
    <dgm:cxn modelId="{24BB860D-68E6-4614-8B16-1CA8C7E55AFB}" type="presOf" srcId="{EF752422-9889-4280-B55D-C1690CDCD676}" destId="{C1840173-51F4-4670-BA15-71C3A69D44C6}" srcOrd="0" destOrd="0" presId="urn:microsoft.com/office/officeart/2005/8/layout/process3"/>
    <dgm:cxn modelId="{B60971DE-E6CE-4493-BBC7-D790A15A2E9F}" type="presOf" srcId="{E192C095-61B2-49A9-BB1E-21626BB17DD2}" destId="{E92425A5-0D47-4264-A400-B464BD2012C6}" srcOrd="1" destOrd="0" presId="urn:microsoft.com/office/officeart/2005/8/layout/process3"/>
    <dgm:cxn modelId="{3FCB6DFA-A3FD-42F7-A892-3DA193DFC8A3}" type="presOf" srcId="{3B449395-86F4-4090-8AFB-6D30ACEDA5FD}" destId="{1E24DBE6-8E03-4171-8EAF-8CA1B60CE91A}" srcOrd="0" destOrd="0" presId="urn:microsoft.com/office/officeart/2005/8/layout/process3"/>
    <dgm:cxn modelId="{2CD88C98-BC58-43C1-865C-BA1039FA8278}" type="presOf" srcId="{E192C095-61B2-49A9-BB1E-21626BB17DD2}" destId="{1FB600DD-3BE9-4FC7-9C87-87B5E21C7396}" srcOrd="0" destOrd="0" presId="urn:microsoft.com/office/officeart/2005/8/layout/process3"/>
    <dgm:cxn modelId="{9A18FE08-C5C3-4F01-8462-0A0D6E2C4FF9}" srcId="{41DE0DC4-AD00-4E77-9289-4FEC2082EB64}" destId="{EF752422-9889-4280-B55D-C1690CDCD676}" srcOrd="0" destOrd="0" parTransId="{92DB0158-9936-44B1-AC88-5C0D6888A395}" sibTransId="{3B449395-86F4-4090-8AFB-6D30ACEDA5FD}"/>
    <dgm:cxn modelId="{FF54A103-D276-4F38-A66A-643D2F8C300D}" type="presOf" srcId="{CAC38D4B-8137-4E1C-963F-57AA4D2E1C3D}" destId="{349DE1F8-80CF-4C43-A003-FDE93D9A042F}" srcOrd="0" destOrd="0" presId="urn:microsoft.com/office/officeart/2005/8/layout/process3"/>
    <dgm:cxn modelId="{72D66565-18A0-484C-A150-2355574ABBDF}" type="presParOf" srcId="{1E81688C-00D1-489E-8E69-187545CA6C2E}" destId="{2B385D6C-B98B-44AC-840A-C6A5984B989F}" srcOrd="0" destOrd="0" presId="urn:microsoft.com/office/officeart/2005/8/layout/process3"/>
    <dgm:cxn modelId="{740B04DF-8362-49DF-9510-47A37EF0373A}" type="presParOf" srcId="{2B385D6C-B98B-44AC-840A-C6A5984B989F}" destId="{C1840173-51F4-4670-BA15-71C3A69D44C6}" srcOrd="0" destOrd="0" presId="urn:microsoft.com/office/officeart/2005/8/layout/process3"/>
    <dgm:cxn modelId="{84010B12-0093-45F3-9DEC-1EC76A624093}" type="presParOf" srcId="{2B385D6C-B98B-44AC-840A-C6A5984B989F}" destId="{752B79C7-E93F-44B9-923F-EBB3245A5FCB}" srcOrd="1" destOrd="0" presId="urn:microsoft.com/office/officeart/2005/8/layout/process3"/>
    <dgm:cxn modelId="{4D15C2EC-C566-4294-A951-4B1E96FB248A}" type="presParOf" srcId="{2B385D6C-B98B-44AC-840A-C6A5984B989F}" destId="{7A84A972-45A3-4EA8-89DB-EC7D8956015D}" srcOrd="2" destOrd="0" presId="urn:microsoft.com/office/officeart/2005/8/layout/process3"/>
    <dgm:cxn modelId="{072E25A6-E5CC-497A-B30D-EA3096FA9385}" type="presParOf" srcId="{1E81688C-00D1-489E-8E69-187545CA6C2E}" destId="{1E24DBE6-8E03-4171-8EAF-8CA1B60CE91A}" srcOrd="1" destOrd="0" presId="urn:microsoft.com/office/officeart/2005/8/layout/process3"/>
    <dgm:cxn modelId="{6C1D30AC-69D7-4988-9AE3-E9CC44E59440}" type="presParOf" srcId="{1E24DBE6-8E03-4171-8EAF-8CA1B60CE91A}" destId="{C39542A4-63E1-44B6-960F-089D863F4E75}" srcOrd="0" destOrd="0" presId="urn:microsoft.com/office/officeart/2005/8/layout/process3"/>
    <dgm:cxn modelId="{A16B8A9D-611D-460A-9C2E-433A3936BC3A}" type="presParOf" srcId="{1E81688C-00D1-489E-8E69-187545CA6C2E}" destId="{25E7838C-FAC6-4477-B1EA-4EDCEEFD243C}" srcOrd="2" destOrd="0" presId="urn:microsoft.com/office/officeart/2005/8/layout/process3"/>
    <dgm:cxn modelId="{93CA56F8-5E96-4B94-B59E-EE42EB7B9AC1}" type="presParOf" srcId="{25E7838C-FAC6-4477-B1EA-4EDCEEFD243C}" destId="{1FB600DD-3BE9-4FC7-9C87-87B5E21C7396}" srcOrd="0" destOrd="0" presId="urn:microsoft.com/office/officeart/2005/8/layout/process3"/>
    <dgm:cxn modelId="{568E6EE5-86DC-4137-81E6-30C5C1682663}" type="presParOf" srcId="{25E7838C-FAC6-4477-B1EA-4EDCEEFD243C}" destId="{E92425A5-0D47-4264-A400-B464BD2012C6}" srcOrd="1" destOrd="0" presId="urn:microsoft.com/office/officeart/2005/8/layout/process3"/>
    <dgm:cxn modelId="{C9E3E799-3241-41BD-A563-992B6949F650}" type="presParOf" srcId="{25E7838C-FAC6-4477-B1EA-4EDCEEFD243C}" destId="{666F5D0A-3B25-4CB6-BAEB-61F6860CD29B}" srcOrd="2" destOrd="0" presId="urn:microsoft.com/office/officeart/2005/8/layout/process3"/>
    <dgm:cxn modelId="{431D3EB2-B772-4FE4-B8F2-4A62E8849077}" type="presParOf" srcId="{1E81688C-00D1-489E-8E69-187545CA6C2E}" destId="{349DE1F8-80CF-4C43-A003-FDE93D9A042F}" srcOrd="3" destOrd="0" presId="urn:microsoft.com/office/officeart/2005/8/layout/process3"/>
    <dgm:cxn modelId="{8577364A-4221-48C5-B07C-4AD9702B0914}" type="presParOf" srcId="{349DE1F8-80CF-4C43-A003-FDE93D9A042F}" destId="{D8EF03DA-1B41-4FB2-90E6-03C3770F6BEC}" srcOrd="0" destOrd="0" presId="urn:microsoft.com/office/officeart/2005/8/layout/process3"/>
    <dgm:cxn modelId="{77E7BA57-0685-4515-B384-54A0669245E2}" type="presParOf" srcId="{1E81688C-00D1-489E-8E69-187545CA6C2E}" destId="{0E88FA3B-26A9-4FE0-984D-44E6E97CB5FE}" srcOrd="4" destOrd="0" presId="urn:microsoft.com/office/officeart/2005/8/layout/process3"/>
    <dgm:cxn modelId="{7AAFBBCD-657F-4C9A-BFFB-6C97E6006D3D}" type="presParOf" srcId="{0E88FA3B-26A9-4FE0-984D-44E6E97CB5FE}" destId="{47778994-EF57-4374-B68A-A1583FAC1DCC}" srcOrd="0" destOrd="0" presId="urn:microsoft.com/office/officeart/2005/8/layout/process3"/>
    <dgm:cxn modelId="{61D8ED51-AB04-43F4-A4C1-5942B172F8D1}" type="presParOf" srcId="{0E88FA3B-26A9-4FE0-984D-44E6E97CB5FE}" destId="{7D78E36D-A2E6-4B61-AED7-7EC85EFDAABB}" srcOrd="1" destOrd="0" presId="urn:microsoft.com/office/officeart/2005/8/layout/process3"/>
    <dgm:cxn modelId="{8560923D-D816-4658-81DA-941BA03B8BA8}" type="presParOf" srcId="{0E88FA3B-26A9-4FE0-984D-44E6E97CB5FE}" destId="{14585615-7F73-4CF0-92CC-85ABAB9E5B4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DE0DC4-AD00-4E77-9289-4FEC2082EB64}" type="doc">
      <dgm:prSet loTypeId="urn:microsoft.com/office/officeart/2005/8/layout/hProcess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EF752422-9889-4280-B55D-C1690CDCD676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5</a:t>
          </a:r>
          <a:endParaRPr lang="es-ES" dirty="0">
            <a:latin typeface="Franklin Gothic" panose="020B0604020202020204" charset="0"/>
          </a:endParaRPr>
        </a:p>
      </dgm:t>
    </dgm:pt>
    <dgm:pt modelId="{92DB0158-9936-44B1-AC88-5C0D6888A395}" type="parTrans" cxnId="{9A18FE08-C5C3-4F01-8462-0A0D6E2C4FF9}">
      <dgm:prSet/>
      <dgm:spPr/>
      <dgm:t>
        <a:bodyPr/>
        <a:lstStyle/>
        <a:p>
          <a:endParaRPr lang="es-ES"/>
        </a:p>
      </dgm:t>
    </dgm:pt>
    <dgm:pt modelId="{3B449395-86F4-4090-8AFB-6D30ACEDA5FD}" type="sibTrans" cxnId="{9A18FE08-C5C3-4F01-8462-0A0D6E2C4FF9}">
      <dgm:prSet/>
      <dgm:spPr/>
      <dgm:t>
        <a:bodyPr/>
        <a:lstStyle/>
        <a:p>
          <a:endParaRPr lang="es-ES"/>
        </a:p>
      </dgm:t>
    </dgm:pt>
    <dgm:pt modelId="{48B9450A-B3AB-4485-88A1-116783E50B8F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ICONO</a:t>
          </a:r>
          <a:endParaRPr lang="es-ES" dirty="0">
            <a:latin typeface="Franklin Gothic" panose="020B0604020202020204" charset="0"/>
          </a:endParaRPr>
        </a:p>
      </dgm:t>
    </dgm:pt>
    <dgm:pt modelId="{1F5C79AC-B6A1-4336-92EB-90E073D35F70}" type="parTrans" cxnId="{DBB25FF5-C584-48C2-8246-045DE5598BC2}">
      <dgm:prSet/>
      <dgm:spPr/>
      <dgm:t>
        <a:bodyPr/>
        <a:lstStyle/>
        <a:p>
          <a:endParaRPr lang="es-ES"/>
        </a:p>
      </dgm:t>
    </dgm:pt>
    <dgm:pt modelId="{6B09ABB9-2D79-4E06-BF13-9B970AB16B49}" type="sibTrans" cxnId="{DBB25FF5-C584-48C2-8246-045DE5598BC2}">
      <dgm:prSet/>
      <dgm:spPr/>
      <dgm:t>
        <a:bodyPr/>
        <a:lstStyle/>
        <a:p>
          <a:endParaRPr lang="es-ES"/>
        </a:p>
      </dgm:t>
    </dgm:pt>
    <dgm:pt modelId="{E192C095-61B2-49A9-BB1E-21626BB17DD2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6</a:t>
          </a:r>
          <a:endParaRPr lang="es-ES" dirty="0">
            <a:latin typeface="Franklin Gothic" panose="020B0604020202020204" charset="0"/>
          </a:endParaRPr>
        </a:p>
      </dgm:t>
    </dgm:pt>
    <dgm:pt modelId="{F6AA0346-A2C1-47B5-A290-5B4CD4CB7B31}" type="parTrans" cxnId="{5A9D364B-3FE2-4E6A-9966-5F5441169AEA}">
      <dgm:prSet/>
      <dgm:spPr/>
      <dgm:t>
        <a:bodyPr/>
        <a:lstStyle/>
        <a:p>
          <a:endParaRPr lang="es-ES"/>
        </a:p>
      </dgm:t>
    </dgm:pt>
    <dgm:pt modelId="{CAC38D4B-8137-4E1C-963F-57AA4D2E1C3D}" type="sibTrans" cxnId="{5A9D364B-3FE2-4E6A-9966-5F5441169AEA}">
      <dgm:prSet/>
      <dgm:spPr/>
      <dgm:t>
        <a:bodyPr/>
        <a:lstStyle/>
        <a:p>
          <a:endParaRPr lang="es-ES"/>
        </a:p>
      </dgm:t>
    </dgm:pt>
    <dgm:pt modelId="{6A30BE66-0246-410E-927A-671963D85A58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LEMA</a:t>
          </a:r>
          <a:endParaRPr lang="es-ES" dirty="0">
            <a:latin typeface="Franklin Gothic" panose="020B0604020202020204" charset="0"/>
          </a:endParaRPr>
        </a:p>
      </dgm:t>
    </dgm:pt>
    <dgm:pt modelId="{516412E9-0811-4D06-A211-304C833F852D}" type="parTrans" cxnId="{87C050EB-8062-43B0-98D3-2F2EC95905D6}">
      <dgm:prSet/>
      <dgm:spPr/>
      <dgm:t>
        <a:bodyPr/>
        <a:lstStyle/>
        <a:p>
          <a:endParaRPr lang="es-ES"/>
        </a:p>
      </dgm:t>
    </dgm:pt>
    <dgm:pt modelId="{FDF2E7B3-A996-4444-8162-C7D70BDA23F9}" type="sibTrans" cxnId="{87C050EB-8062-43B0-98D3-2F2EC95905D6}">
      <dgm:prSet/>
      <dgm:spPr/>
      <dgm:t>
        <a:bodyPr/>
        <a:lstStyle/>
        <a:p>
          <a:endParaRPr lang="es-ES"/>
        </a:p>
      </dgm:t>
    </dgm:pt>
    <dgm:pt modelId="{10DB0A50-C5ED-4907-9222-EDB8E77B7FE1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7</a:t>
          </a:r>
          <a:endParaRPr lang="es-ES" dirty="0">
            <a:latin typeface="Franklin Gothic" panose="020B0604020202020204" charset="0"/>
          </a:endParaRPr>
        </a:p>
      </dgm:t>
    </dgm:pt>
    <dgm:pt modelId="{8162856A-DA56-4288-A5B5-9A3CC2280EF7}" type="parTrans" cxnId="{82088E41-FF78-4CD8-B226-66F80D4C9563}">
      <dgm:prSet/>
      <dgm:spPr/>
      <dgm:t>
        <a:bodyPr/>
        <a:lstStyle/>
        <a:p>
          <a:endParaRPr lang="es-ES"/>
        </a:p>
      </dgm:t>
    </dgm:pt>
    <dgm:pt modelId="{87459F6F-687F-4BC2-A4BC-54F3D18A800C}" type="sibTrans" cxnId="{82088E41-FF78-4CD8-B226-66F80D4C9563}">
      <dgm:prSet/>
      <dgm:spPr/>
      <dgm:t>
        <a:bodyPr/>
        <a:lstStyle/>
        <a:p>
          <a:endParaRPr lang="es-ES"/>
        </a:p>
      </dgm:t>
    </dgm:pt>
    <dgm:pt modelId="{12B261D6-7639-4652-852B-EAC9A2E2B404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FOTO DE PERFIL</a:t>
          </a:r>
          <a:endParaRPr lang="es-ES" dirty="0">
            <a:latin typeface="Franklin Gothic" panose="020B0604020202020204" charset="0"/>
          </a:endParaRPr>
        </a:p>
      </dgm:t>
    </dgm:pt>
    <dgm:pt modelId="{E1CD6179-90B0-4A09-B21A-7E3857ED67AF}" type="parTrans" cxnId="{7DD25F96-B2D8-4776-AE97-36DE4DCD288E}">
      <dgm:prSet/>
      <dgm:spPr/>
      <dgm:t>
        <a:bodyPr/>
        <a:lstStyle/>
        <a:p>
          <a:endParaRPr lang="es-ES"/>
        </a:p>
      </dgm:t>
    </dgm:pt>
    <dgm:pt modelId="{88CFFDAD-7217-4FC1-9FFD-912709D93F94}" type="sibTrans" cxnId="{7DD25F96-B2D8-4776-AE97-36DE4DCD288E}">
      <dgm:prSet/>
      <dgm:spPr/>
      <dgm:t>
        <a:bodyPr/>
        <a:lstStyle/>
        <a:p>
          <a:endParaRPr lang="es-ES"/>
        </a:p>
      </dgm:t>
    </dgm:pt>
    <dgm:pt modelId="{2F46EDD7-0D39-407A-A15F-F5400F5CE0ED}">
      <dgm:prSet phldrT="[Texto]"/>
      <dgm:spPr>
        <a:solidFill>
          <a:srgbClr val="D95362"/>
        </a:solidFill>
        <a:ln>
          <a:solidFill>
            <a:srgbClr val="A13442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8</a:t>
          </a:r>
          <a:endParaRPr lang="es-ES" dirty="0">
            <a:latin typeface="Franklin Gothic" panose="020B0604020202020204" charset="0"/>
          </a:endParaRPr>
        </a:p>
      </dgm:t>
    </dgm:pt>
    <dgm:pt modelId="{94E7C0F5-68C1-47D3-A24C-47FA48E8B909}" type="parTrans" cxnId="{F09F6904-B3D4-47C7-8E5E-39645D61B0AA}">
      <dgm:prSet/>
      <dgm:spPr/>
      <dgm:t>
        <a:bodyPr/>
        <a:lstStyle/>
        <a:p>
          <a:endParaRPr lang="es-ES"/>
        </a:p>
      </dgm:t>
    </dgm:pt>
    <dgm:pt modelId="{BD2C65F1-C204-4D4B-B80D-C331999C5F79}" type="sibTrans" cxnId="{F09F6904-B3D4-47C7-8E5E-39645D61B0AA}">
      <dgm:prSet/>
      <dgm:spPr/>
      <dgm:t>
        <a:bodyPr/>
        <a:lstStyle/>
        <a:p>
          <a:endParaRPr lang="es-ES"/>
        </a:p>
      </dgm:t>
    </dgm:pt>
    <dgm:pt modelId="{40DADDD7-2DD2-4D95-BB95-DC92A822D7B0}">
      <dgm:prSet phldrT="[Texto]"/>
      <dgm:spPr>
        <a:solidFill>
          <a:srgbClr val="F0E8A7"/>
        </a:solidFill>
        <a:ln>
          <a:solidFill>
            <a:srgbClr val="9A8919"/>
          </a:solidFill>
        </a:ln>
      </dgm:spPr>
      <dgm:t>
        <a:bodyPr/>
        <a:lstStyle/>
        <a:p>
          <a:r>
            <a:rPr lang="es-ES" dirty="0" smtClean="0">
              <a:latin typeface="Franklin Gothic" panose="020B0604020202020204" charset="0"/>
            </a:rPr>
            <a:t>PÁGINA DE CONTACTO</a:t>
          </a:r>
          <a:endParaRPr lang="es-ES" dirty="0">
            <a:latin typeface="Franklin Gothic" panose="020B0604020202020204" charset="0"/>
          </a:endParaRPr>
        </a:p>
      </dgm:t>
    </dgm:pt>
    <dgm:pt modelId="{C3FDC233-62FA-4BD0-BDA8-38C888362F2E}" type="parTrans" cxnId="{3144DE84-0634-4F42-A525-DF74F0DB264C}">
      <dgm:prSet/>
      <dgm:spPr/>
      <dgm:t>
        <a:bodyPr/>
        <a:lstStyle/>
        <a:p>
          <a:endParaRPr lang="es-ES"/>
        </a:p>
      </dgm:t>
    </dgm:pt>
    <dgm:pt modelId="{DCCDFB0B-9FFA-4B2D-B7B9-0A851F7E5E19}" type="sibTrans" cxnId="{3144DE84-0634-4F42-A525-DF74F0DB264C}">
      <dgm:prSet/>
      <dgm:spPr/>
      <dgm:t>
        <a:bodyPr/>
        <a:lstStyle/>
        <a:p>
          <a:endParaRPr lang="es-ES"/>
        </a:p>
      </dgm:t>
    </dgm:pt>
    <dgm:pt modelId="{4F9377E0-59D6-4CA2-A969-CFD7554689B4}" type="pres">
      <dgm:prSet presAssocID="{41DE0DC4-AD00-4E77-9289-4FEC2082EB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9AB4F02-93BE-4C0F-9F4F-03EBC1DDFB4E}" type="pres">
      <dgm:prSet presAssocID="{EF752422-9889-4280-B55D-C1690CDCD676}" presName="compNode" presStyleCnt="0"/>
      <dgm:spPr/>
    </dgm:pt>
    <dgm:pt modelId="{18902F27-CD8C-4085-98B8-4B8BAAD32719}" type="pres">
      <dgm:prSet presAssocID="{EF752422-9889-4280-B55D-C1690CDCD676}" presName="noGeometry" presStyleCnt="0"/>
      <dgm:spPr/>
    </dgm:pt>
    <dgm:pt modelId="{8DEFD40A-2326-47D0-9441-9F35260F92BE}" type="pres">
      <dgm:prSet presAssocID="{EF752422-9889-4280-B55D-C1690CDCD676}" presName="childTextVisible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3709EA-904D-4DE2-9F96-A9A8BFA0C4F7}" type="pres">
      <dgm:prSet presAssocID="{EF752422-9889-4280-B55D-C1690CDCD676}" presName="childTextHidden" presStyleLbl="bgAccFollowNode1" presStyleIdx="0" presStyleCnt="4"/>
      <dgm:spPr/>
      <dgm:t>
        <a:bodyPr/>
        <a:lstStyle/>
        <a:p>
          <a:endParaRPr lang="es-ES"/>
        </a:p>
      </dgm:t>
    </dgm:pt>
    <dgm:pt modelId="{AE0F6FF4-971C-4A85-BD28-D5F7EC66AD24}" type="pres">
      <dgm:prSet presAssocID="{EF752422-9889-4280-B55D-C1690CDCD676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E35C2F-761A-4F1C-B682-94A73A628959}" type="pres">
      <dgm:prSet presAssocID="{EF752422-9889-4280-B55D-C1690CDCD676}" presName="aSpace" presStyleCnt="0"/>
      <dgm:spPr/>
    </dgm:pt>
    <dgm:pt modelId="{1EBDDA8B-2F98-46DC-BD4B-2207DE4A3C97}" type="pres">
      <dgm:prSet presAssocID="{E192C095-61B2-49A9-BB1E-21626BB17DD2}" presName="compNode" presStyleCnt="0"/>
      <dgm:spPr/>
    </dgm:pt>
    <dgm:pt modelId="{C4A06358-47C7-4F05-921B-904928896DB2}" type="pres">
      <dgm:prSet presAssocID="{E192C095-61B2-49A9-BB1E-21626BB17DD2}" presName="noGeometry" presStyleCnt="0"/>
      <dgm:spPr/>
    </dgm:pt>
    <dgm:pt modelId="{D7FE08B8-86C0-4CBD-9787-CC70FCBA6D67}" type="pres">
      <dgm:prSet presAssocID="{E192C095-61B2-49A9-BB1E-21626BB17DD2}" presName="childTextVisible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E8D92E-D76B-4E83-8F3C-B79C9217D09B}" type="pres">
      <dgm:prSet presAssocID="{E192C095-61B2-49A9-BB1E-21626BB17DD2}" presName="childTextHidden" presStyleLbl="bgAccFollowNode1" presStyleIdx="1" presStyleCnt="4"/>
      <dgm:spPr/>
      <dgm:t>
        <a:bodyPr/>
        <a:lstStyle/>
        <a:p>
          <a:endParaRPr lang="es-ES"/>
        </a:p>
      </dgm:t>
    </dgm:pt>
    <dgm:pt modelId="{BB885935-93AA-4159-96E4-8A60E8446B67}" type="pres">
      <dgm:prSet presAssocID="{E192C095-61B2-49A9-BB1E-21626BB17DD2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0AF5A8F-A5B2-44CB-8AA6-4C174F36A6F4}" type="pres">
      <dgm:prSet presAssocID="{E192C095-61B2-49A9-BB1E-21626BB17DD2}" presName="aSpace" presStyleCnt="0"/>
      <dgm:spPr/>
    </dgm:pt>
    <dgm:pt modelId="{2DE09043-95AB-4852-8F13-4816497841D4}" type="pres">
      <dgm:prSet presAssocID="{10DB0A50-C5ED-4907-9222-EDB8E77B7FE1}" presName="compNode" presStyleCnt="0"/>
      <dgm:spPr/>
    </dgm:pt>
    <dgm:pt modelId="{84677F7F-53C5-449C-B0D5-68EC265A5ED3}" type="pres">
      <dgm:prSet presAssocID="{10DB0A50-C5ED-4907-9222-EDB8E77B7FE1}" presName="noGeometry" presStyleCnt="0"/>
      <dgm:spPr/>
    </dgm:pt>
    <dgm:pt modelId="{AEF6822F-62B5-47C8-A531-030871FD0A66}" type="pres">
      <dgm:prSet presAssocID="{10DB0A50-C5ED-4907-9222-EDB8E77B7FE1}" presName="childTextVisible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B2D60E-6C14-41C3-85C5-73EF78FE37D8}" type="pres">
      <dgm:prSet presAssocID="{10DB0A50-C5ED-4907-9222-EDB8E77B7FE1}" presName="childTextHidden" presStyleLbl="bgAccFollowNode1" presStyleIdx="2" presStyleCnt="4"/>
      <dgm:spPr/>
      <dgm:t>
        <a:bodyPr/>
        <a:lstStyle/>
        <a:p>
          <a:endParaRPr lang="es-ES"/>
        </a:p>
      </dgm:t>
    </dgm:pt>
    <dgm:pt modelId="{EAEE2A8D-201F-4416-9130-403D74620BDC}" type="pres">
      <dgm:prSet presAssocID="{10DB0A50-C5ED-4907-9222-EDB8E77B7FE1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355C4A-91F6-4F7B-9FEA-0413BB3EACB6}" type="pres">
      <dgm:prSet presAssocID="{10DB0A50-C5ED-4907-9222-EDB8E77B7FE1}" presName="aSpace" presStyleCnt="0"/>
      <dgm:spPr/>
    </dgm:pt>
    <dgm:pt modelId="{D3442C55-B460-48C2-B8E2-397E93BF0BDC}" type="pres">
      <dgm:prSet presAssocID="{2F46EDD7-0D39-407A-A15F-F5400F5CE0ED}" presName="compNode" presStyleCnt="0"/>
      <dgm:spPr/>
    </dgm:pt>
    <dgm:pt modelId="{FC13882B-6BF5-4DA3-9D38-E739E12D155F}" type="pres">
      <dgm:prSet presAssocID="{2F46EDD7-0D39-407A-A15F-F5400F5CE0ED}" presName="noGeometry" presStyleCnt="0"/>
      <dgm:spPr/>
    </dgm:pt>
    <dgm:pt modelId="{F9F6DB77-D701-42DE-8810-E2EADFC6BCD3}" type="pres">
      <dgm:prSet presAssocID="{2F46EDD7-0D39-407A-A15F-F5400F5CE0ED}" presName="childTextVisible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852D70-F88A-400F-9DBD-8EED1A82BEB2}" type="pres">
      <dgm:prSet presAssocID="{2F46EDD7-0D39-407A-A15F-F5400F5CE0ED}" presName="childTextHidden" presStyleLbl="bgAccFollowNode1" presStyleIdx="3" presStyleCnt="4"/>
      <dgm:spPr/>
      <dgm:t>
        <a:bodyPr/>
        <a:lstStyle/>
        <a:p>
          <a:endParaRPr lang="es-ES"/>
        </a:p>
      </dgm:t>
    </dgm:pt>
    <dgm:pt modelId="{35A15AEE-B8B9-4B0B-A55C-56D882D4BF21}" type="pres">
      <dgm:prSet presAssocID="{2F46EDD7-0D39-407A-A15F-F5400F5CE0ED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3561F5A-D43A-4763-B5D4-CBA888974ADA}" type="presOf" srcId="{48B9450A-B3AB-4485-88A1-116783E50B8F}" destId="{A33709EA-904D-4DE2-9F96-A9A8BFA0C4F7}" srcOrd="1" destOrd="0" presId="urn:microsoft.com/office/officeart/2005/8/layout/hProcess6"/>
    <dgm:cxn modelId="{3144DE84-0634-4F42-A525-DF74F0DB264C}" srcId="{2F46EDD7-0D39-407A-A15F-F5400F5CE0ED}" destId="{40DADDD7-2DD2-4D95-BB95-DC92A822D7B0}" srcOrd="0" destOrd="0" parTransId="{C3FDC233-62FA-4BD0-BDA8-38C888362F2E}" sibTransId="{DCCDFB0B-9FFA-4B2D-B7B9-0A851F7E5E19}"/>
    <dgm:cxn modelId="{7DD25F96-B2D8-4776-AE97-36DE4DCD288E}" srcId="{10DB0A50-C5ED-4907-9222-EDB8E77B7FE1}" destId="{12B261D6-7639-4652-852B-EAC9A2E2B404}" srcOrd="0" destOrd="0" parTransId="{E1CD6179-90B0-4A09-B21A-7E3857ED67AF}" sibTransId="{88CFFDAD-7217-4FC1-9FFD-912709D93F94}"/>
    <dgm:cxn modelId="{07397005-F49C-4991-86A9-FFF9783B25A4}" type="presOf" srcId="{41DE0DC4-AD00-4E77-9289-4FEC2082EB64}" destId="{4F9377E0-59D6-4CA2-A969-CFD7554689B4}" srcOrd="0" destOrd="0" presId="urn:microsoft.com/office/officeart/2005/8/layout/hProcess6"/>
    <dgm:cxn modelId="{8D2D5F8E-A918-4D12-809C-A2E0B5B55180}" type="presOf" srcId="{10DB0A50-C5ED-4907-9222-EDB8E77B7FE1}" destId="{EAEE2A8D-201F-4416-9130-403D74620BDC}" srcOrd="0" destOrd="0" presId="urn:microsoft.com/office/officeart/2005/8/layout/hProcess6"/>
    <dgm:cxn modelId="{F09F6904-B3D4-47C7-8E5E-39645D61B0AA}" srcId="{41DE0DC4-AD00-4E77-9289-4FEC2082EB64}" destId="{2F46EDD7-0D39-407A-A15F-F5400F5CE0ED}" srcOrd="3" destOrd="0" parTransId="{94E7C0F5-68C1-47D3-A24C-47FA48E8B909}" sibTransId="{BD2C65F1-C204-4D4B-B80D-C331999C5F79}"/>
    <dgm:cxn modelId="{E303C0D7-1044-4EBC-8E7F-59506574344D}" type="presOf" srcId="{12B261D6-7639-4652-852B-EAC9A2E2B404}" destId="{9AB2D60E-6C14-41C3-85C5-73EF78FE37D8}" srcOrd="1" destOrd="0" presId="urn:microsoft.com/office/officeart/2005/8/layout/hProcess6"/>
    <dgm:cxn modelId="{71F950B9-4188-4FB4-8B4E-6A7E7BAAA644}" type="presOf" srcId="{E192C095-61B2-49A9-BB1E-21626BB17DD2}" destId="{BB885935-93AA-4159-96E4-8A60E8446B67}" srcOrd="0" destOrd="0" presId="urn:microsoft.com/office/officeart/2005/8/layout/hProcess6"/>
    <dgm:cxn modelId="{8E36DC96-1E74-4FEC-A157-86C38596033A}" type="presOf" srcId="{2F46EDD7-0D39-407A-A15F-F5400F5CE0ED}" destId="{35A15AEE-B8B9-4B0B-A55C-56D882D4BF21}" srcOrd="0" destOrd="0" presId="urn:microsoft.com/office/officeart/2005/8/layout/hProcess6"/>
    <dgm:cxn modelId="{5A9D364B-3FE2-4E6A-9966-5F5441169AEA}" srcId="{41DE0DC4-AD00-4E77-9289-4FEC2082EB64}" destId="{E192C095-61B2-49A9-BB1E-21626BB17DD2}" srcOrd="1" destOrd="0" parTransId="{F6AA0346-A2C1-47B5-A290-5B4CD4CB7B31}" sibTransId="{CAC38D4B-8137-4E1C-963F-57AA4D2E1C3D}"/>
    <dgm:cxn modelId="{459BA8EB-7891-41D7-B14E-778418030797}" type="presOf" srcId="{EF752422-9889-4280-B55D-C1690CDCD676}" destId="{AE0F6FF4-971C-4A85-BD28-D5F7EC66AD24}" srcOrd="0" destOrd="0" presId="urn:microsoft.com/office/officeart/2005/8/layout/hProcess6"/>
    <dgm:cxn modelId="{DE5F8183-45BF-40BD-BE4C-35A1D13C6C00}" type="presOf" srcId="{12B261D6-7639-4652-852B-EAC9A2E2B404}" destId="{AEF6822F-62B5-47C8-A531-030871FD0A66}" srcOrd="0" destOrd="0" presId="urn:microsoft.com/office/officeart/2005/8/layout/hProcess6"/>
    <dgm:cxn modelId="{82088E41-FF78-4CD8-B226-66F80D4C9563}" srcId="{41DE0DC4-AD00-4E77-9289-4FEC2082EB64}" destId="{10DB0A50-C5ED-4907-9222-EDB8E77B7FE1}" srcOrd="2" destOrd="0" parTransId="{8162856A-DA56-4288-A5B5-9A3CC2280EF7}" sibTransId="{87459F6F-687F-4BC2-A4BC-54F3D18A800C}"/>
    <dgm:cxn modelId="{DBB25FF5-C584-48C2-8246-045DE5598BC2}" srcId="{EF752422-9889-4280-B55D-C1690CDCD676}" destId="{48B9450A-B3AB-4485-88A1-116783E50B8F}" srcOrd="0" destOrd="0" parTransId="{1F5C79AC-B6A1-4336-92EB-90E073D35F70}" sibTransId="{6B09ABB9-2D79-4E06-BF13-9B970AB16B49}"/>
    <dgm:cxn modelId="{9A18FE08-C5C3-4F01-8462-0A0D6E2C4FF9}" srcId="{41DE0DC4-AD00-4E77-9289-4FEC2082EB64}" destId="{EF752422-9889-4280-B55D-C1690CDCD676}" srcOrd="0" destOrd="0" parTransId="{92DB0158-9936-44B1-AC88-5C0D6888A395}" sibTransId="{3B449395-86F4-4090-8AFB-6D30ACEDA5FD}"/>
    <dgm:cxn modelId="{2F478C43-657B-4E65-9299-B331A640FFB0}" type="presOf" srcId="{6A30BE66-0246-410E-927A-671963D85A58}" destId="{D7FE08B8-86C0-4CBD-9787-CC70FCBA6D67}" srcOrd="0" destOrd="0" presId="urn:microsoft.com/office/officeart/2005/8/layout/hProcess6"/>
    <dgm:cxn modelId="{87C050EB-8062-43B0-98D3-2F2EC95905D6}" srcId="{E192C095-61B2-49A9-BB1E-21626BB17DD2}" destId="{6A30BE66-0246-410E-927A-671963D85A58}" srcOrd="0" destOrd="0" parTransId="{516412E9-0811-4D06-A211-304C833F852D}" sibTransId="{FDF2E7B3-A996-4444-8162-C7D70BDA23F9}"/>
    <dgm:cxn modelId="{F988B71A-B3AE-45CA-9E89-F2654C1E4766}" type="presOf" srcId="{40DADDD7-2DD2-4D95-BB95-DC92A822D7B0}" destId="{F9F6DB77-D701-42DE-8810-E2EADFC6BCD3}" srcOrd="0" destOrd="0" presId="urn:microsoft.com/office/officeart/2005/8/layout/hProcess6"/>
    <dgm:cxn modelId="{F38B94F4-E530-4BCA-8275-A0ADEC2D9998}" type="presOf" srcId="{6A30BE66-0246-410E-927A-671963D85A58}" destId="{0BE8D92E-D76B-4E83-8F3C-B79C9217D09B}" srcOrd="1" destOrd="0" presId="urn:microsoft.com/office/officeart/2005/8/layout/hProcess6"/>
    <dgm:cxn modelId="{FB1B4AFC-C2F3-4AD2-98F9-864CB57FD728}" type="presOf" srcId="{48B9450A-B3AB-4485-88A1-116783E50B8F}" destId="{8DEFD40A-2326-47D0-9441-9F35260F92BE}" srcOrd="0" destOrd="0" presId="urn:microsoft.com/office/officeart/2005/8/layout/hProcess6"/>
    <dgm:cxn modelId="{8FB8E657-55B4-408A-B489-5DB04A547A82}" type="presOf" srcId="{40DADDD7-2DD2-4D95-BB95-DC92A822D7B0}" destId="{BE852D70-F88A-400F-9DBD-8EED1A82BEB2}" srcOrd="1" destOrd="0" presId="urn:microsoft.com/office/officeart/2005/8/layout/hProcess6"/>
    <dgm:cxn modelId="{49FBD120-AE29-4BC5-BD0B-6737FB8B76E8}" type="presParOf" srcId="{4F9377E0-59D6-4CA2-A969-CFD7554689B4}" destId="{09AB4F02-93BE-4C0F-9F4F-03EBC1DDFB4E}" srcOrd="0" destOrd="0" presId="urn:microsoft.com/office/officeart/2005/8/layout/hProcess6"/>
    <dgm:cxn modelId="{5D770FF6-1E7E-41A4-A094-F65AB5116250}" type="presParOf" srcId="{09AB4F02-93BE-4C0F-9F4F-03EBC1DDFB4E}" destId="{18902F27-CD8C-4085-98B8-4B8BAAD32719}" srcOrd="0" destOrd="0" presId="urn:microsoft.com/office/officeart/2005/8/layout/hProcess6"/>
    <dgm:cxn modelId="{6C44651B-917C-4FA6-8DBD-C19E802F5FFB}" type="presParOf" srcId="{09AB4F02-93BE-4C0F-9F4F-03EBC1DDFB4E}" destId="{8DEFD40A-2326-47D0-9441-9F35260F92BE}" srcOrd="1" destOrd="0" presId="urn:microsoft.com/office/officeart/2005/8/layout/hProcess6"/>
    <dgm:cxn modelId="{18F2921B-EED4-4231-9C88-C4153724F0C4}" type="presParOf" srcId="{09AB4F02-93BE-4C0F-9F4F-03EBC1DDFB4E}" destId="{A33709EA-904D-4DE2-9F96-A9A8BFA0C4F7}" srcOrd="2" destOrd="0" presId="urn:microsoft.com/office/officeart/2005/8/layout/hProcess6"/>
    <dgm:cxn modelId="{61B57199-9957-495E-967F-3DC635A8539C}" type="presParOf" srcId="{09AB4F02-93BE-4C0F-9F4F-03EBC1DDFB4E}" destId="{AE0F6FF4-971C-4A85-BD28-D5F7EC66AD24}" srcOrd="3" destOrd="0" presId="urn:microsoft.com/office/officeart/2005/8/layout/hProcess6"/>
    <dgm:cxn modelId="{03C9C22C-7ECA-43AF-B1B6-7AF92EAEC9F4}" type="presParOf" srcId="{4F9377E0-59D6-4CA2-A969-CFD7554689B4}" destId="{82E35C2F-761A-4F1C-B682-94A73A628959}" srcOrd="1" destOrd="0" presId="urn:microsoft.com/office/officeart/2005/8/layout/hProcess6"/>
    <dgm:cxn modelId="{14F65256-A31F-4968-983F-35B7BD74F24D}" type="presParOf" srcId="{4F9377E0-59D6-4CA2-A969-CFD7554689B4}" destId="{1EBDDA8B-2F98-46DC-BD4B-2207DE4A3C97}" srcOrd="2" destOrd="0" presId="urn:microsoft.com/office/officeart/2005/8/layout/hProcess6"/>
    <dgm:cxn modelId="{18AD0038-0273-4272-8226-32A4DB1DB0FF}" type="presParOf" srcId="{1EBDDA8B-2F98-46DC-BD4B-2207DE4A3C97}" destId="{C4A06358-47C7-4F05-921B-904928896DB2}" srcOrd="0" destOrd="0" presId="urn:microsoft.com/office/officeart/2005/8/layout/hProcess6"/>
    <dgm:cxn modelId="{050233E8-0622-456A-A9C9-0BFC2DB61EEA}" type="presParOf" srcId="{1EBDDA8B-2F98-46DC-BD4B-2207DE4A3C97}" destId="{D7FE08B8-86C0-4CBD-9787-CC70FCBA6D67}" srcOrd="1" destOrd="0" presId="urn:microsoft.com/office/officeart/2005/8/layout/hProcess6"/>
    <dgm:cxn modelId="{19BFFEDF-54C2-4499-B210-ACBA97519A20}" type="presParOf" srcId="{1EBDDA8B-2F98-46DC-BD4B-2207DE4A3C97}" destId="{0BE8D92E-D76B-4E83-8F3C-B79C9217D09B}" srcOrd="2" destOrd="0" presId="urn:microsoft.com/office/officeart/2005/8/layout/hProcess6"/>
    <dgm:cxn modelId="{BC6D686D-DEE4-459F-8782-CD0378CCA304}" type="presParOf" srcId="{1EBDDA8B-2F98-46DC-BD4B-2207DE4A3C97}" destId="{BB885935-93AA-4159-96E4-8A60E8446B67}" srcOrd="3" destOrd="0" presId="urn:microsoft.com/office/officeart/2005/8/layout/hProcess6"/>
    <dgm:cxn modelId="{313CFF46-197B-472A-9075-25FA6F944B60}" type="presParOf" srcId="{4F9377E0-59D6-4CA2-A969-CFD7554689B4}" destId="{F0AF5A8F-A5B2-44CB-8AA6-4C174F36A6F4}" srcOrd="3" destOrd="0" presId="urn:microsoft.com/office/officeart/2005/8/layout/hProcess6"/>
    <dgm:cxn modelId="{C9AB1CB9-5A83-443B-AF44-53B7B27CE818}" type="presParOf" srcId="{4F9377E0-59D6-4CA2-A969-CFD7554689B4}" destId="{2DE09043-95AB-4852-8F13-4816497841D4}" srcOrd="4" destOrd="0" presId="urn:microsoft.com/office/officeart/2005/8/layout/hProcess6"/>
    <dgm:cxn modelId="{AA5F84BD-25D9-4924-9F11-94A2FED74097}" type="presParOf" srcId="{2DE09043-95AB-4852-8F13-4816497841D4}" destId="{84677F7F-53C5-449C-B0D5-68EC265A5ED3}" srcOrd="0" destOrd="0" presId="urn:microsoft.com/office/officeart/2005/8/layout/hProcess6"/>
    <dgm:cxn modelId="{89394361-2F86-42AC-9210-26FF32C62987}" type="presParOf" srcId="{2DE09043-95AB-4852-8F13-4816497841D4}" destId="{AEF6822F-62B5-47C8-A531-030871FD0A66}" srcOrd="1" destOrd="0" presId="urn:microsoft.com/office/officeart/2005/8/layout/hProcess6"/>
    <dgm:cxn modelId="{22739322-B2A3-4CA8-B182-BFBE997E6467}" type="presParOf" srcId="{2DE09043-95AB-4852-8F13-4816497841D4}" destId="{9AB2D60E-6C14-41C3-85C5-73EF78FE37D8}" srcOrd="2" destOrd="0" presId="urn:microsoft.com/office/officeart/2005/8/layout/hProcess6"/>
    <dgm:cxn modelId="{1CF96466-2E97-4BBB-9010-97E4FD238B91}" type="presParOf" srcId="{2DE09043-95AB-4852-8F13-4816497841D4}" destId="{EAEE2A8D-201F-4416-9130-403D74620BDC}" srcOrd="3" destOrd="0" presId="urn:microsoft.com/office/officeart/2005/8/layout/hProcess6"/>
    <dgm:cxn modelId="{9F817391-8DA2-4BDD-A2E5-3172B429E350}" type="presParOf" srcId="{4F9377E0-59D6-4CA2-A969-CFD7554689B4}" destId="{3E355C4A-91F6-4F7B-9FEA-0413BB3EACB6}" srcOrd="5" destOrd="0" presId="urn:microsoft.com/office/officeart/2005/8/layout/hProcess6"/>
    <dgm:cxn modelId="{AAA86D32-0796-4FD4-8D7B-CA1C9F14BC4C}" type="presParOf" srcId="{4F9377E0-59D6-4CA2-A969-CFD7554689B4}" destId="{D3442C55-B460-48C2-B8E2-397E93BF0BDC}" srcOrd="6" destOrd="0" presId="urn:microsoft.com/office/officeart/2005/8/layout/hProcess6"/>
    <dgm:cxn modelId="{3E207222-DAA7-4DDA-9731-B36340C78039}" type="presParOf" srcId="{D3442C55-B460-48C2-B8E2-397E93BF0BDC}" destId="{FC13882B-6BF5-4DA3-9D38-E739E12D155F}" srcOrd="0" destOrd="0" presId="urn:microsoft.com/office/officeart/2005/8/layout/hProcess6"/>
    <dgm:cxn modelId="{5C300B23-679C-4344-945B-9FDF48294266}" type="presParOf" srcId="{D3442C55-B460-48C2-B8E2-397E93BF0BDC}" destId="{F9F6DB77-D701-42DE-8810-E2EADFC6BCD3}" srcOrd="1" destOrd="0" presId="urn:microsoft.com/office/officeart/2005/8/layout/hProcess6"/>
    <dgm:cxn modelId="{89D2FC67-E75D-404B-9F11-7C7ED476144E}" type="presParOf" srcId="{D3442C55-B460-48C2-B8E2-397E93BF0BDC}" destId="{BE852D70-F88A-400F-9DBD-8EED1A82BEB2}" srcOrd="2" destOrd="0" presId="urn:microsoft.com/office/officeart/2005/8/layout/hProcess6"/>
    <dgm:cxn modelId="{84B6B97B-D87C-4B2D-87C0-8F97F605AC72}" type="presParOf" srcId="{D3442C55-B460-48C2-B8E2-397E93BF0BDC}" destId="{35A15AEE-B8B9-4B0B-A55C-56D882D4BF21}" srcOrd="3" destOrd="0" presId="urn:microsoft.com/office/officeart/2005/8/layout/hProcess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064076-429E-47EA-AFC0-1601CC5A6D9E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5ED9470-B3ED-41D7-B35B-EC4FED253B9B}">
      <dgm:prSet phldrT="[Texto]" custT="1"/>
      <dgm:spPr/>
      <dgm:t>
        <a:bodyPr/>
        <a:lstStyle/>
        <a:p>
          <a:r>
            <a:rPr lang="es-ES" sz="1200" dirty="0" smtClean="0">
              <a:solidFill>
                <a:srgbClr val="A13442"/>
              </a:solidFill>
              <a:latin typeface="Franklin Gothic" panose="020B0604020202020204" charset="0"/>
            </a:rPr>
            <a:t>Cambia aquí el título del sitio</a:t>
          </a:r>
          <a:endParaRPr lang="es-ES" sz="1200" dirty="0">
            <a:solidFill>
              <a:srgbClr val="A13442"/>
            </a:solidFill>
            <a:latin typeface="Franklin Gothic" panose="020B0604020202020204" charset="0"/>
          </a:endParaRPr>
        </a:p>
      </dgm:t>
    </dgm:pt>
    <dgm:pt modelId="{CE0358E7-7C92-456E-8D25-77924F16E052}" type="parTrans" cxnId="{FE020F0E-4F28-4F2F-80A9-4410736446F6}">
      <dgm:prSet/>
      <dgm:spPr/>
      <dgm:t>
        <a:bodyPr/>
        <a:lstStyle/>
        <a:p>
          <a:endParaRPr lang="es-ES"/>
        </a:p>
      </dgm:t>
    </dgm:pt>
    <dgm:pt modelId="{8EC8539A-313D-44D4-AEBC-9C8E8AE24AC8}" type="sibTrans" cxnId="{FE020F0E-4F28-4F2F-80A9-4410736446F6}">
      <dgm:prSet/>
      <dgm:spPr/>
      <dgm:t>
        <a:bodyPr/>
        <a:lstStyle/>
        <a:p>
          <a:endParaRPr lang="es-ES"/>
        </a:p>
      </dgm:t>
    </dgm:pt>
    <dgm:pt modelId="{FEC15282-EAC1-49F7-9F6A-1D533B4C5A6D}">
      <dgm:prSet custT="1"/>
      <dgm:spPr/>
      <dgm:t>
        <a:bodyPr/>
        <a:lstStyle/>
        <a:p>
          <a:r>
            <a:rPr lang="es-ES" sz="1200" b="1" dirty="0" smtClean="0">
              <a:solidFill>
                <a:srgbClr val="A13442"/>
              </a:solidFill>
              <a:latin typeface="Franklin Gothic" panose="020B0604020202020204" charset="0"/>
            </a:rPr>
            <a:t>Icono</a:t>
          </a:r>
          <a:r>
            <a:rPr lang="es-ES" sz="1200" dirty="0" smtClean="0">
              <a:solidFill>
                <a:srgbClr val="A13442"/>
              </a:solidFill>
              <a:latin typeface="Franklin Gothic" panose="020B0604020202020204" charset="0"/>
            </a:rPr>
            <a:t> del sitio: pulsa Cambiar para subir una imagen o un icono con el que los demás puedan identificar tu sitio en el navegador.</a:t>
          </a:r>
          <a:endParaRPr lang="es-ES" sz="1200" dirty="0">
            <a:solidFill>
              <a:srgbClr val="A13442"/>
            </a:solidFill>
            <a:latin typeface="Franklin Gothic" panose="020B0604020202020204" charset="0"/>
          </a:endParaRPr>
        </a:p>
      </dgm:t>
    </dgm:pt>
    <dgm:pt modelId="{51C566CD-2CA6-4053-AF9E-EC79CF91CD7A}" type="parTrans" cxnId="{13BA0785-AD8F-447B-80C4-A3D9E04F20EA}">
      <dgm:prSet/>
      <dgm:spPr/>
      <dgm:t>
        <a:bodyPr/>
        <a:lstStyle/>
        <a:p>
          <a:endParaRPr lang="es-ES"/>
        </a:p>
      </dgm:t>
    </dgm:pt>
    <dgm:pt modelId="{F1493284-E582-4D49-93AE-54E0F4D87465}" type="sibTrans" cxnId="{13BA0785-AD8F-447B-80C4-A3D9E04F20EA}">
      <dgm:prSet/>
      <dgm:spPr/>
      <dgm:t>
        <a:bodyPr/>
        <a:lstStyle/>
        <a:p>
          <a:endParaRPr lang="es-ES"/>
        </a:p>
      </dgm:t>
    </dgm:pt>
    <dgm:pt modelId="{CCF9B34C-0092-4953-A31E-B4016B1DEDAC}">
      <dgm:prSet custT="1"/>
      <dgm:spPr/>
      <dgm:t>
        <a:bodyPr/>
        <a:lstStyle/>
        <a:p>
          <a:r>
            <a:rPr lang="es-ES" sz="1200" dirty="0" smtClean="0">
              <a:solidFill>
                <a:srgbClr val="A13442"/>
              </a:solidFill>
              <a:latin typeface="Franklin Gothic" panose="020B0604020202020204" charset="0"/>
            </a:rPr>
            <a:t>Crea un </a:t>
          </a:r>
          <a:r>
            <a:rPr lang="es-ES" sz="1200" b="1" dirty="0" smtClean="0">
              <a:solidFill>
                <a:srgbClr val="A13442"/>
              </a:solidFill>
              <a:latin typeface="Franklin Gothic" panose="020B0604020202020204" charset="0"/>
            </a:rPr>
            <a:t>lema</a:t>
          </a:r>
          <a:r>
            <a:rPr lang="es-ES" sz="1200" smtClean="0">
              <a:solidFill>
                <a:srgbClr val="A13442"/>
              </a:solidFill>
              <a:latin typeface="Franklin Gothic" panose="020B0604020202020204" charset="0"/>
            </a:rPr>
            <a:t>: descripción </a:t>
          </a:r>
          <a:r>
            <a:rPr lang="es-ES" sz="1200" dirty="0" smtClean="0">
              <a:solidFill>
                <a:srgbClr val="A13442"/>
              </a:solidFill>
              <a:latin typeface="Franklin Gothic" panose="020B0604020202020204" charset="0"/>
            </a:rPr>
            <a:t>breve sobre tu sitio en el campo </a:t>
          </a:r>
          <a:r>
            <a:rPr lang="es-ES" sz="1200" b="1" dirty="0" smtClean="0">
              <a:solidFill>
                <a:srgbClr val="A13442"/>
              </a:solidFill>
              <a:latin typeface="Franklin Gothic" panose="020B0604020202020204" charset="0"/>
            </a:rPr>
            <a:t>Descripción corta</a:t>
          </a:r>
          <a:r>
            <a:rPr lang="es-ES" sz="1200" dirty="0" smtClean="0">
              <a:solidFill>
                <a:srgbClr val="A13442"/>
              </a:solidFill>
              <a:latin typeface="Franklin Gothic" panose="020B0604020202020204" charset="0"/>
            </a:rPr>
            <a:t>.</a:t>
          </a:r>
          <a:endParaRPr lang="es-ES" sz="1200" dirty="0">
            <a:solidFill>
              <a:srgbClr val="A13442"/>
            </a:solidFill>
            <a:latin typeface="Franklin Gothic" panose="020B0604020202020204" charset="0"/>
          </a:endParaRPr>
        </a:p>
      </dgm:t>
    </dgm:pt>
    <dgm:pt modelId="{BB6D293D-3C95-4BD7-8205-DB8B7A4964C4}" type="parTrans" cxnId="{19F0B37D-E3A2-467F-9615-0ADA68B2D015}">
      <dgm:prSet/>
      <dgm:spPr/>
      <dgm:t>
        <a:bodyPr/>
        <a:lstStyle/>
        <a:p>
          <a:endParaRPr lang="es-ES"/>
        </a:p>
      </dgm:t>
    </dgm:pt>
    <dgm:pt modelId="{102AB6D1-53A1-480E-830E-2AD87829D877}" type="sibTrans" cxnId="{19F0B37D-E3A2-467F-9615-0ADA68B2D015}">
      <dgm:prSet/>
      <dgm:spPr/>
      <dgm:t>
        <a:bodyPr/>
        <a:lstStyle/>
        <a:p>
          <a:endParaRPr lang="es-ES"/>
        </a:p>
      </dgm:t>
    </dgm:pt>
    <dgm:pt modelId="{27C71593-21D3-446E-AE0F-E8950F8F632C}" type="pres">
      <dgm:prSet presAssocID="{CC064076-429E-47EA-AFC0-1601CC5A6D9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66E19C02-ECFC-49F5-BC96-8F6B7CD1F5E4}" type="pres">
      <dgm:prSet presAssocID="{A5ED9470-B3ED-41D7-B35B-EC4FED253B9B}" presName="Accent1" presStyleCnt="0"/>
      <dgm:spPr/>
    </dgm:pt>
    <dgm:pt modelId="{74E25A3A-B2EE-4343-91B2-F9724426A730}" type="pres">
      <dgm:prSet presAssocID="{A5ED9470-B3ED-41D7-B35B-EC4FED253B9B}" presName="Accent" presStyleLbl="node1" presStyleIdx="0" presStyleCnt="3" custLinFactNeighborX="12351" custLinFactNeighborY="-7920"/>
      <dgm:spPr>
        <a:solidFill>
          <a:srgbClr val="E2DC55"/>
        </a:solidFill>
        <a:ln>
          <a:solidFill>
            <a:srgbClr val="9A8919"/>
          </a:solidFill>
        </a:ln>
      </dgm:spPr>
      <dgm:t>
        <a:bodyPr/>
        <a:lstStyle/>
        <a:p>
          <a:endParaRPr lang="es-ES"/>
        </a:p>
      </dgm:t>
    </dgm:pt>
    <dgm:pt modelId="{5BA4C1F8-68F2-4BE5-93B0-46E23638FFFB}" type="pres">
      <dgm:prSet presAssocID="{A5ED9470-B3ED-41D7-B35B-EC4FED253B9B}" presName="Parent1" presStyleLbl="revTx" presStyleIdx="0" presStyleCnt="3" custLinFactNeighborX="22226" custLinFactNeighborY="-2851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E71485-BA5F-412E-BE17-31B6B1833E3C}" type="pres">
      <dgm:prSet presAssocID="{FEC15282-EAC1-49F7-9F6A-1D533B4C5A6D}" presName="Accent2" presStyleCnt="0"/>
      <dgm:spPr/>
    </dgm:pt>
    <dgm:pt modelId="{48231C63-1A2F-4162-9AD9-30FC1C0C0C1D}" type="pres">
      <dgm:prSet presAssocID="{FEC15282-EAC1-49F7-9F6A-1D533B4C5A6D}" presName="Accent" presStyleLbl="node1" presStyleIdx="1" presStyleCnt="3" custFlipVert="1" custLinFactNeighborX="-61814" custLinFactNeighborY="1052"/>
      <dgm:spPr>
        <a:solidFill>
          <a:srgbClr val="E2DC55"/>
        </a:solidFill>
        <a:ln>
          <a:solidFill>
            <a:srgbClr val="9A8919"/>
          </a:solidFill>
        </a:ln>
      </dgm:spPr>
      <dgm:t>
        <a:bodyPr/>
        <a:lstStyle/>
        <a:p>
          <a:endParaRPr lang="es-ES"/>
        </a:p>
      </dgm:t>
    </dgm:pt>
    <dgm:pt modelId="{3BEF01E4-1B91-4071-8423-F65308764B00}" type="pres">
      <dgm:prSet presAssocID="{FEC15282-EAC1-49F7-9F6A-1D533B4C5A6D}" presName="Parent2" presStyleLbl="revTx" presStyleIdx="1" presStyleCnt="3" custLinFactX="-11240" custLinFactNeighborX="-100000" custLinFactNeighborY="378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2C6A8C-7A5E-47D6-9184-E0C02B97FB93}" type="pres">
      <dgm:prSet presAssocID="{CCF9B34C-0092-4953-A31E-B4016B1DEDAC}" presName="Accent3" presStyleCnt="0"/>
      <dgm:spPr/>
    </dgm:pt>
    <dgm:pt modelId="{3683E0F8-D49F-426B-9F08-17C9C60DEA9D}" type="pres">
      <dgm:prSet presAssocID="{CCF9B34C-0092-4953-A31E-B4016B1DEDAC}" presName="Accent" presStyleLbl="node1" presStyleIdx="2" presStyleCnt="3" custLinFactX="13192" custLinFactNeighborX="100000" custLinFactNeighborY="-71848"/>
      <dgm:spPr>
        <a:solidFill>
          <a:srgbClr val="E2DC55"/>
        </a:solidFill>
        <a:ln>
          <a:solidFill>
            <a:srgbClr val="9A8919"/>
          </a:solidFill>
        </a:ln>
      </dgm:spPr>
    </dgm:pt>
    <dgm:pt modelId="{0751C352-F5B6-499C-9B6F-6A7C28506C8A}" type="pres">
      <dgm:prSet presAssocID="{CCF9B34C-0092-4953-A31E-B4016B1DEDAC}" presName="Parent3" presStyleLbl="revTx" presStyleIdx="2" presStyleCnt="3" custLinFactX="75010" custLinFactY="-100000" custLinFactNeighborX="100000" custLinFactNeighborY="-12231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00E246F-58D6-4DED-B805-865CA5DAB4B0}" type="presOf" srcId="{CCF9B34C-0092-4953-A31E-B4016B1DEDAC}" destId="{0751C352-F5B6-499C-9B6F-6A7C28506C8A}" srcOrd="0" destOrd="0" presId="urn:microsoft.com/office/officeart/2009/layout/CircleArrowProcess"/>
    <dgm:cxn modelId="{19F0B37D-E3A2-467F-9615-0ADA68B2D015}" srcId="{CC064076-429E-47EA-AFC0-1601CC5A6D9E}" destId="{CCF9B34C-0092-4953-A31E-B4016B1DEDAC}" srcOrd="2" destOrd="0" parTransId="{BB6D293D-3C95-4BD7-8205-DB8B7A4964C4}" sibTransId="{102AB6D1-53A1-480E-830E-2AD87829D877}"/>
    <dgm:cxn modelId="{DBF00C6D-E053-4EA5-959E-94B556630E35}" type="presOf" srcId="{CC064076-429E-47EA-AFC0-1601CC5A6D9E}" destId="{27C71593-21D3-446E-AE0F-E8950F8F632C}" srcOrd="0" destOrd="0" presId="urn:microsoft.com/office/officeart/2009/layout/CircleArrowProcess"/>
    <dgm:cxn modelId="{D68582A9-FC08-4623-A1FE-FC53B5C67367}" type="presOf" srcId="{A5ED9470-B3ED-41D7-B35B-EC4FED253B9B}" destId="{5BA4C1F8-68F2-4BE5-93B0-46E23638FFFB}" srcOrd="0" destOrd="0" presId="urn:microsoft.com/office/officeart/2009/layout/CircleArrowProcess"/>
    <dgm:cxn modelId="{A8811336-79AB-4C1C-BDEA-069483D425F6}" type="presOf" srcId="{FEC15282-EAC1-49F7-9F6A-1D533B4C5A6D}" destId="{3BEF01E4-1B91-4071-8423-F65308764B00}" srcOrd="0" destOrd="0" presId="urn:microsoft.com/office/officeart/2009/layout/CircleArrowProcess"/>
    <dgm:cxn modelId="{FE020F0E-4F28-4F2F-80A9-4410736446F6}" srcId="{CC064076-429E-47EA-AFC0-1601CC5A6D9E}" destId="{A5ED9470-B3ED-41D7-B35B-EC4FED253B9B}" srcOrd="0" destOrd="0" parTransId="{CE0358E7-7C92-456E-8D25-77924F16E052}" sibTransId="{8EC8539A-313D-44D4-AEBC-9C8E8AE24AC8}"/>
    <dgm:cxn modelId="{13BA0785-AD8F-447B-80C4-A3D9E04F20EA}" srcId="{CC064076-429E-47EA-AFC0-1601CC5A6D9E}" destId="{FEC15282-EAC1-49F7-9F6A-1D533B4C5A6D}" srcOrd="1" destOrd="0" parTransId="{51C566CD-2CA6-4053-AF9E-EC79CF91CD7A}" sibTransId="{F1493284-E582-4D49-93AE-54E0F4D87465}"/>
    <dgm:cxn modelId="{388DF62F-7962-4502-BC5C-E8655DCBB454}" type="presParOf" srcId="{27C71593-21D3-446E-AE0F-E8950F8F632C}" destId="{66E19C02-ECFC-49F5-BC96-8F6B7CD1F5E4}" srcOrd="0" destOrd="0" presId="urn:microsoft.com/office/officeart/2009/layout/CircleArrowProcess"/>
    <dgm:cxn modelId="{6AE3D7C4-4ADE-42AD-8525-2056E9767215}" type="presParOf" srcId="{66E19C02-ECFC-49F5-BC96-8F6B7CD1F5E4}" destId="{74E25A3A-B2EE-4343-91B2-F9724426A730}" srcOrd="0" destOrd="0" presId="urn:microsoft.com/office/officeart/2009/layout/CircleArrowProcess"/>
    <dgm:cxn modelId="{B8106CEA-F8AF-4E18-BDE1-33A9B2376126}" type="presParOf" srcId="{27C71593-21D3-446E-AE0F-E8950F8F632C}" destId="{5BA4C1F8-68F2-4BE5-93B0-46E23638FFFB}" srcOrd="1" destOrd="0" presId="urn:microsoft.com/office/officeart/2009/layout/CircleArrowProcess"/>
    <dgm:cxn modelId="{C20D5F0D-DEDE-4F0F-830F-13B4FDB36AB8}" type="presParOf" srcId="{27C71593-21D3-446E-AE0F-E8950F8F632C}" destId="{10E71485-BA5F-412E-BE17-31B6B1833E3C}" srcOrd="2" destOrd="0" presId="urn:microsoft.com/office/officeart/2009/layout/CircleArrowProcess"/>
    <dgm:cxn modelId="{F2922DB4-3382-41C5-9749-DD53335362E3}" type="presParOf" srcId="{10E71485-BA5F-412E-BE17-31B6B1833E3C}" destId="{48231C63-1A2F-4162-9AD9-30FC1C0C0C1D}" srcOrd="0" destOrd="0" presId="urn:microsoft.com/office/officeart/2009/layout/CircleArrowProcess"/>
    <dgm:cxn modelId="{46BDDBE6-7B54-4333-A2AF-01097FB456A5}" type="presParOf" srcId="{27C71593-21D3-446E-AE0F-E8950F8F632C}" destId="{3BEF01E4-1B91-4071-8423-F65308764B00}" srcOrd="3" destOrd="0" presId="urn:microsoft.com/office/officeart/2009/layout/CircleArrowProcess"/>
    <dgm:cxn modelId="{F4E2547D-CA8A-4C40-AB94-7D829579D6CF}" type="presParOf" srcId="{27C71593-21D3-446E-AE0F-E8950F8F632C}" destId="{7D2C6A8C-7A5E-47D6-9184-E0C02B97FB93}" srcOrd="4" destOrd="0" presId="urn:microsoft.com/office/officeart/2009/layout/CircleArrowProcess"/>
    <dgm:cxn modelId="{085A56F9-2372-4464-A65A-596362E5784E}" type="presParOf" srcId="{7D2C6A8C-7A5E-47D6-9184-E0C02B97FB93}" destId="{3683E0F8-D49F-426B-9F08-17C9C60DEA9D}" srcOrd="0" destOrd="0" presId="urn:microsoft.com/office/officeart/2009/layout/CircleArrowProcess"/>
    <dgm:cxn modelId="{4C401731-60AA-4B6E-A58A-72224ADF358F}" type="presParOf" srcId="{27C71593-21D3-446E-AE0F-E8950F8F632C}" destId="{0751C352-F5B6-499C-9B6F-6A7C28506C8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FD40A-2326-47D0-9441-9F35260F92BE}">
      <dsp:nvSpPr>
        <dsp:cNvPr id="0" name=""/>
        <dsp:cNvSpPr/>
      </dsp:nvSpPr>
      <dsp:spPr>
        <a:xfrm>
          <a:off x="369686" y="1540299"/>
          <a:ext cx="1463532" cy="1279311"/>
        </a:xfrm>
        <a:prstGeom prst="rightArrow">
          <a:avLst>
            <a:gd name="adj1" fmla="val 70000"/>
            <a:gd name="adj2" fmla="val 5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Franklin Gothic" panose="020B0604020202020204" charset="0"/>
            </a:rPr>
            <a:t>TÍTULO</a:t>
          </a:r>
          <a:endParaRPr lang="es-ES" sz="1300" kern="1200" dirty="0">
            <a:latin typeface="Franklin Gothic" panose="020B0604020202020204" charset="0"/>
          </a:endParaRPr>
        </a:p>
      </dsp:txBody>
      <dsp:txXfrm>
        <a:off x="735569" y="1732196"/>
        <a:ext cx="713472" cy="895517"/>
      </dsp:txXfrm>
    </dsp:sp>
    <dsp:sp modelId="{AE0F6FF4-971C-4A85-BD28-D5F7EC66AD24}">
      <dsp:nvSpPr>
        <dsp:cNvPr id="0" name=""/>
        <dsp:cNvSpPr/>
      </dsp:nvSpPr>
      <dsp:spPr>
        <a:xfrm>
          <a:off x="3803" y="1814071"/>
          <a:ext cx="731766" cy="731766"/>
        </a:xfrm>
        <a:prstGeom prst="ellipse">
          <a:avLst/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latin typeface="Franklin Gothic" panose="020B0604020202020204" charset="0"/>
            </a:rPr>
            <a:t>1</a:t>
          </a:r>
          <a:endParaRPr lang="es-ES" sz="3500" kern="1200" dirty="0">
            <a:latin typeface="Franklin Gothic" panose="020B0604020202020204" charset="0"/>
          </a:endParaRPr>
        </a:p>
      </dsp:txBody>
      <dsp:txXfrm>
        <a:off x="110968" y="1921236"/>
        <a:ext cx="517436" cy="517436"/>
      </dsp:txXfrm>
    </dsp:sp>
    <dsp:sp modelId="{D7FE08B8-86C0-4CBD-9787-CC70FCBA6D67}">
      <dsp:nvSpPr>
        <dsp:cNvPr id="0" name=""/>
        <dsp:cNvSpPr/>
      </dsp:nvSpPr>
      <dsp:spPr>
        <a:xfrm>
          <a:off x="2290572" y="1540299"/>
          <a:ext cx="1463532" cy="1279311"/>
        </a:xfrm>
        <a:prstGeom prst="rightArrow">
          <a:avLst>
            <a:gd name="adj1" fmla="val 70000"/>
            <a:gd name="adj2" fmla="val 5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Franklin Gothic" panose="020B0604020202020204" charset="0"/>
            </a:rPr>
            <a:t>DOMINIO</a:t>
          </a:r>
          <a:endParaRPr lang="es-ES" sz="1300" kern="1200" dirty="0">
            <a:latin typeface="Franklin Gothic" panose="020B0604020202020204" charset="0"/>
          </a:endParaRPr>
        </a:p>
      </dsp:txBody>
      <dsp:txXfrm>
        <a:off x="2656455" y="1732196"/>
        <a:ext cx="713472" cy="895517"/>
      </dsp:txXfrm>
    </dsp:sp>
    <dsp:sp modelId="{BB885935-93AA-4159-96E4-8A60E8446B67}">
      <dsp:nvSpPr>
        <dsp:cNvPr id="0" name=""/>
        <dsp:cNvSpPr/>
      </dsp:nvSpPr>
      <dsp:spPr>
        <a:xfrm>
          <a:off x="1924689" y="1814071"/>
          <a:ext cx="731766" cy="731766"/>
        </a:xfrm>
        <a:prstGeom prst="ellipse">
          <a:avLst/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latin typeface="Franklin Gothic" panose="020B0604020202020204" charset="0"/>
            </a:rPr>
            <a:t>2</a:t>
          </a:r>
          <a:endParaRPr lang="es-ES" sz="3500" kern="1200" dirty="0">
            <a:latin typeface="Franklin Gothic" panose="020B0604020202020204" charset="0"/>
          </a:endParaRPr>
        </a:p>
      </dsp:txBody>
      <dsp:txXfrm>
        <a:off x="2031854" y="1921236"/>
        <a:ext cx="517436" cy="517436"/>
      </dsp:txXfrm>
    </dsp:sp>
    <dsp:sp modelId="{AEF6822F-62B5-47C8-A531-030871FD0A66}">
      <dsp:nvSpPr>
        <dsp:cNvPr id="0" name=""/>
        <dsp:cNvSpPr/>
      </dsp:nvSpPr>
      <dsp:spPr>
        <a:xfrm>
          <a:off x="4211458" y="1540299"/>
          <a:ext cx="1463532" cy="1279311"/>
        </a:xfrm>
        <a:prstGeom prst="rightArrow">
          <a:avLst>
            <a:gd name="adj1" fmla="val 70000"/>
            <a:gd name="adj2" fmla="val 5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Franklin Gothic" panose="020B0604020202020204" charset="0"/>
            </a:rPr>
            <a:t>PLAN</a:t>
          </a:r>
          <a:endParaRPr lang="es-ES" sz="1300" kern="1200" dirty="0">
            <a:latin typeface="Franklin Gothic" panose="020B0604020202020204" charset="0"/>
          </a:endParaRPr>
        </a:p>
      </dsp:txBody>
      <dsp:txXfrm>
        <a:off x="4577341" y="1732196"/>
        <a:ext cx="713472" cy="895517"/>
      </dsp:txXfrm>
    </dsp:sp>
    <dsp:sp modelId="{EAEE2A8D-201F-4416-9130-403D74620BDC}">
      <dsp:nvSpPr>
        <dsp:cNvPr id="0" name=""/>
        <dsp:cNvSpPr/>
      </dsp:nvSpPr>
      <dsp:spPr>
        <a:xfrm>
          <a:off x="3845575" y="1814071"/>
          <a:ext cx="731766" cy="731766"/>
        </a:xfrm>
        <a:prstGeom prst="ellipse">
          <a:avLst/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latin typeface="Franklin Gothic" panose="020B0604020202020204" charset="0"/>
            </a:rPr>
            <a:t>3</a:t>
          </a:r>
          <a:endParaRPr lang="es-ES" sz="3500" kern="1200" dirty="0">
            <a:latin typeface="Franklin Gothic" panose="020B0604020202020204" charset="0"/>
          </a:endParaRPr>
        </a:p>
      </dsp:txBody>
      <dsp:txXfrm>
        <a:off x="3952740" y="1921236"/>
        <a:ext cx="517436" cy="517436"/>
      </dsp:txXfrm>
    </dsp:sp>
    <dsp:sp modelId="{F9F6DB77-D701-42DE-8810-E2EADFC6BCD3}">
      <dsp:nvSpPr>
        <dsp:cNvPr id="0" name=""/>
        <dsp:cNvSpPr/>
      </dsp:nvSpPr>
      <dsp:spPr>
        <a:xfrm>
          <a:off x="6132344" y="1540299"/>
          <a:ext cx="1463532" cy="1279311"/>
        </a:xfrm>
        <a:prstGeom prst="rightArrow">
          <a:avLst>
            <a:gd name="adj1" fmla="val 70000"/>
            <a:gd name="adj2" fmla="val 5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1651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Franklin Gothic" panose="020B0604020202020204" charset="0"/>
            </a:rPr>
            <a:t>CUENTA</a:t>
          </a:r>
          <a:endParaRPr lang="es-ES" sz="1300" kern="1200" dirty="0">
            <a:latin typeface="Franklin Gothic" panose="020B0604020202020204" charset="0"/>
          </a:endParaRPr>
        </a:p>
      </dsp:txBody>
      <dsp:txXfrm>
        <a:off x="6498227" y="1732196"/>
        <a:ext cx="713472" cy="895517"/>
      </dsp:txXfrm>
    </dsp:sp>
    <dsp:sp modelId="{35A15AEE-B8B9-4B0B-A55C-56D882D4BF21}">
      <dsp:nvSpPr>
        <dsp:cNvPr id="0" name=""/>
        <dsp:cNvSpPr/>
      </dsp:nvSpPr>
      <dsp:spPr>
        <a:xfrm>
          <a:off x="5766461" y="1814071"/>
          <a:ext cx="731766" cy="731766"/>
        </a:xfrm>
        <a:prstGeom prst="ellipse">
          <a:avLst/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latin typeface="Franklin Gothic" panose="020B0604020202020204" charset="0"/>
            </a:rPr>
            <a:t>4</a:t>
          </a:r>
          <a:endParaRPr lang="es-ES" sz="3500" kern="1200" dirty="0">
            <a:latin typeface="Franklin Gothic" panose="020B0604020202020204" charset="0"/>
          </a:endParaRPr>
        </a:p>
      </dsp:txBody>
      <dsp:txXfrm>
        <a:off x="5873626" y="1921236"/>
        <a:ext cx="517436" cy="5174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2B79C7-E93F-44B9-923F-EBB3245A5FCB}">
      <dsp:nvSpPr>
        <dsp:cNvPr id="0" name=""/>
        <dsp:cNvSpPr/>
      </dsp:nvSpPr>
      <dsp:spPr>
        <a:xfrm>
          <a:off x="3305" y="302446"/>
          <a:ext cx="1503166" cy="864000"/>
        </a:xfrm>
        <a:prstGeom prst="roundRect">
          <a:avLst>
            <a:gd name="adj" fmla="val 10000"/>
          </a:avLst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Franklin Gothic" panose="020B0604020202020204" charset="0"/>
            </a:rPr>
            <a:t>1</a:t>
          </a:r>
          <a:endParaRPr lang="es-ES" sz="2000" kern="1200" dirty="0">
            <a:latin typeface="Franklin Gothic" panose="020B0604020202020204" charset="0"/>
          </a:endParaRPr>
        </a:p>
      </dsp:txBody>
      <dsp:txXfrm>
        <a:off x="3305" y="302446"/>
        <a:ext cx="1503166" cy="576000"/>
      </dsp:txXfrm>
    </dsp:sp>
    <dsp:sp modelId="{7A84A972-45A3-4EA8-89DB-EC7D8956015D}">
      <dsp:nvSpPr>
        <dsp:cNvPr id="0" name=""/>
        <dsp:cNvSpPr/>
      </dsp:nvSpPr>
      <dsp:spPr>
        <a:xfrm>
          <a:off x="311183" y="878446"/>
          <a:ext cx="1503166" cy="1152000"/>
        </a:xfrm>
        <a:prstGeom prst="roundRect">
          <a:avLst>
            <a:gd name="adj" fmla="val 1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>
              <a:latin typeface="Franklin Gothic" panose="020B0604020202020204" charset="0"/>
            </a:rPr>
            <a:t>Título del blog</a:t>
          </a:r>
          <a:endParaRPr lang="es-ES" sz="2000" kern="1200" dirty="0">
            <a:latin typeface="Franklin Gothic" panose="020B0604020202020204" charset="0"/>
          </a:endParaRPr>
        </a:p>
      </dsp:txBody>
      <dsp:txXfrm>
        <a:off x="344924" y="912187"/>
        <a:ext cx="1435684" cy="1084518"/>
      </dsp:txXfrm>
    </dsp:sp>
    <dsp:sp modelId="{1E24DBE6-8E03-4171-8EAF-8CA1B60CE91A}">
      <dsp:nvSpPr>
        <dsp:cNvPr id="0" name=""/>
        <dsp:cNvSpPr/>
      </dsp:nvSpPr>
      <dsp:spPr>
        <a:xfrm>
          <a:off x="1734347" y="403323"/>
          <a:ext cx="483094" cy="374245"/>
        </a:xfrm>
        <a:prstGeom prst="rightArrow">
          <a:avLst>
            <a:gd name="adj1" fmla="val 60000"/>
            <a:gd name="adj2" fmla="val 50000"/>
          </a:avLst>
        </a:prstGeom>
        <a:solidFill>
          <a:srgbClr val="A1344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/>
        </a:p>
      </dsp:txBody>
      <dsp:txXfrm>
        <a:off x="1734347" y="478172"/>
        <a:ext cx="370821" cy="224547"/>
      </dsp:txXfrm>
    </dsp:sp>
    <dsp:sp modelId="{E92425A5-0D47-4264-A400-B464BD2012C6}">
      <dsp:nvSpPr>
        <dsp:cNvPr id="0" name=""/>
        <dsp:cNvSpPr/>
      </dsp:nvSpPr>
      <dsp:spPr>
        <a:xfrm>
          <a:off x="2417970" y="302446"/>
          <a:ext cx="1503166" cy="864000"/>
        </a:xfrm>
        <a:prstGeom prst="roundRect">
          <a:avLst>
            <a:gd name="adj" fmla="val 10000"/>
          </a:avLst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Franklin Gothic" panose="020B0604020202020204" charset="0"/>
            </a:rPr>
            <a:t>2</a:t>
          </a:r>
          <a:endParaRPr lang="es-ES" sz="2000" kern="1200" dirty="0">
            <a:latin typeface="Franklin Gothic" panose="020B0604020202020204" charset="0"/>
          </a:endParaRPr>
        </a:p>
      </dsp:txBody>
      <dsp:txXfrm>
        <a:off x="2417970" y="302446"/>
        <a:ext cx="1503166" cy="576000"/>
      </dsp:txXfrm>
    </dsp:sp>
    <dsp:sp modelId="{666F5D0A-3B25-4CB6-BAEB-61F6860CD29B}">
      <dsp:nvSpPr>
        <dsp:cNvPr id="0" name=""/>
        <dsp:cNvSpPr/>
      </dsp:nvSpPr>
      <dsp:spPr>
        <a:xfrm>
          <a:off x="2725848" y="878446"/>
          <a:ext cx="1503166" cy="1152000"/>
        </a:xfrm>
        <a:prstGeom prst="roundRect">
          <a:avLst>
            <a:gd name="adj" fmla="val 1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>
              <a:latin typeface="Franklin Gothic" panose="020B0604020202020204" charset="0"/>
            </a:rPr>
            <a:t>Materia</a:t>
          </a:r>
          <a:endParaRPr lang="es-ES" sz="2000" kern="1200" dirty="0">
            <a:latin typeface="Franklin Gothic" panose="020B0604020202020204" charset="0"/>
          </a:endParaRPr>
        </a:p>
      </dsp:txBody>
      <dsp:txXfrm>
        <a:off x="2759589" y="912187"/>
        <a:ext cx="1435684" cy="1084518"/>
      </dsp:txXfrm>
    </dsp:sp>
    <dsp:sp modelId="{349DE1F8-80CF-4C43-A003-FDE93D9A042F}">
      <dsp:nvSpPr>
        <dsp:cNvPr id="0" name=""/>
        <dsp:cNvSpPr/>
      </dsp:nvSpPr>
      <dsp:spPr>
        <a:xfrm>
          <a:off x="4149012" y="403323"/>
          <a:ext cx="483094" cy="374245"/>
        </a:xfrm>
        <a:prstGeom prst="rightArrow">
          <a:avLst>
            <a:gd name="adj1" fmla="val 60000"/>
            <a:gd name="adj2" fmla="val 50000"/>
          </a:avLst>
        </a:prstGeom>
        <a:solidFill>
          <a:srgbClr val="A1344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/>
        </a:p>
      </dsp:txBody>
      <dsp:txXfrm>
        <a:off x="4149012" y="478172"/>
        <a:ext cx="370821" cy="224547"/>
      </dsp:txXfrm>
    </dsp:sp>
    <dsp:sp modelId="{7D78E36D-A2E6-4B61-AED7-7EC85EFDAABB}">
      <dsp:nvSpPr>
        <dsp:cNvPr id="0" name=""/>
        <dsp:cNvSpPr/>
      </dsp:nvSpPr>
      <dsp:spPr>
        <a:xfrm>
          <a:off x="4832635" y="302446"/>
          <a:ext cx="1503166" cy="864000"/>
        </a:xfrm>
        <a:prstGeom prst="roundRect">
          <a:avLst>
            <a:gd name="adj" fmla="val 10000"/>
          </a:avLst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Franklin Gothic" panose="020B0604020202020204" charset="0"/>
            </a:rPr>
            <a:t>3</a:t>
          </a:r>
          <a:endParaRPr lang="es-ES" sz="2000" kern="1200" dirty="0">
            <a:latin typeface="Franklin Gothic" panose="020B0604020202020204" charset="0"/>
          </a:endParaRPr>
        </a:p>
      </dsp:txBody>
      <dsp:txXfrm>
        <a:off x="4832635" y="302446"/>
        <a:ext cx="1503166" cy="576000"/>
      </dsp:txXfrm>
    </dsp:sp>
    <dsp:sp modelId="{14585615-7F73-4CF0-92CC-85ABAB9E5B40}">
      <dsp:nvSpPr>
        <dsp:cNvPr id="0" name=""/>
        <dsp:cNvSpPr/>
      </dsp:nvSpPr>
      <dsp:spPr>
        <a:xfrm>
          <a:off x="5140513" y="878446"/>
          <a:ext cx="1503166" cy="1152000"/>
        </a:xfrm>
        <a:prstGeom prst="roundRect">
          <a:avLst>
            <a:gd name="adj" fmla="val 1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>
              <a:latin typeface="Franklin Gothic" panose="020B0604020202020204" charset="0"/>
            </a:rPr>
            <a:t>Objetivo</a:t>
          </a:r>
          <a:endParaRPr lang="es-ES" sz="2000" kern="1200" dirty="0">
            <a:latin typeface="Franklin Gothic" panose="020B0604020202020204" charset="0"/>
          </a:endParaRPr>
        </a:p>
      </dsp:txBody>
      <dsp:txXfrm>
        <a:off x="5174254" y="912187"/>
        <a:ext cx="1435684" cy="10845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FD40A-2326-47D0-9441-9F35260F92BE}">
      <dsp:nvSpPr>
        <dsp:cNvPr id="0" name=""/>
        <dsp:cNvSpPr/>
      </dsp:nvSpPr>
      <dsp:spPr>
        <a:xfrm>
          <a:off x="369686" y="1540299"/>
          <a:ext cx="1463532" cy="1279311"/>
        </a:xfrm>
        <a:prstGeom prst="rightArrow">
          <a:avLst>
            <a:gd name="adj1" fmla="val 70000"/>
            <a:gd name="adj2" fmla="val 5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latin typeface="Franklin Gothic" panose="020B0604020202020204" charset="0"/>
            </a:rPr>
            <a:t>ICONO</a:t>
          </a:r>
          <a:endParaRPr lang="es-ES" sz="1100" kern="1200" dirty="0">
            <a:latin typeface="Franklin Gothic" panose="020B0604020202020204" charset="0"/>
          </a:endParaRPr>
        </a:p>
      </dsp:txBody>
      <dsp:txXfrm>
        <a:off x="735569" y="1732196"/>
        <a:ext cx="713472" cy="895517"/>
      </dsp:txXfrm>
    </dsp:sp>
    <dsp:sp modelId="{AE0F6FF4-971C-4A85-BD28-D5F7EC66AD24}">
      <dsp:nvSpPr>
        <dsp:cNvPr id="0" name=""/>
        <dsp:cNvSpPr/>
      </dsp:nvSpPr>
      <dsp:spPr>
        <a:xfrm>
          <a:off x="3803" y="1814071"/>
          <a:ext cx="731766" cy="731766"/>
        </a:xfrm>
        <a:prstGeom prst="ellipse">
          <a:avLst/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latin typeface="Franklin Gothic" panose="020B0604020202020204" charset="0"/>
            </a:rPr>
            <a:t>5</a:t>
          </a:r>
          <a:endParaRPr lang="es-ES" sz="3500" kern="1200" dirty="0">
            <a:latin typeface="Franklin Gothic" panose="020B0604020202020204" charset="0"/>
          </a:endParaRPr>
        </a:p>
      </dsp:txBody>
      <dsp:txXfrm>
        <a:off x="110968" y="1921236"/>
        <a:ext cx="517436" cy="517436"/>
      </dsp:txXfrm>
    </dsp:sp>
    <dsp:sp modelId="{D7FE08B8-86C0-4CBD-9787-CC70FCBA6D67}">
      <dsp:nvSpPr>
        <dsp:cNvPr id="0" name=""/>
        <dsp:cNvSpPr/>
      </dsp:nvSpPr>
      <dsp:spPr>
        <a:xfrm>
          <a:off x="2290572" y="1540299"/>
          <a:ext cx="1463532" cy="1279311"/>
        </a:xfrm>
        <a:prstGeom prst="rightArrow">
          <a:avLst>
            <a:gd name="adj1" fmla="val 70000"/>
            <a:gd name="adj2" fmla="val 5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latin typeface="Franklin Gothic" panose="020B0604020202020204" charset="0"/>
            </a:rPr>
            <a:t>LEMA</a:t>
          </a:r>
          <a:endParaRPr lang="es-ES" sz="1100" kern="1200" dirty="0">
            <a:latin typeface="Franklin Gothic" panose="020B0604020202020204" charset="0"/>
          </a:endParaRPr>
        </a:p>
      </dsp:txBody>
      <dsp:txXfrm>
        <a:off x="2656455" y="1732196"/>
        <a:ext cx="713472" cy="895517"/>
      </dsp:txXfrm>
    </dsp:sp>
    <dsp:sp modelId="{BB885935-93AA-4159-96E4-8A60E8446B67}">
      <dsp:nvSpPr>
        <dsp:cNvPr id="0" name=""/>
        <dsp:cNvSpPr/>
      </dsp:nvSpPr>
      <dsp:spPr>
        <a:xfrm>
          <a:off x="1924689" y="1814071"/>
          <a:ext cx="731766" cy="731766"/>
        </a:xfrm>
        <a:prstGeom prst="ellipse">
          <a:avLst/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latin typeface="Franklin Gothic" panose="020B0604020202020204" charset="0"/>
            </a:rPr>
            <a:t>6</a:t>
          </a:r>
          <a:endParaRPr lang="es-ES" sz="3500" kern="1200" dirty="0">
            <a:latin typeface="Franklin Gothic" panose="020B0604020202020204" charset="0"/>
          </a:endParaRPr>
        </a:p>
      </dsp:txBody>
      <dsp:txXfrm>
        <a:off x="2031854" y="1921236"/>
        <a:ext cx="517436" cy="517436"/>
      </dsp:txXfrm>
    </dsp:sp>
    <dsp:sp modelId="{AEF6822F-62B5-47C8-A531-030871FD0A66}">
      <dsp:nvSpPr>
        <dsp:cNvPr id="0" name=""/>
        <dsp:cNvSpPr/>
      </dsp:nvSpPr>
      <dsp:spPr>
        <a:xfrm>
          <a:off x="4211458" y="1540299"/>
          <a:ext cx="1463532" cy="1279311"/>
        </a:xfrm>
        <a:prstGeom prst="rightArrow">
          <a:avLst>
            <a:gd name="adj1" fmla="val 70000"/>
            <a:gd name="adj2" fmla="val 5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latin typeface="Franklin Gothic" panose="020B0604020202020204" charset="0"/>
            </a:rPr>
            <a:t>FOTO DE PERFIL</a:t>
          </a:r>
          <a:endParaRPr lang="es-ES" sz="1100" kern="1200" dirty="0">
            <a:latin typeface="Franklin Gothic" panose="020B0604020202020204" charset="0"/>
          </a:endParaRPr>
        </a:p>
      </dsp:txBody>
      <dsp:txXfrm>
        <a:off x="4577341" y="1732196"/>
        <a:ext cx="713472" cy="895517"/>
      </dsp:txXfrm>
    </dsp:sp>
    <dsp:sp modelId="{EAEE2A8D-201F-4416-9130-403D74620BDC}">
      <dsp:nvSpPr>
        <dsp:cNvPr id="0" name=""/>
        <dsp:cNvSpPr/>
      </dsp:nvSpPr>
      <dsp:spPr>
        <a:xfrm>
          <a:off x="3845575" y="1814071"/>
          <a:ext cx="731766" cy="731766"/>
        </a:xfrm>
        <a:prstGeom prst="ellipse">
          <a:avLst/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latin typeface="Franklin Gothic" panose="020B0604020202020204" charset="0"/>
            </a:rPr>
            <a:t>7</a:t>
          </a:r>
          <a:endParaRPr lang="es-ES" sz="3500" kern="1200" dirty="0">
            <a:latin typeface="Franklin Gothic" panose="020B0604020202020204" charset="0"/>
          </a:endParaRPr>
        </a:p>
      </dsp:txBody>
      <dsp:txXfrm>
        <a:off x="3952740" y="1921236"/>
        <a:ext cx="517436" cy="517436"/>
      </dsp:txXfrm>
    </dsp:sp>
    <dsp:sp modelId="{F9F6DB77-D701-42DE-8810-E2EADFC6BCD3}">
      <dsp:nvSpPr>
        <dsp:cNvPr id="0" name=""/>
        <dsp:cNvSpPr/>
      </dsp:nvSpPr>
      <dsp:spPr>
        <a:xfrm>
          <a:off x="6132344" y="1540299"/>
          <a:ext cx="1463532" cy="1279311"/>
        </a:xfrm>
        <a:prstGeom prst="rightArrow">
          <a:avLst>
            <a:gd name="adj1" fmla="val 70000"/>
            <a:gd name="adj2" fmla="val 50000"/>
          </a:avLst>
        </a:prstGeom>
        <a:solidFill>
          <a:srgbClr val="F0E8A7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latin typeface="Franklin Gothic" panose="020B0604020202020204" charset="0"/>
            </a:rPr>
            <a:t>PÁGINA DE CONTACTO</a:t>
          </a:r>
          <a:endParaRPr lang="es-ES" sz="1100" kern="1200" dirty="0">
            <a:latin typeface="Franklin Gothic" panose="020B0604020202020204" charset="0"/>
          </a:endParaRPr>
        </a:p>
      </dsp:txBody>
      <dsp:txXfrm>
        <a:off x="6498227" y="1732196"/>
        <a:ext cx="713472" cy="895517"/>
      </dsp:txXfrm>
    </dsp:sp>
    <dsp:sp modelId="{35A15AEE-B8B9-4B0B-A55C-56D882D4BF21}">
      <dsp:nvSpPr>
        <dsp:cNvPr id="0" name=""/>
        <dsp:cNvSpPr/>
      </dsp:nvSpPr>
      <dsp:spPr>
        <a:xfrm>
          <a:off x="5766461" y="1814071"/>
          <a:ext cx="731766" cy="731766"/>
        </a:xfrm>
        <a:prstGeom prst="ellipse">
          <a:avLst/>
        </a:prstGeom>
        <a:solidFill>
          <a:srgbClr val="D95362"/>
        </a:solidFill>
        <a:ln w="25400" cap="flat" cmpd="sng" algn="ctr">
          <a:solidFill>
            <a:srgbClr val="A1344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>
              <a:latin typeface="Franklin Gothic" panose="020B0604020202020204" charset="0"/>
            </a:rPr>
            <a:t>8</a:t>
          </a:r>
          <a:endParaRPr lang="es-ES" sz="3500" kern="1200" dirty="0">
            <a:latin typeface="Franklin Gothic" panose="020B0604020202020204" charset="0"/>
          </a:endParaRPr>
        </a:p>
      </dsp:txBody>
      <dsp:txXfrm>
        <a:off x="5873626" y="1921236"/>
        <a:ext cx="517436" cy="5174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25A3A-B2EE-4343-91B2-F9724426A730}">
      <dsp:nvSpPr>
        <dsp:cNvPr id="0" name=""/>
        <dsp:cNvSpPr/>
      </dsp:nvSpPr>
      <dsp:spPr>
        <a:xfrm>
          <a:off x="3598735" y="-188970"/>
          <a:ext cx="2385626" cy="238598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E2DC55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A4C1F8-68F2-4BE5-93B0-46E23638FFFB}">
      <dsp:nvSpPr>
        <dsp:cNvPr id="0" name=""/>
        <dsp:cNvSpPr/>
      </dsp:nvSpPr>
      <dsp:spPr>
        <a:xfrm>
          <a:off x="4126026" y="672435"/>
          <a:ext cx="1325646" cy="662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rgbClr val="A13442"/>
              </a:solidFill>
              <a:latin typeface="Franklin Gothic" panose="020B0604020202020204" charset="0"/>
            </a:rPr>
            <a:t>Cambia aquí el título del sitio</a:t>
          </a:r>
          <a:endParaRPr lang="es-ES" sz="1200" kern="1200" dirty="0">
            <a:solidFill>
              <a:srgbClr val="A13442"/>
            </a:solidFill>
            <a:latin typeface="Franklin Gothic" panose="020B0604020202020204" charset="0"/>
          </a:endParaRPr>
        </a:p>
      </dsp:txBody>
      <dsp:txXfrm>
        <a:off x="4126026" y="672435"/>
        <a:ext cx="1325646" cy="662664"/>
      </dsp:txXfrm>
    </dsp:sp>
    <dsp:sp modelId="{48231C63-1A2F-4162-9AD9-30FC1C0C0C1D}">
      <dsp:nvSpPr>
        <dsp:cNvPr id="0" name=""/>
        <dsp:cNvSpPr/>
      </dsp:nvSpPr>
      <dsp:spPr>
        <a:xfrm flipV="1">
          <a:off x="1166836" y="1396028"/>
          <a:ext cx="2385626" cy="238598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E2DC55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EF01E4-1B91-4071-8423-F65308764B00}">
      <dsp:nvSpPr>
        <dsp:cNvPr id="0" name=""/>
        <dsp:cNvSpPr/>
      </dsp:nvSpPr>
      <dsp:spPr>
        <a:xfrm>
          <a:off x="1696827" y="2265360"/>
          <a:ext cx="1325646" cy="662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solidFill>
                <a:srgbClr val="A13442"/>
              </a:solidFill>
              <a:latin typeface="Franklin Gothic" panose="020B0604020202020204" charset="0"/>
            </a:rPr>
            <a:t>Icono</a:t>
          </a:r>
          <a:r>
            <a:rPr lang="es-ES" sz="1200" kern="1200" dirty="0" smtClean="0">
              <a:solidFill>
                <a:srgbClr val="A13442"/>
              </a:solidFill>
              <a:latin typeface="Franklin Gothic" panose="020B0604020202020204" charset="0"/>
            </a:rPr>
            <a:t> del sitio: pulsa Cambiar para subir una imagen o un icono con el que los demás puedan identificar tu sitio en el navegador.</a:t>
          </a:r>
          <a:endParaRPr lang="es-ES" sz="1200" kern="1200" dirty="0">
            <a:solidFill>
              <a:srgbClr val="A13442"/>
            </a:solidFill>
            <a:latin typeface="Franklin Gothic" panose="020B0604020202020204" charset="0"/>
          </a:endParaRPr>
        </a:p>
      </dsp:txBody>
      <dsp:txXfrm>
        <a:off x="1696827" y="2265360"/>
        <a:ext cx="1325646" cy="662664"/>
      </dsp:txXfrm>
    </dsp:sp>
    <dsp:sp modelId="{3683E0F8-D49F-426B-9F08-17C9C60DEA9D}">
      <dsp:nvSpPr>
        <dsp:cNvPr id="0" name=""/>
        <dsp:cNvSpPr/>
      </dsp:nvSpPr>
      <dsp:spPr>
        <a:xfrm>
          <a:off x="5793889" y="1432707"/>
          <a:ext cx="2049622" cy="205044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E2DC55"/>
        </a:solidFill>
        <a:ln w="25400" cap="flat" cmpd="sng" algn="ctr">
          <a:solidFill>
            <a:srgbClr val="9A89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51C352-F5B6-499C-9B6F-6A7C28506C8A}">
      <dsp:nvSpPr>
        <dsp:cNvPr id="0" name=""/>
        <dsp:cNvSpPr/>
      </dsp:nvSpPr>
      <dsp:spPr>
        <a:xfrm>
          <a:off x="6154538" y="2147910"/>
          <a:ext cx="1325646" cy="662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rgbClr val="A13442"/>
              </a:solidFill>
              <a:latin typeface="Franklin Gothic" panose="020B0604020202020204" charset="0"/>
            </a:rPr>
            <a:t>Crea un </a:t>
          </a:r>
          <a:r>
            <a:rPr lang="es-ES" sz="1200" b="1" kern="1200" dirty="0" smtClean="0">
              <a:solidFill>
                <a:srgbClr val="A13442"/>
              </a:solidFill>
              <a:latin typeface="Franklin Gothic" panose="020B0604020202020204" charset="0"/>
            </a:rPr>
            <a:t>lema</a:t>
          </a:r>
          <a:r>
            <a:rPr lang="es-ES" sz="1200" kern="1200" smtClean="0">
              <a:solidFill>
                <a:srgbClr val="A13442"/>
              </a:solidFill>
              <a:latin typeface="Franklin Gothic" panose="020B0604020202020204" charset="0"/>
            </a:rPr>
            <a:t>: descripción </a:t>
          </a:r>
          <a:r>
            <a:rPr lang="es-ES" sz="1200" kern="1200" dirty="0" smtClean="0">
              <a:solidFill>
                <a:srgbClr val="A13442"/>
              </a:solidFill>
              <a:latin typeface="Franklin Gothic" panose="020B0604020202020204" charset="0"/>
            </a:rPr>
            <a:t>breve sobre tu sitio en el campo </a:t>
          </a:r>
          <a:r>
            <a:rPr lang="es-ES" sz="1200" b="1" kern="1200" dirty="0" smtClean="0">
              <a:solidFill>
                <a:srgbClr val="A13442"/>
              </a:solidFill>
              <a:latin typeface="Franklin Gothic" panose="020B0604020202020204" charset="0"/>
            </a:rPr>
            <a:t>Descripción corta</a:t>
          </a:r>
          <a:r>
            <a:rPr lang="es-ES" sz="1200" kern="1200" dirty="0" smtClean="0">
              <a:solidFill>
                <a:srgbClr val="A13442"/>
              </a:solidFill>
              <a:latin typeface="Franklin Gothic" panose="020B0604020202020204" charset="0"/>
            </a:rPr>
            <a:t>.</a:t>
          </a:r>
          <a:endParaRPr lang="es-ES" sz="1200" kern="1200" dirty="0">
            <a:solidFill>
              <a:srgbClr val="A13442"/>
            </a:solidFill>
            <a:latin typeface="Franklin Gothic" panose="020B0604020202020204" charset="0"/>
          </a:endParaRPr>
        </a:p>
      </dsp:txBody>
      <dsp:txXfrm>
        <a:off x="6154538" y="2147910"/>
        <a:ext cx="1325646" cy="662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00778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3812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3513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88611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2852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0066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5443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18867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04480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38112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44128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34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99875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75403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71052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61047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82351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02011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11532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80330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8862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3416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4379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4997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066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1991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7586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2474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224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ordpress.com/theme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0.jp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9.jpg"/><Relationship Id="rId4" Type="http://schemas.openxmlformats.org/officeDocument/2006/relationships/diagramLayout" Target="../diagrams/layout1.xml"/><Relationship Id="rId9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8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2.2. Compartir mediante tecnologías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digitales: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3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Compartir mediante blogs: </a:t>
            </a:r>
            <a:r>
              <a:rPr lang="es-ES" sz="1100" dirty="0" err="1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WordPress</a:t>
            </a:r>
            <a:endParaRPr lang="es-ES" sz="1100" dirty="0">
              <a:solidFill>
                <a:srgbClr val="1A1A1A"/>
              </a:solidFill>
              <a:latin typeface="Bliss Pro" panose="02000506050000020004" pitchFamily="50" charset="0"/>
              <a:ea typeface="Arial" panose="020B0604020202020204" pitchFamily="34" charset="0"/>
              <a:cs typeface="Candara" panose="020E0502030303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153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/>
        </p:nvSpPr>
        <p:spPr>
          <a:xfrm>
            <a:off x="8900" y="0"/>
            <a:ext cx="4019400" cy="69088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Shape 117"/>
          <p:cNvSpPr txBox="1"/>
          <p:nvPr/>
        </p:nvSpPr>
        <p:spPr>
          <a:xfrm>
            <a:off x="0" y="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9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DISEÑO</a:t>
            </a:r>
            <a:endParaRPr sz="29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579120" y="3881120"/>
            <a:ext cx="8222230" cy="90728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Encuentra el estilo que mejor define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tu blog de entre cientos </a:t>
            </a:r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de diseños de alta calidad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Busca todos los temas</a:t>
            </a: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11420">
            <a:off x="8427696" y="3655670"/>
            <a:ext cx="478455" cy="925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4179" y="335281"/>
            <a:ext cx="4194411" cy="311349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8960" y="1261294"/>
            <a:ext cx="2949190" cy="2447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296091" y="285200"/>
            <a:ext cx="4674494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chemeClr val="tx1"/>
                </a:solidFill>
                <a:latin typeface="Franklin Gothic" panose="020B0604020202020204" charset="0"/>
                <a:ea typeface="Cambria"/>
                <a:sym typeface="Cambria"/>
              </a:rPr>
              <a:t>CREA TU BLOG EN 4 PASOS</a:t>
            </a:r>
            <a:endParaRPr lang="es-ES" sz="2000" dirty="0">
              <a:solidFill>
                <a:schemeClr val="tx1"/>
              </a:solidFill>
              <a:latin typeface="Franklin Gothic" panose="020B060402020202020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570926858"/>
              </p:ext>
            </p:extLst>
          </p:nvPr>
        </p:nvGraphicFramePr>
        <p:xfrm>
          <a:off x="548640" y="1605280"/>
          <a:ext cx="7599680" cy="4359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77" y="783771"/>
            <a:ext cx="1786096" cy="238146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126" y="154732"/>
            <a:ext cx="1594386" cy="28369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913" y="1116004"/>
            <a:ext cx="1536921" cy="204922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608" y="1444410"/>
            <a:ext cx="2016382" cy="147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99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296091" y="285200"/>
            <a:ext cx="4235269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rgbClr val="FFFFFF"/>
                </a:solidFill>
                <a:latin typeface="Franklin Gothic" panose="020B0604020202020204" charset="0"/>
                <a:ea typeface="Cambria"/>
                <a:sym typeface="Cambria"/>
              </a:rPr>
              <a:t>TÍTULO</a:t>
            </a:r>
            <a:endParaRPr lang="es-ES" sz="2000" dirty="0">
              <a:solidFill>
                <a:srgbClr val="FFFFFF"/>
              </a:solidFill>
              <a:latin typeface="Franklin Gothic" panose="020B060402020202020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909" y="0"/>
            <a:ext cx="4343091" cy="5143500"/>
          </a:xfrm>
          <a:prstGeom prst="rect">
            <a:avLst/>
          </a:prstGeom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552305942"/>
              </p:ext>
            </p:extLst>
          </p:nvPr>
        </p:nvGraphicFramePr>
        <p:xfrm>
          <a:off x="1055076" y="2192214"/>
          <a:ext cx="6646986" cy="2332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7" name="Grupo 6"/>
          <p:cNvGrpSpPr/>
          <p:nvPr/>
        </p:nvGrpSpPr>
        <p:grpSpPr>
          <a:xfrm>
            <a:off x="8148320" y="52005"/>
            <a:ext cx="731766" cy="731766"/>
            <a:chOff x="3803" y="1814071"/>
            <a:chExt cx="731766" cy="731766"/>
          </a:xfrm>
        </p:grpSpPr>
        <p:sp>
          <p:nvSpPr>
            <p:cNvPr id="8" name="Elipse 7"/>
            <p:cNvSpPr/>
            <p:nvPr/>
          </p:nvSpPr>
          <p:spPr>
            <a:xfrm>
              <a:off x="3803" y="1814071"/>
              <a:ext cx="731766" cy="731766"/>
            </a:xfrm>
            <a:prstGeom prst="ellipse">
              <a:avLst/>
            </a:prstGeom>
            <a:solidFill>
              <a:srgbClr val="D95362"/>
            </a:solidFill>
            <a:ln>
              <a:solidFill>
                <a:srgbClr val="A1344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Elipse 4"/>
            <p:cNvSpPr/>
            <p:nvPr/>
          </p:nvSpPr>
          <p:spPr>
            <a:xfrm>
              <a:off x="110968" y="1921236"/>
              <a:ext cx="517436" cy="517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225" tIns="22225" rIns="22225" bIns="2222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500" kern="1200" dirty="0" smtClean="0">
                  <a:latin typeface="Franklin Gothic" panose="020B0604020202020204" charset="0"/>
                </a:rPr>
                <a:t>1</a:t>
              </a:r>
              <a:endParaRPr lang="es-ES" sz="3500" kern="1200" dirty="0">
                <a:latin typeface="Franklin Gothic" panose="020B060402020202020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581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353089" y="258764"/>
            <a:ext cx="6361220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rgbClr val="FFFFFF"/>
                </a:solidFill>
                <a:latin typeface="Franklin Gothic" panose="020B0604020202020204" charset="0"/>
                <a:ea typeface="Cambria"/>
                <a:cs typeface="Cambria"/>
                <a:sym typeface="Cambria"/>
              </a:rPr>
              <a:t>DOMINIO</a:t>
            </a:r>
            <a:endParaRPr lang="es-ES" sz="2000" dirty="0">
              <a:solidFill>
                <a:srgbClr val="FFFFFF"/>
              </a:solidFill>
              <a:latin typeface="Franklin Gothic" panose="020B0604020202020204" charset="0"/>
            </a:endParaRPr>
          </a:p>
        </p:txBody>
      </p:sp>
      <p:graphicFrame>
        <p:nvGraphicFramePr>
          <p:cNvPr id="16" name="Shape 100"/>
          <p:cNvGraphicFramePr/>
          <p:nvPr>
            <p:extLst>
              <p:ext uri="{D42A27DB-BD31-4B8C-83A1-F6EECF244321}">
                <p14:modId xmlns:p14="http://schemas.microsoft.com/office/powerpoint/2010/main" val="2906930816"/>
              </p:ext>
            </p:extLst>
          </p:nvPr>
        </p:nvGraphicFramePr>
        <p:xfrm>
          <a:off x="114150" y="2577014"/>
          <a:ext cx="8731750" cy="2365446"/>
        </p:xfrm>
        <a:graphic>
          <a:graphicData uri="http://schemas.openxmlformats.org/drawingml/2006/table">
            <a:tbl>
              <a:tblPr>
                <a:noFill/>
                <a:tableStyleId>{E8580EBE-2972-4503-9495-B69A6A23A774}</a:tableStyleId>
              </a:tblPr>
              <a:tblGrid>
                <a:gridCol w="250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24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8924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 dirty="0" smtClean="0">
                          <a:solidFill>
                            <a:srgbClr val="FFFFFF"/>
                          </a:solidFill>
                        </a:rPr>
                        <a:t>REGISTRA</a:t>
                      </a:r>
                      <a:r>
                        <a:rPr lang="es" b="1" baseline="0" dirty="0" smtClean="0">
                          <a:solidFill>
                            <a:srgbClr val="FFFFFF"/>
                          </a:solidFill>
                        </a:rPr>
                        <a:t> UN NUEVO DOMINIO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536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 smtClean="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Registra un dominio para tu sitio y será más fácil de recordar y compartir</a:t>
                      </a:r>
                      <a:endParaRPr sz="1100" i="1" dirty="0"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194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 dirty="0" smtClean="0">
                          <a:solidFill>
                            <a:srgbClr val="FFFFFF"/>
                          </a:solidFill>
                        </a:rPr>
                        <a:t>UTILIZA TU PROPIO DOMINIO</a:t>
                      </a:r>
                      <a:endParaRPr lang="es-ES" b="1"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536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 smtClean="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Cuando</a:t>
                      </a:r>
                      <a:r>
                        <a:rPr lang="es-ES" sz="1300" baseline="0" dirty="0" smtClean="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tengas</a:t>
                      </a:r>
                      <a:r>
                        <a:rPr lang="es-ES" sz="1300" dirty="0" smtClean="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un nombre de dominio</a:t>
                      </a:r>
                      <a:r>
                        <a:rPr lang="es-ES" sz="1300" baseline="0" dirty="0" smtClean="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d</a:t>
                      </a:r>
                      <a:r>
                        <a:rPr lang="es-ES" sz="1300" dirty="0" smtClean="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irígelo a tu sitio web de WordPress.com en unos pocos y sencillos pasos.</a:t>
                      </a:r>
                      <a:endParaRPr sz="1100" i="1" dirty="0">
                        <a:highlight>
                          <a:srgbClr val="FFFF00"/>
                        </a:highlight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457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 dirty="0" smtClean="0">
                          <a:solidFill>
                            <a:srgbClr val="FFFFFF"/>
                          </a:solidFill>
                        </a:rPr>
                        <a:t>CONECTA EL CORREO ELECTRÓNICO</a:t>
                      </a:r>
                      <a:endParaRPr lang="es-ES" b="1"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536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 smtClean="0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Utiliza el dominio personalizado de tu dirección de correo electrónico activando el reenvío de correo electrónico, G Suite o cualquier otro servicio de correo electrónico.</a:t>
                      </a:r>
                      <a:endParaRPr sz="12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50" y="1155068"/>
            <a:ext cx="8731751" cy="1225136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7629826" y="1016100"/>
            <a:ext cx="1216074" cy="1472344"/>
            <a:chOff x="6990080" y="321287"/>
            <a:chExt cx="1216074" cy="1472344"/>
          </a:xfrm>
        </p:grpSpPr>
        <p:sp>
          <p:nvSpPr>
            <p:cNvPr id="6" name="Shape 200"/>
            <p:cNvSpPr/>
            <p:nvPr/>
          </p:nvSpPr>
          <p:spPr>
            <a:xfrm>
              <a:off x="6990080" y="321287"/>
              <a:ext cx="1216074" cy="1472344"/>
            </a:xfrm>
            <a:prstGeom prst="ellipse">
              <a:avLst/>
            </a:prstGeom>
            <a:solidFill>
              <a:srgbClr val="8C3743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  <p:sp>
          <p:nvSpPr>
            <p:cNvPr id="7" name="Shape 201"/>
            <p:cNvSpPr txBox="1"/>
            <p:nvPr/>
          </p:nvSpPr>
          <p:spPr>
            <a:xfrm>
              <a:off x="7058498" y="656837"/>
              <a:ext cx="1087121" cy="99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 algn="ctr"/>
              <a:r>
                <a:rPr lang="es-ES" sz="1200" b="1" dirty="0" smtClean="0">
                  <a:solidFill>
                    <a:srgbClr val="F2F2F2"/>
                  </a:solidFill>
                </a:rPr>
                <a:t>Personaliza tu nombre de dominio</a:t>
              </a:r>
              <a:endParaRPr lang="es-ES" sz="1200" b="1" dirty="0">
                <a:solidFill>
                  <a:srgbClr val="F2F2F2"/>
                </a:solidFill>
              </a:endParaRP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8053599" y="214850"/>
            <a:ext cx="731766" cy="731766"/>
            <a:chOff x="1924689" y="1814071"/>
            <a:chExt cx="731766" cy="731766"/>
          </a:xfrm>
        </p:grpSpPr>
        <p:sp>
          <p:nvSpPr>
            <p:cNvPr id="10" name="Elipse 9"/>
            <p:cNvSpPr/>
            <p:nvPr/>
          </p:nvSpPr>
          <p:spPr>
            <a:xfrm>
              <a:off x="1924689" y="1814071"/>
              <a:ext cx="731766" cy="731766"/>
            </a:xfrm>
            <a:prstGeom prst="ellipse">
              <a:avLst/>
            </a:prstGeom>
            <a:solidFill>
              <a:srgbClr val="D95362"/>
            </a:solidFill>
            <a:ln>
              <a:solidFill>
                <a:srgbClr val="A1344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Elipse 4"/>
            <p:cNvSpPr/>
            <p:nvPr/>
          </p:nvSpPr>
          <p:spPr>
            <a:xfrm>
              <a:off x="2031854" y="1921236"/>
              <a:ext cx="517436" cy="517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225" tIns="22225" rIns="22225" bIns="2222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500" kern="1200" dirty="0" smtClean="0">
                  <a:latin typeface="Franklin Gothic" panose="020B0604020202020204" charset="0"/>
                </a:rPr>
                <a:t>2</a:t>
              </a:r>
              <a:endParaRPr lang="es-ES" sz="3500" kern="1200" dirty="0">
                <a:latin typeface="Franklin Gothic" panose="020B060402020202020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112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/>
        </p:nvSpPr>
        <p:spPr>
          <a:xfrm>
            <a:off x="8900" y="0"/>
            <a:ext cx="40908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Shape 161"/>
          <p:cNvSpPr txBox="1"/>
          <p:nvPr/>
        </p:nvSpPr>
        <p:spPr>
          <a:xfrm>
            <a:off x="674700" y="285281"/>
            <a:ext cx="3342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DIRECCIÓN DEL SITIO</a:t>
            </a:r>
            <a:endParaRPr sz="24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363150" y="1159713"/>
            <a:ext cx="8417700" cy="9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 dirty="0" smtClean="0">
                <a:solidFill>
                  <a:schemeClr val="dk1"/>
                </a:solidFill>
              </a:rPr>
              <a:t> </a:t>
            </a:r>
            <a:endParaRPr sz="11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2792"/>
            <a:ext cx="9144000" cy="3430111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105600" y="3037839"/>
            <a:ext cx="1916240" cy="1808481"/>
            <a:chOff x="4404540" y="2719097"/>
            <a:chExt cx="2209620" cy="2262043"/>
          </a:xfrm>
        </p:grpSpPr>
        <p:sp>
          <p:nvSpPr>
            <p:cNvPr id="168" name="Shape 168"/>
            <p:cNvSpPr/>
            <p:nvPr/>
          </p:nvSpPr>
          <p:spPr>
            <a:xfrm>
              <a:off x="4404540" y="2719097"/>
              <a:ext cx="2209620" cy="2262043"/>
            </a:xfrm>
            <a:prstGeom prst="ellipse">
              <a:avLst/>
            </a:prstGeom>
            <a:solidFill>
              <a:srgbClr val="A1344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9" name="Shape 169"/>
            <p:cNvSpPr txBox="1"/>
            <p:nvPr/>
          </p:nvSpPr>
          <p:spPr>
            <a:xfrm>
              <a:off x="4476800" y="3055280"/>
              <a:ext cx="2065099" cy="15896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-ES" b="1" dirty="0" smtClean="0">
                  <a:solidFill>
                    <a:srgbClr val="F2F2F2"/>
                  </a:solidFill>
                </a:rPr>
                <a:t>Si ya tienes tu propio dominio puedes transferirlo a Wordpress y gestionarlo desde aquí</a:t>
              </a:r>
              <a:endParaRPr sz="1800" dirty="0"/>
            </a:p>
          </p:txBody>
        </p:sp>
      </p:grpSp>
      <p:sp>
        <p:nvSpPr>
          <p:cNvPr id="167" name="Shape 167"/>
          <p:cNvSpPr/>
          <p:nvPr/>
        </p:nvSpPr>
        <p:spPr>
          <a:xfrm>
            <a:off x="6358125" y="590508"/>
            <a:ext cx="2604300" cy="1086919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 smtClean="0">
                <a:solidFill>
                  <a:srgbClr val="FFFFFF"/>
                </a:solidFill>
              </a:rPr>
              <a:t>Al introducir las palabras clave Wordpress te ofrecerá los posibles nombres de dominio, gratuitos o de pago</a:t>
            </a:r>
            <a:endParaRPr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292" y="433845"/>
            <a:ext cx="7380473" cy="2726842"/>
          </a:xfrm>
          <a:prstGeom prst="rect">
            <a:avLst/>
          </a:prstGeom>
        </p:spPr>
      </p:pic>
      <p:sp>
        <p:nvSpPr>
          <p:cNvPr id="129" name="Shape 129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Shape 132"/>
          <p:cNvSpPr txBox="1"/>
          <p:nvPr/>
        </p:nvSpPr>
        <p:spPr>
          <a:xfrm>
            <a:off x="275580" y="2961776"/>
            <a:ext cx="1954450" cy="934187"/>
          </a:xfrm>
          <a:prstGeom prst="rect">
            <a:avLst/>
          </a:prstGeom>
          <a:solidFill>
            <a:srgbClr val="EFEFEF"/>
          </a:solidFill>
          <a:ln w="28575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Elige gratis, es el plan perfecto para estudiantes. </a:t>
            </a: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33" name="Shape 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54496">
            <a:off x="118993" y="2634407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/>
          <p:nvPr/>
        </p:nvSpPr>
        <p:spPr>
          <a:xfrm>
            <a:off x="8900" y="4088075"/>
            <a:ext cx="9188700" cy="873300"/>
          </a:xfrm>
          <a:prstGeom prst="rect">
            <a:avLst/>
          </a:prstGeom>
          <a:solidFill>
            <a:srgbClr val="E2DC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206125" y="4160763"/>
            <a:ext cx="8553600" cy="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Puedes seleccionar un plan gratuito, ideal para estudiantes, o de pago, con mayores funcionalidades</a:t>
            </a:r>
            <a:endParaRPr dirty="0"/>
          </a:p>
        </p:txBody>
      </p:sp>
      <p:grpSp>
        <p:nvGrpSpPr>
          <p:cNvPr id="10" name="Grupo 9"/>
          <p:cNvGrpSpPr/>
          <p:nvPr/>
        </p:nvGrpSpPr>
        <p:grpSpPr>
          <a:xfrm>
            <a:off x="8220999" y="212944"/>
            <a:ext cx="731766" cy="731766"/>
            <a:chOff x="3845575" y="1814071"/>
            <a:chExt cx="731766" cy="731766"/>
          </a:xfrm>
        </p:grpSpPr>
        <p:sp>
          <p:nvSpPr>
            <p:cNvPr id="11" name="Elipse 10"/>
            <p:cNvSpPr/>
            <p:nvPr/>
          </p:nvSpPr>
          <p:spPr>
            <a:xfrm>
              <a:off x="3845575" y="1814071"/>
              <a:ext cx="731766" cy="731766"/>
            </a:xfrm>
            <a:prstGeom prst="ellipse">
              <a:avLst/>
            </a:prstGeom>
            <a:solidFill>
              <a:srgbClr val="D95362"/>
            </a:solidFill>
            <a:ln>
              <a:solidFill>
                <a:srgbClr val="A1344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3952740" y="1921236"/>
              <a:ext cx="517436" cy="517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225" tIns="22225" rIns="22225" bIns="2222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500" kern="1200" dirty="0" smtClean="0">
                  <a:latin typeface="Franklin Gothic" panose="020B0604020202020204" charset="0"/>
                </a:rPr>
                <a:t>3</a:t>
              </a:r>
              <a:endParaRPr lang="es-ES" sz="3500" kern="1200" dirty="0">
                <a:latin typeface="Franklin Gothic" panose="020B0604020202020204" charset="0"/>
              </a:endParaRPr>
            </a:p>
          </p:txBody>
        </p:sp>
      </p:grpSp>
      <p:sp>
        <p:nvSpPr>
          <p:cNvPr id="13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Shape 179"/>
          <p:cNvSpPr/>
          <p:nvPr/>
        </p:nvSpPr>
        <p:spPr>
          <a:xfrm>
            <a:off x="353089" y="258764"/>
            <a:ext cx="6361220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rgbClr val="FFFFFF"/>
                </a:solidFill>
                <a:latin typeface="Franklin Gothic" panose="020B0604020202020204" charset="0"/>
                <a:ea typeface="Cambria"/>
                <a:sym typeface="Cambria"/>
              </a:rPr>
              <a:t>PLAN</a:t>
            </a:r>
            <a:endParaRPr lang="es-ES" sz="2000" dirty="0">
              <a:solidFill>
                <a:srgbClr val="FFFFFF"/>
              </a:solidFill>
              <a:latin typeface="Franklin Gothic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Shape 143"/>
          <p:cNvSpPr txBox="1"/>
          <p:nvPr/>
        </p:nvSpPr>
        <p:spPr>
          <a:xfrm>
            <a:off x="290953" y="1467080"/>
            <a:ext cx="4240408" cy="2154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A8919"/>
              </a:buClr>
              <a:buSzPts val="1800"/>
              <a:buFont typeface="Cambria"/>
              <a:buChar char="●"/>
            </a:pPr>
            <a:r>
              <a:rPr lang="es-ES" sz="1800" dirty="0" smtClean="0">
                <a:latin typeface="Cambria"/>
                <a:ea typeface="Cambria"/>
                <a:cs typeface="Cambria"/>
                <a:sym typeface="Cambria"/>
              </a:rPr>
              <a:t>Puedes crear tu cuenta introduciendo tu </a:t>
            </a:r>
            <a:r>
              <a:rPr lang="es-ES" sz="1800" b="1" dirty="0" smtClean="0">
                <a:latin typeface="Cambria"/>
                <a:ea typeface="Cambria"/>
                <a:cs typeface="Cambria"/>
                <a:sym typeface="Cambria"/>
              </a:rPr>
              <a:t>correo electrónico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A8919"/>
              </a:buClr>
              <a:buSzPts val="1800"/>
              <a:buFont typeface="Cambria"/>
              <a:buChar char="●"/>
            </a:pPr>
            <a:r>
              <a:rPr lang="es-ES" sz="1800" dirty="0" smtClean="0">
                <a:latin typeface="Cambria"/>
                <a:ea typeface="Cambria"/>
                <a:cs typeface="Cambria"/>
                <a:sym typeface="Cambria"/>
              </a:rPr>
              <a:t>O bien conectar tu </a:t>
            </a:r>
            <a:r>
              <a:rPr lang="es-ES" sz="1800" b="1" dirty="0" smtClean="0">
                <a:latin typeface="Cambria"/>
                <a:ea typeface="Cambria"/>
                <a:cs typeface="Cambria"/>
                <a:sym typeface="Cambria"/>
              </a:rPr>
              <a:t>perfil de Google</a:t>
            </a:r>
            <a:endParaRPr sz="1700" dirty="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282" y="-27350"/>
            <a:ext cx="3252958" cy="5143500"/>
          </a:xfrm>
          <a:prstGeom prst="rect">
            <a:avLst/>
          </a:prstGeom>
        </p:spPr>
      </p:pic>
      <p:sp>
        <p:nvSpPr>
          <p:cNvPr id="145" name="Shape 145"/>
          <p:cNvSpPr/>
          <p:nvPr/>
        </p:nvSpPr>
        <p:spPr>
          <a:xfrm>
            <a:off x="408209" y="3155927"/>
            <a:ext cx="4005895" cy="1266508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 smtClean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el caso de que elijas las primera opción, enviarán un mensaje a tu correo </a:t>
            </a:r>
            <a:r>
              <a:rPr lang="es-ES" sz="1800" dirty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confirmar tu dirección de correo electrónico y activar tu cuenta</a:t>
            </a:r>
            <a:endParaRPr sz="1800" dirty="0">
              <a:solidFill>
                <a:srgbClr val="D9536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" name="Shape 200"/>
          <p:cNvSpPr/>
          <p:nvPr/>
        </p:nvSpPr>
        <p:spPr>
          <a:xfrm>
            <a:off x="6875049" y="1667983"/>
            <a:ext cx="2052320" cy="2067062"/>
          </a:xfrm>
          <a:prstGeom prst="ellipse">
            <a:avLst/>
          </a:prstGeom>
          <a:solidFill>
            <a:srgbClr val="8C3743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0" name="Shape 201"/>
          <p:cNvSpPr txBox="1"/>
          <p:nvPr/>
        </p:nvSpPr>
        <p:spPr>
          <a:xfrm>
            <a:off x="7032541" y="2011751"/>
            <a:ext cx="1777975" cy="146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b="1" dirty="0">
                <a:solidFill>
                  <a:srgbClr val="F2F2F2"/>
                </a:solidFill>
              </a:rPr>
              <a:t>Accede a tu cuenta con tu nombre de </a:t>
            </a:r>
            <a:r>
              <a:rPr lang="es-ES" sz="1200" b="1" dirty="0" smtClean="0">
                <a:solidFill>
                  <a:srgbClr val="F2F2F2"/>
                </a:solidFill>
              </a:rPr>
              <a:t>usuario o </a:t>
            </a:r>
            <a:r>
              <a:rPr lang="es-ES" sz="1200" b="1" dirty="0">
                <a:solidFill>
                  <a:srgbClr val="F2F2F2"/>
                </a:solidFill>
              </a:rPr>
              <a:t>tu dirección de correo electrónico en cualquier momento.</a:t>
            </a:r>
          </a:p>
        </p:txBody>
      </p:sp>
      <p:sp>
        <p:nvSpPr>
          <p:cNvPr id="11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79"/>
          <p:cNvSpPr/>
          <p:nvPr/>
        </p:nvSpPr>
        <p:spPr>
          <a:xfrm>
            <a:off x="353089" y="258764"/>
            <a:ext cx="6361220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rgbClr val="FFFFFF"/>
                </a:solidFill>
                <a:latin typeface="Franklin Gothic" panose="020B0604020202020204" charset="0"/>
                <a:ea typeface="Cambria"/>
                <a:sym typeface="Cambria"/>
              </a:rPr>
              <a:t>CREA TU CUENTA</a:t>
            </a:r>
            <a:endParaRPr lang="es-ES" sz="2000" dirty="0">
              <a:solidFill>
                <a:srgbClr val="FFFFFF"/>
              </a:solidFill>
              <a:latin typeface="Franklin Gothic" panose="020B0604020202020204" charset="0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8195603" y="258764"/>
            <a:ext cx="731766" cy="731766"/>
            <a:chOff x="5766461" y="1814071"/>
            <a:chExt cx="731766" cy="731766"/>
          </a:xfrm>
        </p:grpSpPr>
        <p:sp>
          <p:nvSpPr>
            <p:cNvPr id="14" name="Elipse 13"/>
            <p:cNvSpPr/>
            <p:nvPr/>
          </p:nvSpPr>
          <p:spPr>
            <a:xfrm>
              <a:off x="5766461" y="1814071"/>
              <a:ext cx="731766" cy="731766"/>
            </a:xfrm>
            <a:prstGeom prst="ellipse">
              <a:avLst/>
            </a:prstGeom>
            <a:solidFill>
              <a:srgbClr val="D95362"/>
            </a:solidFill>
            <a:ln>
              <a:solidFill>
                <a:srgbClr val="A1344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Elipse 4"/>
            <p:cNvSpPr/>
            <p:nvPr/>
          </p:nvSpPr>
          <p:spPr>
            <a:xfrm>
              <a:off x="5873626" y="1921236"/>
              <a:ext cx="517436" cy="517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225" tIns="22225" rIns="22225" bIns="2222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500" kern="1200" dirty="0" smtClean="0">
                  <a:latin typeface="Franklin Gothic" panose="020B0604020202020204" charset="0"/>
                </a:rPr>
                <a:t>4</a:t>
              </a:r>
              <a:endParaRPr lang="es-ES" sz="3500" kern="1200" dirty="0">
                <a:latin typeface="Franklin Gothic" panose="020B060402020202020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/>
        </p:nvSpPr>
        <p:spPr>
          <a:xfrm>
            <a:off x="-2" y="0"/>
            <a:ext cx="4972425" cy="1381269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Shape 151"/>
          <p:cNvSpPr txBox="1"/>
          <p:nvPr/>
        </p:nvSpPr>
        <p:spPr>
          <a:xfrm>
            <a:off x="53673" y="76200"/>
            <a:ext cx="4865077" cy="5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CONFIRMA TU CUENTA EN EL CORREO ELECTRÓNICO</a:t>
            </a:r>
            <a:endParaRPr sz="29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3" name="Shape 153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4" name="Shape 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1150" y="76200"/>
            <a:ext cx="3142303" cy="249154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145"/>
          <p:cNvSpPr/>
          <p:nvPr/>
        </p:nvSpPr>
        <p:spPr>
          <a:xfrm>
            <a:off x="480646" y="1969550"/>
            <a:ext cx="5126924" cy="2485293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cuanto confirmes tu cuenta, consulta tu bandeja de entrada para acceder al correo electrónico con el </a:t>
            </a:r>
            <a:r>
              <a:rPr lang="es-ES" sz="1800" b="1" dirty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kit de bienvenida de WordPress.com</a:t>
            </a:r>
          </a:p>
          <a:p>
            <a:pPr lvl="0" algn="ctr"/>
            <a:r>
              <a:rPr lang="es-ES" sz="1800" dirty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Accede a tu cuenta con tu nombre de </a:t>
            </a:r>
            <a:r>
              <a:rPr lang="es-ES" sz="1800" dirty="0" smtClean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usuario o </a:t>
            </a:r>
            <a:r>
              <a:rPr lang="es-ES" sz="1800" dirty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tu dirección de correo electrónico en cualquier momento.</a:t>
            </a:r>
          </a:p>
          <a:p>
            <a:pPr lvl="0" algn="ctr"/>
            <a:endParaRPr lang="es-ES" sz="1800" dirty="0">
              <a:solidFill>
                <a:srgbClr val="D9536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echa izquierda 12"/>
          <p:cNvSpPr/>
          <p:nvPr/>
        </p:nvSpPr>
        <p:spPr>
          <a:xfrm>
            <a:off x="7280031" y="1154873"/>
            <a:ext cx="1781907" cy="1318696"/>
          </a:xfrm>
          <a:prstGeom prst="leftArrow">
            <a:avLst/>
          </a:prstGeom>
          <a:solidFill>
            <a:srgbClr val="A134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296091" y="285200"/>
            <a:ext cx="6747782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chemeClr val="tx1"/>
                </a:solidFill>
                <a:latin typeface="Franklin Gothic" panose="020B0604020202020204" charset="0"/>
                <a:ea typeface="Cambria"/>
                <a:sym typeface="Cambria"/>
              </a:rPr>
              <a:t>PERSONALIZA: SIGUE EDITANDO TU BLOG</a:t>
            </a:r>
            <a:endParaRPr lang="es-ES" sz="2000" dirty="0">
              <a:solidFill>
                <a:schemeClr val="tx1"/>
              </a:solidFill>
              <a:latin typeface="Franklin Gothic" panose="020B060402020202020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975906164"/>
              </p:ext>
            </p:extLst>
          </p:nvPr>
        </p:nvGraphicFramePr>
        <p:xfrm>
          <a:off x="701040" y="1895670"/>
          <a:ext cx="7599680" cy="4359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9850" y="1154873"/>
            <a:ext cx="4628919" cy="2279428"/>
          </a:xfrm>
          <a:prstGeom prst="rect">
            <a:avLst/>
          </a:prstGeom>
        </p:spPr>
      </p:pic>
      <p:sp>
        <p:nvSpPr>
          <p:cNvPr id="12" name="Shape 201"/>
          <p:cNvSpPr txBox="1"/>
          <p:nvPr/>
        </p:nvSpPr>
        <p:spPr>
          <a:xfrm>
            <a:off x="7366025" y="1584448"/>
            <a:ext cx="1777975" cy="1464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600" b="1" dirty="0" smtClean="0">
                <a:solidFill>
                  <a:srgbClr val="F2F2F2"/>
                </a:solidFill>
                <a:latin typeface="Franklin Gothic Book" panose="020B0503020102020204" pitchFamily="34" charset="0"/>
              </a:rPr>
              <a:t>CONFIGURACIÓN</a:t>
            </a:r>
            <a:endParaRPr lang="es-ES" sz="1200" b="1" dirty="0">
              <a:solidFill>
                <a:srgbClr val="F2F2F2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4618892" y="1016100"/>
            <a:ext cx="679939" cy="378946"/>
          </a:xfrm>
          <a:prstGeom prst="rightArrow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832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866" y="166208"/>
            <a:ext cx="5311774" cy="4790147"/>
          </a:xfrm>
          <a:prstGeom prst="rect">
            <a:avLst/>
          </a:prstGeom>
        </p:spPr>
      </p:pic>
      <p:sp>
        <p:nvSpPr>
          <p:cNvPr id="178" name="Shape 178"/>
          <p:cNvSpPr/>
          <p:nvPr/>
        </p:nvSpPr>
        <p:spPr>
          <a:xfrm>
            <a:off x="0" y="0"/>
            <a:ext cx="3274677" cy="1078523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353089" y="207475"/>
            <a:ext cx="3265777" cy="62460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rgbClr val="FFFFFF"/>
                </a:solidFill>
                <a:latin typeface="Franklin Gothic" panose="020B0604020202020204" charset="0"/>
                <a:ea typeface="Cambria"/>
                <a:cs typeface="Cambria"/>
                <a:sym typeface="Cambria"/>
              </a:rPr>
              <a:t>ICONO Y LEMA</a:t>
            </a:r>
            <a:endParaRPr lang="es-ES" sz="2000" dirty="0">
              <a:solidFill>
                <a:srgbClr val="FFFFFF"/>
              </a:solidFill>
              <a:latin typeface="Franklin Gothic" panose="020B060402020202020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925596129"/>
              </p:ext>
            </p:extLst>
          </p:nvPr>
        </p:nvGraphicFramePr>
        <p:xfrm>
          <a:off x="1087120" y="83103"/>
          <a:ext cx="8331200" cy="4956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6" name="Grupo 5"/>
          <p:cNvGrpSpPr/>
          <p:nvPr/>
        </p:nvGrpSpPr>
        <p:grpSpPr>
          <a:xfrm>
            <a:off x="8155665" y="258764"/>
            <a:ext cx="731766" cy="731766"/>
            <a:chOff x="3803" y="1814071"/>
            <a:chExt cx="731766" cy="731766"/>
          </a:xfrm>
        </p:grpSpPr>
        <p:sp>
          <p:nvSpPr>
            <p:cNvPr id="7" name="Elipse 6"/>
            <p:cNvSpPr/>
            <p:nvPr/>
          </p:nvSpPr>
          <p:spPr>
            <a:xfrm>
              <a:off x="3803" y="1814071"/>
              <a:ext cx="731766" cy="731766"/>
            </a:xfrm>
            <a:prstGeom prst="ellipse">
              <a:avLst/>
            </a:prstGeom>
            <a:solidFill>
              <a:srgbClr val="D95362"/>
            </a:solidFill>
            <a:ln>
              <a:solidFill>
                <a:srgbClr val="A1344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Elipse 4"/>
            <p:cNvSpPr/>
            <p:nvPr/>
          </p:nvSpPr>
          <p:spPr>
            <a:xfrm>
              <a:off x="110968" y="1921236"/>
              <a:ext cx="517436" cy="517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225" tIns="22225" rIns="22225" bIns="2222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500" kern="1200" dirty="0" smtClean="0">
                  <a:latin typeface="Franklin Gothic" panose="020B0604020202020204" charset="0"/>
                </a:rPr>
                <a:t>5</a:t>
              </a:r>
              <a:endParaRPr lang="es-ES" sz="3500" kern="1200" dirty="0">
                <a:latin typeface="Franklin Gothic" panose="020B060402020202020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239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2.2. Compartir mediante tecnologías digitales:</a:t>
            </a:r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3. Compartir mediante blogs: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WordPress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63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0"/>
            <a:ext cx="3265777" cy="108712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353089" y="258764"/>
            <a:ext cx="3162271" cy="533418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rgbClr val="FFFFFF"/>
                </a:solidFill>
                <a:latin typeface="Franklin Gothic" panose="020B0604020202020204" charset="0"/>
                <a:ea typeface="Cambria"/>
                <a:sym typeface="Cambria"/>
              </a:rPr>
              <a:t>FOTO DE PERFIL</a:t>
            </a:r>
            <a:endParaRPr lang="es-ES" sz="2000" dirty="0">
              <a:solidFill>
                <a:srgbClr val="FFFFFF"/>
              </a:solidFill>
              <a:latin typeface="Franklin Gothic" panose="020B060402020202020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469" y="0"/>
            <a:ext cx="3613141" cy="5143500"/>
          </a:xfrm>
          <a:prstGeom prst="rect">
            <a:avLst/>
          </a:prstGeom>
        </p:spPr>
      </p:pic>
      <p:sp>
        <p:nvSpPr>
          <p:cNvPr id="9" name="Forma 8"/>
          <p:cNvSpPr/>
          <p:nvPr/>
        </p:nvSpPr>
        <p:spPr>
          <a:xfrm flipV="1">
            <a:off x="3618866" y="792182"/>
            <a:ext cx="2385626" cy="2385989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rgbClr val="E2DC55"/>
          </a:solidFill>
          <a:ln>
            <a:solidFill>
              <a:srgbClr val="9A891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0" name="Grupo 9"/>
          <p:cNvGrpSpPr/>
          <p:nvPr/>
        </p:nvGrpSpPr>
        <p:grpSpPr>
          <a:xfrm>
            <a:off x="4148857" y="1661514"/>
            <a:ext cx="1325646" cy="662664"/>
            <a:chOff x="1696827" y="2265360"/>
            <a:chExt cx="1325646" cy="662664"/>
          </a:xfrm>
        </p:grpSpPr>
        <p:sp>
          <p:nvSpPr>
            <p:cNvPr id="11" name="Rectángulo 10"/>
            <p:cNvSpPr/>
            <p:nvPr/>
          </p:nvSpPr>
          <p:spPr>
            <a:xfrm>
              <a:off x="1696827" y="2265360"/>
              <a:ext cx="1325646" cy="66266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ángulo 11"/>
            <p:cNvSpPr/>
            <p:nvPr/>
          </p:nvSpPr>
          <p:spPr>
            <a:xfrm>
              <a:off x="1696827" y="2265360"/>
              <a:ext cx="1325646" cy="6626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kern="1200" dirty="0">
                  <a:solidFill>
                    <a:srgbClr val="A13442"/>
                  </a:solidFill>
                  <a:latin typeface="Franklin Gothic" panose="020B0604020202020204" charset="0"/>
                </a:rPr>
                <a:t>Personaliza tus entradas y comentarios con una </a:t>
              </a:r>
              <a:r>
                <a:rPr lang="es-ES" sz="1200" b="1" kern="1200" dirty="0">
                  <a:solidFill>
                    <a:srgbClr val="A13442"/>
                  </a:solidFill>
                  <a:latin typeface="Franklin Gothic" panose="020B0604020202020204" charset="0"/>
                </a:rPr>
                <a:t>imagen de perfil. </a:t>
              </a:r>
              <a:r>
                <a:rPr lang="es-ES" sz="1200" kern="1200" dirty="0">
                  <a:solidFill>
                    <a:srgbClr val="A13442"/>
                  </a:solidFill>
                  <a:latin typeface="Franklin Gothic" panose="020B0604020202020204" charset="0"/>
                </a:rPr>
                <a:t>Haz clic en esta imagen para subir </a:t>
              </a:r>
              <a:r>
                <a:rPr lang="es-ES" sz="1200" kern="1200" dirty="0" smtClean="0">
                  <a:solidFill>
                    <a:srgbClr val="A13442"/>
                  </a:solidFill>
                  <a:latin typeface="Franklin Gothic" panose="020B0604020202020204" charset="0"/>
                </a:rPr>
                <a:t>otra.</a:t>
              </a:r>
              <a:endParaRPr lang="es-ES" sz="1200" kern="1200" dirty="0">
                <a:solidFill>
                  <a:srgbClr val="A13442"/>
                </a:solidFill>
                <a:latin typeface="Franklin Gothic" panose="020B0604020202020204" charset="0"/>
              </a:endParaRP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8133348" y="258764"/>
            <a:ext cx="731766" cy="731766"/>
            <a:chOff x="3845575" y="1814071"/>
            <a:chExt cx="731766" cy="731766"/>
          </a:xfrm>
        </p:grpSpPr>
        <p:sp>
          <p:nvSpPr>
            <p:cNvPr id="18" name="Elipse 17"/>
            <p:cNvSpPr/>
            <p:nvPr/>
          </p:nvSpPr>
          <p:spPr>
            <a:xfrm>
              <a:off x="3845575" y="1814071"/>
              <a:ext cx="731766" cy="731766"/>
            </a:xfrm>
            <a:prstGeom prst="ellipse">
              <a:avLst/>
            </a:prstGeom>
            <a:solidFill>
              <a:srgbClr val="D95362"/>
            </a:solidFill>
            <a:ln>
              <a:solidFill>
                <a:srgbClr val="A1344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Elipse 4"/>
            <p:cNvSpPr/>
            <p:nvPr/>
          </p:nvSpPr>
          <p:spPr>
            <a:xfrm>
              <a:off x="3952740" y="1921236"/>
              <a:ext cx="517436" cy="517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225" tIns="22225" rIns="22225" bIns="2222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500" kern="1200" dirty="0" smtClean="0">
                  <a:latin typeface="Franklin Gothic" panose="020B0604020202020204" charset="0"/>
                </a:rPr>
                <a:t>7</a:t>
              </a:r>
              <a:endParaRPr lang="es-ES" sz="3500" kern="1200" dirty="0">
                <a:latin typeface="Franklin Gothic" panose="020B0604020202020204" charset="0"/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8" r="16848"/>
          <a:stretch/>
        </p:blipFill>
        <p:spPr>
          <a:xfrm>
            <a:off x="582345" y="1492807"/>
            <a:ext cx="2692332" cy="269233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669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275" y="223352"/>
            <a:ext cx="4276725" cy="3771900"/>
          </a:xfrm>
          <a:prstGeom prst="rect">
            <a:avLst/>
          </a:prstGeom>
        </p:spPr>
      </p:pic>
      <p:sp>
        <p:nvSpPr>
          <p:cNvPr id="178" name="Shape 178"/>
          <p:cNvSpPr/>
          <p:nvPr/>
        </p:nvSpPr>
        <p:spPr>
          <a:xfrm>
            <a:off x="8900" y="0"/>
            <a:ext cx="3265777" cy="108712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353089" y="258764"/>
            <a:ext cx="3795768" cy="533418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rgbClr val="FFFFFF"/>
                </a:solidFill>
                <a:latin typeface="Franklin Gothic" panose="020B0604020202020204" charset="0"/>
                <a:ea typeface="Cambria"/>
                <a:sym typeface="Cambria"/>
              </a:rPr>
              <a:t>PÁGINA DE CONTACTO</a:t>
            </a:r>
            <a:endParaRPr lang="es-ES" sz="2000" dirty="0">
              <a:solidFill>
                <a:srgbClr val="FFFFFF"/>
              </a:solidFill>
              <a:latin typeface="Franklin Gothic" panose="020B0604020202020204" charset="0"/>
            </a:endParaRPr>
          </a:p>
        </p:txBody>
      </p:sp>
      <p:sp>
        <p:nvSpPr>
          <p:cNvPr id="9" name="Forma 8"/>
          <p:cNvSpPr/>
          <p:nvPr/>
        </p:nvSpPr>
        <p:spPr>
          <a:xfrm flipV="1">
            <a:off x="3343109" y="2450748"/>
            <a:ext cx="2780791" cy="2810850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rgbClr val="E2DC55"/>
          </a:solidFill>
          <a:ln>
            <a:solidFill>
              <a:srgbClr val="9A891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0" name="Grupo 9"/>
          <p:cNvGrpSpPr/>
          <p:nvPr/>
        </p:nvGrpSpPr>
        <p:grpSpPr>
          <a:xfrm>
            <a:off x="3873100" y="3524929"/>
            <a:ext cx="1812952" cy="882678"/>
            <a:chOff x="1696827" y="2265360"/>
            <a:chExt cx="1325646" cy="662664"/>
          </a:xfrm>
        </p:grpSpPr>
        <p:sp>
          <p:nvSpPr>
            <p:cNvPr id="11" name="Rectángulo 10"/>
            <p:cNvSpPr/>
            <p:nvPr/>
          </p:nvSpPr>
          <p:spPr>
            <a:xfrm>
              <a:off x="1696827" y="2265360"/>
              <a:ext cx="1325646" cy="66266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ángulo 11"/>
            <p:cNvSpPr/>
            <p:nvPr/>
          </p:nvSpPr>
          <p:spPr>
            <a:xfrm>
              <a:off x="1696827" y="2265360"/>
              <a:ext cx="1325646" cy="6626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b="1" kern="1200" dirty="0">
                  <a:solidFill>
                    <a:srgbClr val="A13442"/>
                  </a:solidFill>
                  <a:latin typeface="Franklin Gothic" panose="020B0604020202020204" charset="0"/>
                </a:rPr>
                <a:t>Personaliza tu página Contacto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kern="1200" dirty="0">
                  <a:solidFill>
                    <a:srgbClr val="A13442"/>
                  </a:solidFill>
                  <a:latin typeface="Franklin Gothic" panose="020B0604020202020204" charset="0"/>
                </a:rPr>
                <a:t>Anima a los visitantes a ponerse en contacto contigo. </a:t>
              </a:r>
            </a:p>
          </p:txBody>
        </p:sp>
      </p:grpSp>
      <p:sp>
        <p:nvSpPr>
          <p:cNvPr id="13" name="Shape 145"/>
          <p:cNvSpPr/>
          <p:nvPr/>
        </p:nvSpPr>
        <p:spPr>
          <a:xfrm>
            <a:off x="408210" y="1594338"/>
            <a:ext cx="2866468" cy="2485293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 la </a:t>
            </a:r>
            <a:r>
              <a:rPr lang="es-ES" sz="1800" b="1" dirty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página de contacto</a:t>
            </a:r>
            <a:r>
              <a:rPr lang="es-ES" sz="1800" dirty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los demás pueden comunicarse contigo más fácilmente. Personaliza esta página indicando cuándo y cómo pueden comunicarse contigo los </a:t>
            </a:r>
            <a:r>
              <a:rPr lang="es-ES" sz="1800" dirty="0" smtClean="0">
                <a:solidFill>
                  <a:srgbClr val="D9536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usuarios.</a:t>
            </a:r>
            <a:endParaRPr lang="es-ES" sz="1800" dirty="0">
              <a:solidFill>
                <a:srgbClr val="D9536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8145071" y="258764"/>
            <a:ext cx="731766" cy="731766"/>
            <a:chOff x="5766461" y="1814071"/>
            <a:chExt cx="731766" cy="731766"/>
          </a:xfrm>
        </p:grpSpPr>
        <p:sp>
          <p:nvSpPr>
            <p:cNvPr id="15" name="Elipse 14"/>
            <p:cNvSpPr/>
            <p:nvPr/>
          </p:nvSpPr>
          <p:spPr>
            <a:xfrm>
              <a:off x="5766461" y="1814071"/>
              <a:ext cx="731766" cy="731766"/>
            </a:xfrm>
            <a:prstGeom prst="ellipse">
              <a:avLst/>
            </a:prstGeom>
            <a:solidFill>
              <a:srgbClr val="D95362"/>
            </a:solidFill>
            <a:ln>
              <a:solidFill>
                <a:srgbClr val="A1344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Elipse 4"/>
            <p:cNvSpPr/>
            <p:nvPr/>
          </p:nvSpPr>
          <p:spPr>
            <a:xfrm>
              <a:off x="5873626" y="1921236"/>
              <a:ext cx="517436" cy="517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225" tIns="22225" rIns="22225" bIns="2222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500" kern="1200" dirty="0" smtClean="0">
                  <a:latin typeface="Franklin Gothic" panose="020B0604020202020204" charset="0"/>
                </a:rPr>
                <a:t>8</a:t>
              </a:r>
              <a:endParaRPr lang="es-ES" sz="3500" kern="1200" dirty="0">
                <a:latin typeface="Franklin Gothic" panose="020B060402020202020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760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296091" y="285200"/>
            <a:ext cx="6747782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chemeClr val="tx1"/>
                </a:solidFill>
                <a:latin typeface="Franklin Gothic" panose="020B0604020202020204" charset="0"/>
                <a:ea typeface="Cambria"/>
                <a:sym typeface="Cambria"/>
              </a:rPr>
              <a:t>PUBLICA UNA ENTRADA</a:t>
            </a:r>
            <a:endParaRPr lang="es-ES" sz="2000" dirty="0">
              <a:solidFill>
                <a:schemeClr val="tx1"/>
              </a:solidFill>
              <a:latin typeface="Franklin Gothic" panose="020B060402020202020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2553" y="1471043"/>
            <a:ext cx="6670431" cy="32755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96091" y="1703372"/>
            <a:ext cx="2564340" cy="2665784"/>
          </a:xfrm>
          <a:prstGeom prst="rect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rgbClr val="A13442"/>
                </a:solidFill>
                <a:latin typeface="Franklin Gothic Book" panose="020B0503020102020204" pitchFamily="34" charset="0"/>
              </a:rPr>
              <a:t>Es el momento de poner tu blog en marcha con la primera entrada. Sustituye el siguiente texto por una presentación breve. Puedes basarte en estas preguntas: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A13442"/>
                </a:solidFill>
                <a:latin typeface="Franklin Gothic Book" panose="020B0503020102020204" pitchFamily="34" charset="0"/>
              </a:rPr>
              <a:t>¿Quién eres y cuál es tu ubicación?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A13442"/>
                </a:solidFill>
                <a:latin typeface="Franklin Gothic Book" panose="020B0503020102020204" pitchFamily="34" charset="0"/>
              </a:rPr>
              <a:t>¿Por qué has creado el sitio?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A13442"/>
                </a:solidFill>
                <a:latin typeface="Franklin Gothic Book" panose="020B0503020102020204" pitchFamily="34" charset="0"/>
              </a:rPr>
              <a:t>¿Qué pueden encontrar los visitantes en él?</a:t>
            </a:r>
            <a:endParaRPr lang="es-ES" dirty="0">
              <a:solidFill>
                <a:srgbClr val="A13442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74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296091" y="285200"/>
            <a:ext cx="6747782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chemeClr val="bg1"/>
                </a:solidFill>
                <a:latin typeface="Franklin Gothic" panose="020B0604020202020204" charset="0"/>
                <a:ea typeface="Cambria"/>
                <a:sym typeface="Cambria"/>
              </a:rPr>
              <a:t>CATEGORÍAS Y ETIQUETAS</a:t>
            </a:r>
            <a:endParaRPr lang="es-ES" sz="2000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83982" y="2463191"/>
            <a:ext cx="4572000" cy="1384995"/>
          </a:xfrm>
          <a:prstGeom prst="rect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txBody>
          <a:bodyPr>
            <a:spAutoFit/>
          </a:bodyPr>
          <a:lstStyle/>
          <a:p>
            <a:r>
              <a:rPr lang="es-ES" dirty="0">
                <a:solidFill>
                  <a:srgbClr val="A13442"/>
                </a:solidFill>
              </a:rPr>
              <a:t>Las </a:t>
            </a:r>
            <a:r>
              <a:rPr lang="es-ES" b="1" dirty="0">
                <a:solidFill>
                  <a:srgbClr val="A13442"/>
                </a:solidFill>
              </a:rPr>
              <a:t>categorías y etiquetas</a:t>
            </a:r>
            <a:r>
              <a:rPr lang="es-ES" dirty="0">
                <a:solidFill>
                  <a:srgbClr val="A13442"/>
                </a:solidFill>
              </a:rPr>
              <a:t> no solo te ayudan a organizar tu contenido sino que también aumenta el número de visitantes de tu sitio a través del </a:t>
            </a:r>
            <a:r>
              <a:rPr lang="es-ES" dirty="0" smtClean="0">
                <a:solidFill>
                  <a:srgbClr val="A13442"/>
                </a:solidFill>
              </a:rPr>
              <a:t>Lector.</a:t>
            </a:r>
          </a:p>
          <a:p>
            <a:r>
              <a:rPr lang="es-ES" dirty="0" smtClean="0">
                <a:solidFill>
                  <a:srgbClr val="A13442"/>
                </a:solidFill>
              </a:rPr>
              <a:t>Haz </a:t>
            </a:r>
            <a:r>
              <a:rPr lang="es-ES" dirty="0">
                <a:solidFill>
                  <a:srgbClr val="A13442"/>
                </a:solidFill>
              </a:rPr>
              <a:t>clic en la sección Categorías y etiquetas para ampliarla y elige una o dos etiquetas que describan tu </a:t>
            </a:r>
            <a:r>
              <a:rPr lang="es-ES" dirty="0" smtClean="0">
                <a:solidFill>
                  <a:srgbClr val="A13442"/>
                </a:solidFill>
              </a:rPr>
              <a:t>entrada.</a:t>
            </a:r>
            <a:endParaRPr lang="es-ES" dirty="0">
              <a:solidFill>
                <a:srgbClr val="A13442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5007" y="1621082"/>
            <a:ext cx="2600325" cy="2886075"/>
          </a:xfrm>
          <a:prstGeom prst="rect">
            <a:avLst/>
          </a:prstGeom>
        </p:spPr>
      </p:pic>
      <p:sp>
        <p:nvSpPr>
          <p:cNvPr id="10" name="Flecha circular 9"/>
          <p:cNvSpPr/>
          <p:nvPr/>
        </p:nvSpPr>
        <p:spPr>
          <a:xfrm>
            <a:off x="6569706" y="783771"/>
            <a:ext cx="2385626" cy="2385989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rgbClr val="E2DC55"/>
          </a:solidFill>
          <a:ln>
            <a:solidFill>
              <a:srgbClr val="9A891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379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/>
        </p:nvSpPr>
        <p:spPr>
          <a:xfrm>
            <a:off x="8900" y="0"/>
            <a:ext cx="40908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Shape 224"/>
          <p:cNvSpPr/>
          <p:nvPr/>
        </p:nvSpPr>
        <p:spPr>
          <a:xfrm>
            <a:off x="4028300" y="2707188"/>
            <a:ext cx="2125508" cy="2186831"/>
          </a:xfrm>
          <a:prstGeom prst="ellipse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225" name="Shape 225"/>
          <p:cNvSpPr txBox="1"/>
          <p:nvPr/>
        </p:nvSpPr>
        <p:spPr>
          <a:xfrm>
            <a:off x="4325282" y="2798520"/>
            <a:ext cx="1579628" cy="1406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600" dirty="0">
                <a:solidFill>
                  <a:srgbClr val="FFFFFF"/>
                </a:solidFill>
              </a:rPr>
              <a:t>Con las imágenes destacadas, las páginas tienen un poco más de </a:t>
            </a:r>
            <a:r>
              <a:rPr lang="es-ES" sz="1600" dirty="0" smtClean="0">
                <a:solidFill>
                  <a:srgbClr val="FFFFFF"/>
                </a:solidFill>
              </a:rPr>
              <a:t>personalidad</a:t>
            </a:r>
            <a:endParaRPr sz="1600" dirty="0">
              <a:solidFill>
                <a:srgbClr val="FFFFFF"/>
              </a:solidFill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686300" y="508000"/>
            <a:ext cx="3342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341" y="1243893"/>
            <a:ext cx="1619250" cy="30289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Shape 179"/>
          <p:cNvSpPr/>
          <p:nvPr/>
        </p:nvSpPr>
        <p:spPr>
          <a:xfrm>
            <a:off x="296091" y="285200"/>
            <a:ext cx="4441059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chemeClr val="bg1"/>
                </a:solidFill>
                <a:latin typeface="Franklin Gothic" panose="020B0604020202020204" charset="0"/>
                <a:ea typeface="Cambria"/>
                <a:sym typeface="Cambria"/>
              </a:rPr>
              <a:t>IMAGEN DESTACADA</a:t>
            </a:r>
            <a:endParaRPr lang="es-ES" sz="2000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7196" y="2661138"/>
            <a:ext cx="2011804" cy="22328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3714" y="415587"/>
            <a:ext cx="4086200" cy="20065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Forma 18"/>
          <p:cNvSpPr/>
          <p:nvPr/>
        </p:nvSpPr>
        <p:spPr>
          <a:xfrm flipV="1">
            <a:off x="196007" y="1514193"/>
            <a:ext cx="2385626" cy="2385989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rgbClr val="E2DC55"/>
          </a:solidFill>
          <a:ln>
            <a:solidFill>
              <a:srgbClr val="9A891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0" name="Grupo 19"/>
          <p:cNvGrpSpPr/>
          <p:nvPr/>
        </p:nvGrpSpPr>
        <p:grpSpPr>
          <a:xfrm>
            <a:off x="716319" y="2375855"/>
            <a:ext cx="1325646" cy="662664"/>
            <a:chOff x="1696827" y="2265360"/>
            <a:chExt cx="1325646" cy="662664"/>
          </a:xfrm>
        </p:grpSpPr>
        <p:sp>
          <p:nvSpPr>
            <p:cNvPr id="21" name="Rectángulo 20"/>
            <p:cNvSpPr/>
            <p:nvPr/>
          </p:nvSpPr>
          <p:spPr>
            <a:xfrm>
              <a:off x="1696827" y="2265360"/>
              <a:ext cx="1325646" cy="66266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ctángulo 21"/>
            <p:cNvSpPr/>
            <p:nvPr/>
          </p:nvSpPr>
          <p:spPr>
            <a:xfrm>
              <a:off x="1696827" y="2265360"/>
              <a:ext cx="1325646" cy="6626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kern="1200" dirty="0">
                  <a:solidFill>
                    <a:srgbClr val="A13442"/>
                  </a:solidFill>
                  <a:latin typeface="Franklin Gothic" panose="020B0604020202020204" charset="0"/>
                </a:rPr>
                <a:t>Elige una </a:t>
              </a:r>
              <a:r>
                <a:rPr lang="es-ES" sz="1200" b="1" kern="1200" dirty="0">
                  <a:solidFill>
                    <a:srgbClr val="A13442"/>
                  </a:solidFill>
                  <a:latin typeface="Franklin Gothic" panose="020B0604020202020204" charset="0"/>
                </a:rPr>
                <a:t>imagen</a:t>
              </a:r>
              <a:r>
                <a:rPr lang="es-ES" sz="1200" kern="1200" dirty="0">
                  <a:solidFill>
                    <a:srgbClr val="A13442"/>
                  </a:solidFill>
                  <a:latin typeface="Franklin Gothic" panose="020B0604020202020204" charset="0"/>
                </a:rPr>
                <a:t> a continuación o añade otra de tu </a:t>
              </a:r>
              <a:r>
                <a:rPr lang="es-ES" sz="1200" kern="1200" dirty="0" smtClean="0">
                  <a:solidFill>
                    <a:srgbClr val="A13442"/>
                  </a:solidFill>
                  <a:latin typeface="Franklin Gothic" panose="020B0604020202020204" charset="0"/>
                </a:rPr>
                <a:t>computadora.</a:t>
              </a:r>
              <a:endParaRPr lang="es-ES" sz="1200" kern="1200" dirty="0">
                <a:solidFill>
                  <a:srgbClr val="A13442"/>
                </a:solidFill>
                <a:latin typeface="Franklin Gothic" panose="020B0604020202020204" charset="0"/>
              </a:endParaRPr>
            </a:p>
          </p:txBody>
        </p:sp>
      </p:grpSp>
      <p:sp>
        <p:nvSpPr>
          <p:cNvPr id="4" name="Flecha derecha 3"/>
          <p:cNvSpPr/>
          <p:nvPr/>
        </p:nvSpPr>
        <p:spPr>
          <a:xfrm>
            <a:off x="7501759" y="721900"/>
            <a:ext cx="902677" cy="508100"/>
          </a:xfrm>
          <a:prstGeom prst="rightArrow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lecha abajo 4"/>
          <p:cNvSpPr/>
          <p:nvPr/>
        </p:nvSpPr>
        <p:spPr>
          <a:xfrm>
            <a:off x="7279020" y="2932369"/>
            <a:ext cx="445477" cy="894350"/>
          </a:xfrm>
          <a:prstGeom prst="downArrow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6112" y="4490381"/>
            <a:ext cx="2028825" cy="542925"/>
          </a:xfrm>
          <a:prstGeom prst="rect">
            <a:avLst/>
          </a:prstGeom>
        </p:spPr>
      </p:pic>
      <p:sp>
        <p:nvSpPr>
          <p:cNvPr id="27" name="Flecha derecha 26"/>
          <p:cNvSpPr/>
          <p:nvPr/>
        </p:nvSpPr>
        <p:spPr>
          <a:xfrm>
            <a:off x="1042724" y="4449624"/>
            <a:ext cx="902677" cy="508100"/>
          </a:xfrm>
          <a:prstGeom prst="rightArrow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296091" y="285200"/>
            <a:ext cx="6747782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chemeClr val="bg1"/>
                </a:solidFill>
                <a:latin typeface="Franklin Gothic" panose="020B0604020202020204" charset="0"/>
                <a:ea typeface="Cambria"/>
                <a:sym typeface="Cambria"/>
              </a:rPr>
              <a:t>COMPARTE</a:t>
            </a:r>
            <a:endParaRPr lang="es-ES" sz="2000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96091" y="1128236"/>
            <a:ext cx="3236228" cy="738664"/>
          </a:xfrm>
          <a:prstGeom prst="rect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rgbClr val="A13442"/>
                </a:solidFill>
              </a:rPr>
              <a:t>Elige las </a:t>
            </a:r>
            <a:r>
              <a:rPr lang="es-ES" b="1" dirty="0" smtClean="0">
                <a:solidFill>
                  <a:srgbClr val="A13442"/>
                </a:solidFill>
              </a:rPr>
              <a:t>redes sociales </a:t>
            </a:r>
            <a:r>
              <a:rPr lang="es-ES" dirty="0" smtClean="0">
                <a:solidFill>
                  <a:srgbClr val="A13442"/>
                </a:solidFill>
              </a:rPr>
              <a:t>a través de las cuales quieras compartir tus entradas, y se hará automáticamente.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10" y="1979036"/>
            <a:ext cx="2165432" cy="292121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1438" y="1132765"/>
            <a:ext cx="4709342" cy="3708694"/>
          </a:xfrm>
          <a:prstGeom prst="rect">
            <a:avLst/>
          </a:prstGeom>
        </p:spPr>
      </p:pic>
      <p:sp>
        <p:nvSpPr>
          <p:cNvPr id="6" name="Llamada de flecha a la izquierda 5"/>
          <p:cNvSpPr/>
          <p:nvPr/>
        </p:nvSpPr>
        <p:spPr>
          <a:xfrm>
            <a:off x="5896708" y="285200"/>
            <a:ext cx="3048000" cy="2133600"/>
          </a:xfrm>
          <a:prstGeom prst="leftArrowCallout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rgbClr val="C00000"/>
                </a:solidFill>
                <a:latin typeface="Franklin Gothic Book" panose="020B0503020102020204" pitchFamily="34" charset="0"/>
              </a:rPr>
              <a:t>BOTONES DE COMPARTIR: Permite a los lectores que compartan fácilmente tus entradas con otras personas con la incorporación de botones para compartir en tu sitio.</a:t>
            </a:r>
          </a:p>
        </p:txBody>
      </p:sp>
    </p:spTree>
    <p:extLst>
      <p:ext uri="{BB962C8B-B14F-4D97-AF65-F5344CB8AC3E}">
        <p14:creationId xmlns:p14="http://schemas.microsoft.com/office/powerpoint/2010/main" val="203321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296091" y="285200"/>
            <a:ext cx="4604155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chemeClr val="bg1"/>
                </a:solidFill>
                <a:latin typeface="Franklin Gothic" panose="020B0604020202020204" charset="0"/>
                <a:ea typeface="Cambria"/>
                <a:sym typeface="Cambria"/>
              </a:rPr>
              <a:t>SLUG Y EXTRACTO</a:t>
            </a:r>
            <a:endParaRPr lang="es-ES" sz="2000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98253" y="2369541"/>
            <a:ext cx="4572000" cy="1600438"/>
          </a:xfrm>
          <a:prstGeom prst="rect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txBody>
          <a:bodyPr>
            <a:spAutoFit/>
          </a:bodyPr>
          <a:lstStyle/>
          <a:p>
            <a:pPr marL="285750" indent="-285750">
              <a:buClr>
                <a:srgbClr val="9A8919"/>
              </a:buCl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A13442"/>
                </a:solidFill>
              </a:rPr>
              <a:t>El </a:t>
            </a:r>
            <a:r>
              <a:rPr lang="es-ES" b="1" dirty="0" err="1">
                <a:solidFill>
                  <a:srgbClr val="A13442"/>
                </a:solidFill>
              </a:rPr>
              <a:t>slug</a:t>
            </a:r>
            <a:r>
              <a:rPr lang="es-ES" dirty="0">
                <a:solidFill>
                  <a:srgbClr val="A13442"/>
                </a:solidFill>
              </a:rPr>
              <a:t> es la parte de la dirección web que identifica una entrada específica dentro de un sitio. A menudo está basado en el título de la entrada</a:t>
            </a:r>
            <a:r>
              <a:rPr lang="es-ES" dirty="0" smtClean="0">
                <a:solidFill>
                  <a:srgbClr val="A1344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A13442"/>
                </a:solidFill>
              </a:rPr>
              <a:t>Los </a:t>
            </a:r>
            <a:r>
              <a:rPr lang="es-ES" b="1" dirty="0">
                <a:solidFill>
                  <a:srgbClr val="A13442"/>
                </a:solidFill>
              </a:rPr>
              <a:t>extractos</a:t>
            </a:r>
            <a:r>
              <a:rPr lang="es-ES" dirty="0">
                <a:solidFill>
                  <a:srgbClr val="A13442"/>
                </a:solidFill>
              </a:rPr>
              <a:t> son resúmenes breves que puedes añadir a las entradas. Algunos temas muestran extractos junto con los títulos de las entradas en la página de inicio y las páginas de archivo de tu sitio.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738" y="1778244"/>
            <a:ext cx="2343150" cy="2571750"/>
          </a:xfrm>
          <a:prstGeom prst="rect">
            <a:avLst/>
          </a:prstGeom>
        </p:spPr>
      </p:pic>
      <p:sp>
        <p:nvSpPr>
          <p:cNvPr id="10" name="Flecha circular 9"/>
          <p:cNvSpPr/>
          <p:nvPr/>
        </p:nvSpPr>
        <p:spPr>
          <a:xfrm>
            <a:off x="6569706" y="783771"/>
            <a:ext cx="2385626" cy="2385989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rgbClr val="E2DC55"/>
          </a:solidFill>
          <a:ln>
            <a:solidFill>
              <a:srgbClr val="9A891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3854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r="76538"/>
          <a:stretch/>
        </p:blipFill>
        <p:spPr>
          <a:xfrm>
            <a:off x="186869" y="1009610"/>
            <a:ext cx="1930714" cy="4052357"/>
          </a:xfrm>
          <a:prstGeom prst="rect">
            <a:avLst/>
          </a:prstGeom>
        </p:spPr>
      </p:pic>
      <p:sp>
        <p:nvSpPr>
          <p:cNvPr id="5" name="Flecha abajo 4"/>
          <p:cNvSpPr/>
          <p:nvPr/>
        </p:nvSpPr>
        <p:spPr>
          <a:xfrm>
            <a:off x="353740" y="2010507"/>
            <a:ext cx="457200" cy="808892"/>
          </a:xfrm>
          <a:prstGeom prst="downArrow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116" y="2777393"/>
            <a:ext cx="2091607" cy="222876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0257" y="1981199"/>
            <a:ext cx="2770955" cy="294101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0986" y="764972"/>
            <a:ext cx="1610227" cy="2054427"/>
          </a:xfrm>
          <a:prstGeom prst="rect">
            <a:avLst/>
          </a:prstGeom>
        </p:spPr>
      </p:pic>
      <p:sp>
        <p:nvSpPr>
          <p:cNvPr id="11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79"/>
          <p:cNvSpPr/>
          <p:nvPr/>
        </p:nvSpPr>
        <p:spPr>
          <a:xfrm>
            <a:off x="296091" y="285200"/>
            <a:ext cx="4475201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chemeClr val="bg1"/>
                </a:solidFill>
                <a:latin typeface="Franklin Gothic" panose="020B0604020202020204" charset="0"/>
                <a:ea typeface="Cambria"/>
                <a:sym typeface="Cambria"/>
              </a:rPr>
              <a:t>AÑADIR CONTENIDO</a:t>
            </a:r>
            <a:endParaRPr lang="es-ES" sz="2000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310915" y="1301300"/>
            <a:ext cx="3036994" cy="3130023"/>
          </a:xfrm>
          <a:prstGeom prst="rect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rgbClr val="A13442"/>
                </a:solidFill>
              </a:rPr>
              <a:t>Desde </a:t>
            </a:r>
            <a:r>
              <a:rPr lang="es-ES" b="1" dirty="0" smtClean="0">
                <a:solidFill>
                  <a:srgbClr val="A13442"/>
                </a:solidFill>
              </a:rPr>
              <a:t>Añadir</a:t>
            </a:r>
            <a:r>
              <a:rPr lang="es-ES" dirty="0" smtClean="0">
                <a:solidFill>
                  <a:srgbClr val="A13442"/>
                </a:solidFill>
              </a:rPr>
              <a:t> puedes incorporar diferentes tipos de </a:t>
            </a:r>
            <a:r>
              <a:rPr lang="es-ES" b="1" dirty="0" smtClean="0">
                <a:solidFill>
                  <a:srgbClr val="A13442"/>
                </a:solidFill>
              </a:rPr>
              <a:t>Contenidos</a:t>
            </a:r>
            <a:r>
              <a:rPr lang="es-ES" dirty="0" smtClean="0">
                <a:solidFill>
                  <a:srgbClr val="A1344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A13442"/>
                </a:solidFill>
              </a:rPr>
              <a:t>Imágenes, documentos, vídeos o audios propios.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A13442"/>
                </a:solidFill>
              </a:rPr>
              <a:t>Fotos de Google, conectándote a tu cuenta de Google.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A13442"/>
                </a:solidFill>
              </a:rPr>
              <a:t>Bibliotecas de </a:t>
            </a:r>
            <a:r>
              <a:rPr lang="es-ES" dirty="0">
                <a:solidFill>
                  <a:srgbClr val="A13442"/>
                </a:solidFill>
              </a:rPr>
              <a:t>fotos gratuitas: Fotos proporcionadas por </a:t>
            </a:r>
            <a:r>
              <a:rPr lang="es-ES" dirty="0" err="1" smtClean="0">
                <a:solidFill>
                  <a:srgbClr val="A13442"/>
                </a:solidFill>
              </a:rPr>
              <a:t>Pexels</a:t>
            </a:r>
            <a:r>
              <a:rPr lang="es-ES" dirty="0" smtClean="0">
                <a:solidFill>
                  <a:srgbClr val="A13442"/>
                </a:solidFill>
              </a:rPr>
              <a:t>, mediante un buscador.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A13442"/>
                </a:solidFill>
              </a:rPr>
              <a:t>Formularios </a:t>
            </a:r>
            <a:r>
              <a:rPr lang="es-ES" dirty="0">
                <a:solidFill>
                  <a:srgbClr val="A13442"/>
                </a:solidFill>
              </a:rPr>
              <a:t>de contacto</a:t>
            </a:r>
            <a:r>
              <a:rPr lang="es-ES" dirty="0" smtClean="0">
                <a:solidFill>
                  <a:srgbClr val="A13442"/>
                </a:solidFill>
              </a:rPr>
              <a:t>: si </a:t>
            </a:r>
            <a:r>
              <a:rPr lang="es-ES" dirty="0">
                <a:solidFill>
                  <a:srgbClr val="A13442"/>
                </a:solidFill>
              </a:rPr>
              <a:t>no haces ningún cambio aquí, se enviarán los comentarios al autor de la </a:t>
            </a:r>
            <a:r>
              <a:rPr lang="es-ES" dirty="0" smtClean="0">
                <a:solidFill>
                  <a:srgbClr val="A13442"/>
                </a:solidFill>
              </a:rPr>
              <a:t>entrada.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A13442"/>
                </a:solidFill>
              </a:rPr>
              <a:t>Añadir un botón de pago.</a:t>
            </a:r>
            <a:endParaRPr lang="es-ES" dirty="0">
              <a:solidFill>
                <a:srgbClr val="A13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43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91" y="1131871"/>
            <a:ext cx="6151601" cy="401162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082644" y="1548791"/>
            <a:ext cx="4972245" cy="3108543"/>
          </a:xfrm>
          <a:prstGeom prst="rect">
            <a:avLst/>
          </a:prstGeom>
          <a:solidFill>
            <a:srgbClr val="F0E8A7"/>
          </a:solidFill>
          <a:ln>
            <a:solidFill>
              <a:srgbClr val="9A8919"/>
            </a:solidFill>
          </a:ln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rgbClr val="A13442"/>
                </a:solidFill>
              </a:rPr>
              <a:t>Clica en </a:t>
            </a:r>
            <a:r>
              <a:rPr lang="es-ES" b="1" dirty="0" smtClean="0">
                <a:solidFill>
                  <a:srgbClr val="A13442"/>
                </a:solidFill>
              </a:rPr>
              <a:t>Vista Previa </a:t>
            </a:r>
            <a:r>
              <a:rPr lang="es-ES" dirty="0" smtClean="0">
                <a:solidFill>
                  <a:srgbClr val="A13442"/>
                </a:solidFill>
              </a:rPr>
              <a:t>para visualizar como quedaría tu entrada en el blog. </a:t>
            </a:r>
          </a:p>
          <a:p>
            <a:r>
              <a:rPr lang="es-ES" b="1" dirty="0" err="1" smtClean="0">
                <a:solidFill>
                  <a:srgbClr val="A13442"/>
                </a:solidFill>
              </a:rPr>
              <a:t>Wordpress</a:t>
            </a:r>
            <a:r>
              <a:rPr lang="es-ES" b="1" dirty="0" smtClean="0">
                <a:solidFill>
                  <a:srgbClr val="A13442"/>
                </a:solidFill>
              </a:rPr>
              <a:t> ofrece plantillas </a:t>
            </a:r>
            <a:r>
              <a:rPr lang="es-ES" b="1" dirty="0" err="1" smtClean="0">
                <a:solidFill>
                  <a:srgbClr val="A13442"/>
                </a:solidFill>
              </a:rPr>
              <a:t>Multidispositivo</a:t>
            </a:r>
            <a:r>
              <a:rPr lang="es-ES" b="1" dirty="0" smtClean="0">
                <a:solidFill>
                  <a:srgbClr val="A13442"/>
                </a:solidFill>
              </a:rPr>
              <a:t> </a:t>
            </a:r>
            <a:r>
              <a:rPr lang="es-ES" dirty="0" smtClean="0">
                <a:solidFill>
                  <a:srgbClr val="A13442"/>
                </a:solidFill>
              </a:rPr>
              <a:t>gracias </a:t>
            </a:r>
            <a:r>
              <a:rPr lang="es-ES" dirty="0">
                <a:solidFill>
                  <a:srgbClr val="A13442"/>
                </a:solidFill>
              </a:rPr>
              <a:t>a </a:t>
            </a:r>
            <a:r>
              <a:rPr lang="es-ES" dirty="0" smtClean="0">
                <a:solidFill>
                  <a:srgbClr val="A13442"/>
                </a:solidFill>
              </a:rPr>
              <a:t>las cuales el blog se </a:t>
            </a:r>
            <a:r>
              <a:rPr lang="es-ES" dirty="0">
                <a:solidFill>
                  <a:srgbClr val="A13442"/>
                </a:solidFill>
              </a:rPr>
              <a:t>verá siempre </a:t>
            </a:r>
            <a:r>
              <a:rPr lang="es-ES" dirty="0" smtClean="0">
                <a:solidFill>
                  <a:srgbClr val="A13442"/>
                </a:solidFill>
              </a:rPr>
              <a:t>perfecto en </a:t>
            </a:r>
            <a:r>
              <a:rPr lang="es-ES" dirty="0">
                <a:solidFill>
                  <a:srgbClr val="A13442"/>
                </a:solidFill>
              </a:rPr>
              <a:t>cualquier terminal. Actualiza tu web dónde quieras con </a:t>
            </a:r>
            <a:r>
              <a:rPr lang="es-ES" dirty="0" smtClean="0">
                <a:solidFill>
                  <a:srgbClr val="A13442"/>
                </a:solidFill>
              </a:rPr>
              <a:t>las apps </a:t>
            </a:r>
            <a:r>
              <a:rPr lang="es-ES" dirty="0">
                <a:solidFill>
                  <a:srgbClr val="A13442"/>
                </a:solidFill>
              </a:rPr>
              <a:t>gratuitas para </a:t>
            </a:r>
            <a:r>
              <a:rPr lang="es-ES" dirty="0" err="1">
                <a:solidFill>
                  <a:srgbClr val="A13442"/>
                </a:solidFill>
              </a:rPr>
              <a:t>iOs</a:t>
            </a:r>
            <a:r>
              <a:rPr lang="es-ES" dirty="0">
                <a:solidFill>
                  <a:srgbClr val="A13442"/>
                </a:solidFill>
              </a:rPr>
              <a:t> y Android</a:t>
            </a:r>
            <a:r>
              <a:rPr lang="es-ES" dirty="0" smtClean="0">
                <a:solidFill>
                  <a:srgbClr val="A13442"/>
                </a:solidFill>
              </a:rPr>
              <a:t>.</a:t>
            </a:r>
          </a:p>
          <a:p>
            <a:pPr fontAlgn="base"/>
            <a:r>
              <a:rPr lang="es-ES" b="1" dirty="0" smtClean="0">
                <a:solidFill>
                  <a:srgbClr val="A13442"/>
                </a:solidFill>
              </a:rPr>
              <a:t>Búsqueda Social</a:t>
            </a:r>
            <a:r>
              <a:rPr lang="es-ES" dirty="0" smtClean="0">
                <a:solidFill>
                  <a:srgbClr val="A13442"/>
                </a:solidFill>
              </a:rPr>
              <a:t>: obtén </a:t>
            </a:r>
            <a:r>
              <a:rPr lang="es-ES" dirty="0">
                <a:solidFill>
                  <a:srgbClr val="A13442"/>
                </a:solidFill>
              </a:rPr>
              <a:t>una vista previa del contenido de tu sitio tal como se mostrará en Facebook, en Twitter y en el lector de WordPress.com.</a:t>
            </a:r>
          </a:p>
          <a:p>
            <a:pPr fontAlgn="base"/>
            <a:r>
              <a:rPr lang="es-ES" dirty="0">
                <a:solidFill>
                  <a:srgbClr val="A13442"/>
                </a:solidFill>
              </a:rPr>
              <a:t>Controla el aspecto que tendrán los títulos de página en los resultados de búsqueda de Google.</a:t>
            </a:r>
          </a:p>
          <a:p>
            <a:pPr fontAlgn="base"/>
            <a:r>
              <a:rPr lang="es-ES" dirty="0">
                <a:solidFill>
                  <a:srgbClr val="A13442"/>
                </a:solidFill>
              </a:rPr>
              <a:t>Personaliza los metadatos de la página de inicio para cambiar el aspecto de tu sitio en los buscadores.</a:t>
            </a:r>
          </a:p>
          <a:p>
            <a:endParaRPr lang="es-ES" dirty="0">
              <a:solidFill>
                <a:srgbClr val="A13442"/>
              </a:solidFill>
            </a:endParaRPr>
          </a:p>
        </p:txBody>
      </p:sp>
      <p:sp>
        <p:nvSpPr>
          <p:cNvPr id="7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179"/>
          <p:cNvSpPr/>
          <p:nvPr/>
        </p:nvSpPr>
        <p:spPr>
          <a:xfrm>
            <a:off x="296091" y="285200"/>
            <a:ext cx="4475201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2800" b="1" dirty="0">
                <a:solidFill>
                  <a:schemeClr val="bg1"/>
                </a:solidFill>
                <a:latin typeface="Franklin Gothic" panose="020B0604020202020204" charset="0"/>
                <a:ea typeface="Cambria"/>
                <a:sym typeface="Cambria"/>
              </a:rPr>
              <a:t>VISTA PREVIA</a:t>
            </a:r>
          </a:p>
        </p:txBody>
      </p:sp>
    </p:spTree>
    <p:extLst>
      <p:ext uri="{BB962C8B-B14F-4D97-AF65-F5344CB8AC3E}">
        <p14:creationId xmlns:p14="http://schemas.microsoft.com/office/powerpoint/2010/main" val="12303355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/>
        </p:nvSpPr>
        <p:spPr>
          <a:xfrm>
            <a:off x="1359150" y="1106525"/>
            <a:ext cx="6425700" cy="7569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1359150" y="1863425"/>
            <a:ext cx="6425700" cy="20232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Shape 259"/>
          <p:cNvSpPr txBox="1"/>
          <p:nvPr/>
        </p:nvSpPr>
        <p:spPr>
          <a:xfrm>
            <a:off x="2780625" y="11681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1506150" y="2059425"/>
            <a:ext cx="6131700" cy="17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Echa un vistazo 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a </a:t>
            </a: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dirty="0">
                <a:solidFill>
                  <a:srgbClr val="FFFF00"/>
                </a:solidFill>
                <a:highlight>
                  <a:srgbClr val="B7B7B7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 dirty="0">
              <a:solidFill>
                <a:srgbClr val="FFFF00"/>
              </a:solidFill>
              <a:highlight>
                <a:srgbClr val="B7B7B7"/>
              </a:highlight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dirty="0">
                <a:latin typeface="Cambria"/>
                <a:ea typeface="Cambria"/>
                <a:cs typeface="Cambria"/>
                <a:sym typeface="Cambria"/>
              </a:rPr>
            </a:br>
            <a:endParaRPr sz="1800" dirty="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8925" y="0"/>
            <a:ext cx="2932200" cy="51435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2923300" y="1069475"/>
            <a:ext cx="5659200" cy="9624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175275" y="1069475"/>
            <a:ext cx="2748000" cy="18804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A13442"/>
              </a:solidFill>
            </a:endParaRPr>
          </a:p>
        </p:txBody>
      </p:sp>
      <p:sp>
        <p:nvSpPr>
          <p:cNvPr id="57" name="Shape 57"/>
          <p:cNvSpPr txBox="1"/>
          <p:nvPr/>
        </p:nvSpPr>
        <p:spPr>
          <a:xfrm>
            <a:off x="2985624" y="992375"/>
            <a:ext cx="4625667" cy="10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 dirty="0" smtClean="0">
                <a:solidFill>
                  <a:srgbClr val="A1344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COMPARTIR MEDIANTE BLOGS: WORDPRESS</a:t>
            </a:r>
            <a:endParaRPr sz="3000" b="1" dirty="0">
              <a:solidFill>
                <a:srgbClr val="A1344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Shape 58"/>
          <p:cNvSpPr txBox="1"/>
          <p:nvPr/>
        </p:nvSpPr>
        <p:spPr>
          <a:xfrm>
            <a:off x="152625" y="1069475"/>
            <a:ext cx="2793300" cy="12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18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Comunicación y </a:t>
            </a: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colaboración.</a:t>
            </a:r>
          </a:p>
          <a:p>
            <a:pPr lvl="0">
              <a:buClr>
                <a:schemeClr val="dk1"/>
              </a:buClr>
              <a:buSzPts val="1100"/>
            </a:pP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Compartir </a:t>
            </a:r>
            <a:r>
              <a:rPr lang="es-ES" sz="18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mediante tecnologías digitales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Shape 59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6" name="Shape 2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8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0" y="0"/>
            <a:ext cx="4019400" cy="10161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3140225" y="2241889"/>
            <a:ext cx="56115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>Conocer 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las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herramientas para crear </a:t>
            </a:r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y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mantener un blog</a:t>
            </a:r>
          </a:p>
          <a:p>
            <a:pPr lvl="0"/>
            <a:endParaRPr lang="es-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Crear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y </a:t>
            </a:r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mantener un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blog con </a:t>
            </a:r>
            <a:r>
              <a:rPr lang="es-ES" sz="1800" dirty="0" err="1" smtClean="0">
                <a:latin typeface="Franklin Gothic"/>
                <a:ea typeface="Franklin Gothic"/>
                <a:cs typeface="Franklin Gothic"/>
                <a:sym typeface="Franklin Gothic"/>
              </a:rPr>
              <a:t>Wordpress</a:t>
            </a:r>
            <a:endParaRPr lang="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9" name="Shape 69" descr="Ma_2.png"/>
          <p:cNvPicPr preferRelativeResize="0"/>
          <p:nvPr/>
        </p:nvPicPr>
        <p:blipFill rotWithShape="1">
          <a:blip r:embed="rId3">
            <a:alphaModFix/>
          </a:blip>
          <a:srcRect t="12969" b="17489"/>
          <a:stretch/>
        </p:blipFill>
        <p:spPr>
          <a:xfrm>
            <a:off x="0" y="2174000"/>
            <a:ext cx="3204150" cy="190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1506200" y="1263874"/>
            <a:ext cx="6245880" cy="3440206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1720075" y="1384524"/>
            <a:ext cx="5793000" cy="284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2" anchor="t" anchorCtr="0">
            <a:noAutofit/>
          </a:bodyPr>
          <a:lstStyle/>
          <a:p>
            <a:pPr marL="114300" lvl="0">
              <a:buClr>
                <a:srgbClr val="F0E8A7"/>
              </a:buClr>
              <a:buSzPts val="1800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¿QUÉ ES UN BLOG?</a:t>
            </a:r>
          </a:p>
          <a:p>
            <a:pPr marL="457200" lvl="4" indent="-342900">
              <a:buClr>
                <a:srgbClr val="F0E8A7"/>
              </a:buClr>
              <a:buSzPts val="1800"/>
              <a:buFont typeface="Franklin Gothic" panose="020B0604020202020204" charset="0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Características</a:t>
            </a:r>
          </a:p>
          <a:p>
            <a:pPr marL="114300" lvl="0">
              <a:buClr>
                <a:srgbClr val="F0E8A7"/>
              </a:buClr>
              <a:buSzPts val="1800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WORDPRESS</a:t>
            </a:r>
          </a:p>
          <a:p>
            <a:pPr marL="457200" lvl="1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Funcionalidades</a:t>
            </a:r>
          </a:p>
          <a:p>
            <a:pPr marL="457200" lvl="1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Diseño</a:t>
            </a:r>
          </a:p>
          <a:p>
            <a:pPr marL="114300" lvl="0">
              <a:buClr>
                <a:srgbClr val="F0E8A7"/>
              </a:buClr>
              <a:buSzPts val="1800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CREAR EL SITIO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Título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Dominio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Plan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Cuenta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endParaRPr lang="es-ES" sz="16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endParaRPr lang="es-ES" sz="16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endParaRPr lang="es-ES" sz="16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114300" lvl="0">
              <a:buClr>
                <a:srgbClr val="F0E8A7"/>
              </a:buClr>
              <a:buSzPts val="1800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PERSONALIZA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Icono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Lema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Foto de perfil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Página de contacto</a:t>
            </a:r>
          </a:p>
          <a:p>
            <a:pPr marL="114300" lvl="0">
              <a:buClr>
                <a:srgbClr val="F0E8A7"/>
              </a:buClr>
              <a:buSzPts val="1800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PUBLICA UNA ENTRADA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Categorías y etiquetas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Imagen destacada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Compartir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err="1" smtClean="0">
                <a:latin typeface="Franklin Gothic"/>
                <a:ea typeface="Franklin Gothic"/>
                <a:cs typeface="Franklin Gothic"/>
                <a:sym typeface="Franklin Gothic"/>
              </a:rPr>
              <a:t>Slug</a:t>
            </a: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 y extracto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Añadir contenido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Vista previa</a:t>
            </a:r>
          </a:p>
          <a:p>
            <a:pPr marL="457200" lvl="0" indent="-342900">
              <a:buClr>
                <a:srgbClr val="F0E8A7"/>
              </a:buClr>
              <a:buSzPts val="1800"/>
              <a:buFont typeface="Franklin Gothic"/>
              <a:buChar char="●"/>
            </a:pPr>
            <a:endParaRPr sz="16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" name="Grupo 3"/>
          <p:cNvGrpSpPr/>
          <p:nvPr/>
        </p:nvGrpSpPr>
        <p:grpSpPr>
          <a:xfrm>
            <a:off x="363097" y="1204762"/>
            <a:ext cx="3665203" cy="2740315"/>
            <a:chOff x="8900" y="4088075"/>
            <a:chExt cx="9135100" cy="891421"/>
          </a:xfrm>
        </p:grpSpPr>
        <p:sp>
          <p:nvSpPr>
            <p:cNvPr id="87" name="Shape 87"/>
            <p:cNvSpPr/>
            <p:nvPr/>
          </p:nvSpPr>
          <p:spPr>
            <a:xfrm>
              <a:off x="8900" y="4088075"/>
              <a:ext cx="9135100" cy="873300"/>
            </a:xfrm>
            <a:prstGeom prst="rect">
              <a:avLst/>
            </a:prstGeom>
            <a:solidFill>
              <a:srgbClr val="E2D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</p:txBody>
        </p:sp>
        <p:sp>
          <p:nvSpPr>
            <p:cNvPr id="88" name="Shape 88"/>
            <p:cNvSpPr txBox="1"/>
            <p:nvPr/>
          </p:nvSpPr>
          <p:spPr>
            <a:xfrm>
              <a:off x="568219" y="4106196"/>
              <a:ext cx="8553599" cy="87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100"/>
              </a:pPr>
              <a:r>
                <a:rPr lang="es-ES" sz="1800" dirty="0">
                  <a:solidFill>
                    <a:srgbClr val="F2F2F2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Un blog o bitácora es una página web de actualización frecuente que se compone de entradas o </a:t>
              </a:r>
              <a:r>
                <a:rPr lang="es-ES" sz="1800" dirty="0" err="1">
                  <a:solidFill>
                    <a:srgbClr val="F2F2F2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posts</a:t>
              </a:r>
              <a:r>
                <a:rPr lang="es-ES" sz="1800" dirty="0">
                  <a:solidFill>
                    <a:srgbClr val="F2F2F2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 mostrados cronológicamente, del más reciente al más antiguo, como si se tratara de un diario o un cuaderno de notas. </a:t>
              </a:r>
              <a:endParaRPr dirty="0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752" y="6434"/>
            <a:ext cx="3430715" cy="5143500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6299034" y="2425638"/>
            <a:ext cx="2611354" cy="2591987"/>
            <a:chOff x="6053675" y="900149"/>
            <a:chExt cx="2611354" cy="2591987"/>
          </a:xfrm>
        </p:grpSpPr>
        <p:sp>
          <p:nvSpPr>
            <p:cNvPr id="92" name="Shape 92"/>
            <p:cNvSpPr/>
            <p:nvPr/>
          </p:nvSpPr>
          <p:spPr>
            <a:xfrm>
              <a:off x="6053675" y="900149"/>
              <a:ext cx="2611354" cy="2591987"/>
            </a:xfrm>
            <a:prstGeom prst="ellipse">
              <a:avLst/>
            </a:prstGeom>
            <a:solidFill>
              <a:srgbClr val="A13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</p:txBody>
        </p:sp>
        <p:sp>
          <p:nvSpPr>
            <p:cNvPr id="93" name="Shape 93"/>
            <p:cNvSpPr txBox="1"/>
            <p:nvPr/>
          </p:nvSpPr>
          <p:spPr>
            <a:xfrm>
              <a:off x="6201616" y="1269188"/>
              <a:ext cx="2351700" cy="153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800" dirty="0" smtClean="0">
                  <a:solidFill>
                    <a:srgbClr val="F2F2F2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No se debe dejar pasar demasiado tiempo entre entrada y entrada. Se pueden crear con antelación y publicarlas cuando decidamos</a:t>
              </a:r>
              <a:endParaRPr sz="1800" b="1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</p:txBody>
        </p:sp>
      </p:grpSp>
      <p:sp>
        <p:nvSpPr>
          <p:cNvPr id="12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179"/>
          <p:cNvSpPr/>
          <p:nvPr/>
        </p:nvSpPr>
        <p:spPr>
          <a:xfrm>
            <a:off x="353089" y="258764"/>
            <a:ext cx="6361220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2800" b="1" dirty="0">
                <a:solidFill>
                  <a:schemeClr val="tx1"/>
                </a:solidFill>
                <a:latin typeface="Franklin Gothic" panose="020B0604020202020204" charset="0"/>
                <a:ea typeface="Cambria"/>
                <a:cs typeface="Cambria"/>
                <a:sym typeface="Cambria"/>
              </a:rPr>
              <a:t>¿QUÉ ES UN BLOG?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1256700" y="62375"/>
            <a:ext cx="5753700" cy="8556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 txBox="1"/>
          <p:nvPr/>
        </p:nvSpPr>
        <p:spPr>
          <a:xfrm>
            <a:off x="1328400" y="160702"/>
            <a:ext cx="7005000" cy="7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 smtClean="0">
                <a:solidFill>
                  <a:schemeClr val="bg1"/>
                </a:solidFill>
                <a:latin typeface="Franklin Gothic" panose="020B0604020202020204" charset="0"/>
                <a:cs typeface="Arial" panose="020B0604020202020204" pitchFamily="34" charset="0"/>
              </a:rPr>
              <a:t>CARACTERÍSTICAS DE LOS BLOGS</a:t>
            </a:r>
            <a:endParaRPr sz="2800" b="1" dirty="0">
              <a:solidFill>
                <a:schemeClr val="bg1"/>
              </a:solidFill>
              <a:latin typeface="Franklin Gothic" panose="020B0604020202020204" charset="0"/>
              <a:cs typeface="Arial" panose="020B0604020202020204" pitchFamily="34" charset="0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3636770" y="4404225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221845"/>
              </p:ext>
            </p:extLst>
          </p:nvPr>
        </p:nvGraphicFramePr>
        <p:xfrm>
          <a:off x="478530" y="1329009"/>
          <a:ext cx="8049980" cy="27088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5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56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El conjunto de entradas del blog quedan almacenadas en la página formando un archivo que el lector puede consultar cuando quiera.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49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Las entradas pueden mezclar distintos tipos de documentos: texto, imagen, vídeo, audio, etc.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49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Ofrecen la posibilidad de crear etiquetas y categorías para organizar los post por temas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49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dirty="0" smtClean="0"/>
                        <a:t>Se pueden participar activamente, fomentando el debate y la exposición de ideas. </a:t>
                      </a:r>
                    </a:p>
                    <a:p>
                      <a:r>
                        <a:rPr lang="es-ES" dirty="0" smtClean="0"/>
                        <a:t>Los lectores nos pueden dejar comentarios en cada entrada en relación a lo que nosotros hemos escrito.</a:t>
                      </a:r>
                      <a:endParaRPr lang="es-ES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49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Se pueden</a:t>
                      </a:r>
                      <a:r>
                        <a:rPr lang="es-ES" baseline="0" dirty="0" smtClean="0"/>
                        <a:t> o</a:t>
                      </a:r>
                      <a:r>
                        <a:rPr lang="es-ES" dirty="0" smtClean="0"/>
                        <a:t>rganizar los contenidos mediante categorías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1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258" y="2992382"/>
            <a:ext cx="277158" cy="293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671" y="2375799"/>
            <a:ext cx="277158" cy="293686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121"/>
          <p:cNvSpPr/>
          <p:nvPr/>
        </p:nvSpPr>
        <p:spPr>
          <a:xfrm>
            <a:off x="3762102" y="4180930"/>
            <a:ext cx="4921455" cy="911656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A </a:t>
            </a:r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través de los comentarios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podemos </a:t>
            </a:r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crear una red de contactos de personas interesadas en los mismos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temas de </a:t>
            </a:r>
            <a:r>
              <a:rPr lang="es-ES" sz="1800" dirty="0">
                <a:latin typeface="Franklin Gothic"/>
                <a:ea typeface="Franklin Gothic"/>
                <a:cs typeface="Franklin Gothic"/>
                <a:sym typeface="Franklin Gothic"/>
              </a:rPr>
              <a:t>trabajo o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investigación</a:t>
            </a:r>
            <a:endParaRPr lang="es-ES"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6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11420">
            <a:off x="8477826" y="3691176"/>
            <a:ext cx="478455" cy="925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389" y="1946031"/>
            <a:ext cx="280440" cy="29263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389" y="1422107"/>
            <a:ext cx="280440" cy="29263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389" y="3643085"/>
            <a:ext cx="280440" cy="29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9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/>
        </p:nvSpPr>
        <p:spPr>
          <a:xfrm>
            <a:off x="1114025" y="32975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3277300" y="328530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5460799" y="328530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296091" y="285200"/>
            <a:ext cx="6574972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800" b="1" dirty="0" smtClean="0">
                <a:solidFill>
                  <a:schemeClr val="tx1"/>
                </a:solidFill>
                <a:latin typeface="Franklin Gothic" panose="020B0604020202020204" charset="0"/>
                <a:ea typeface="Cambria"/>
                <a:cs typeface="Cambria"/>
                <a:sym typeface="Cambria"/>
              </a:rPr>
              <a:t>WORDPRESS</a:t>
            </a:r>
            <a:endParaRPr lang="es-ES" sz="2000" dirty="0">
              <a:solidFill>
                <a:schemeClr val="tx1"/>
              </a:solidFill>
              <a:latin typeface="Franklin Gothic" panose="020B0604020202020204" charset="0"/>
            </a:endParaRPr>
          </a:p>
        </p:txBody>
      </p:sp>
      <p:sp>
        <p:nvSpPr>
          <p:cNvPr id="184" name="Shape 184"/>
          <p:cNvSpPr txBox="1"/>
          <p:nvPr/>
        </p:nvSpPr>
        <p:spPr>
          <a:xfrm>
            <a:off x="1515075" y="4106750"/>
            <a:ext cx="17826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/>
              <a:t>Clica en Blogs</a:t>
            </a:r>
            <a:endParaRPr dirty="0"/>
          </a:p>
        </p:txBody>
      </p:sp>
      <p:pic>
        <p:nvPicPr>
          <p:cNvPr id="185" name="Shape 185" descr="1.png"/>
          <p:cNvPicPr preferRelativeResize="0"/>
          <p:nvPr/>
        </p:nvPicPr>
        <p:blipFill>
          <a:blip r:embed="rId3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048315" y="3384325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Shape 186" descr="2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170788" y="3384337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Shape 187" descr="3.png"/>
          <p:cNvPicPr preferRelativeResize="0"/>
          <p:nvPr/>
        </p:nvPicPr>
        <p:blipFill>
          <a:blip r:embed="rId5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469140" y="3384325"/>
            <a:ext cx="716125" cy="72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Shape 188"/>
          <p:cNvSpPr txBox="1"/>
          <p:nvPr/>
        </p:nvSpPr>
        <p:spPr>
          <a:xfrm>
            <a:off x="3640575" y="4106750"/>
            <a:ext cx="19545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/>
              <a:t>O clica en Empieza ahora</a:t>
            </a:r>
            <a:endParaRPr dirty="0"/>
          </a:p>
        </p:txBody>
      </p:sp>
      <p:sp>
        <p:nvSpPr>
          <p:cNvPr id="189" name="Shape 189"/>
          <p:cNvSpPr txBox="1"/>
          <p:nvPr/>
        </p:nvSpPr>
        <p:spPr>
          <a:xfrm>
            <a:off x="5699525" y="4106750"/>
            <a:ext cx="2094600" cy="8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I</a:t>
            </a:r>
            <a:r>
              <a:rPr lang="es" dirty="0" smtClean="0"/>
              <a:t>ntroduce los datos de tu blog</a:t>
            </a:r>
            <a:endParaRPr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874" y="1379705"/>
            <a:ext cx="7367451" cy="1570540"/>
          </a:xfrm>
          <a:prstGeom prst="rect">
            <a:avLst/>
          </a:prstGeom>
        </p:spPr>
      </p:pic>
      <p:sp>
        <p:nvSpPr>
          <p:cNvPr id="14" name="Shape 92"/>
          <p:cNvSpPr/>
          <p:nvPr/>
        </p:nvSpPr>
        <p:spPr>
          <a:xfrm>
            <a:off x="7529975" y="1748188"/>
            <a:ext cx="1548244" cy="1536762"/>
          </a:xfrm>
          <a:prstGeom prst="ellipse">
            <a:avLst/>
          </a:prstGeom>
          <a:solidFill>
            <a:srgbClr val="A134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" name="Shape 93"/>
          <p:cNvSpPr txBox="1"/>
          <p:nvPr/>
        </p:nvSpPr>
        <p:spPr>
          <a:xfrm>
            <a:off x="7620249" y="1963138"/>
            <a:ext cx="1394298" cy="908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 smtClean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Empieza aquí a usar Wordpress</a:t>
            </a:r>
            <a:endParaRPr sz="1800" b="1" dirty="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0"/>
            <a:ext cx="41619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353089" y="258764"/>
            <a:ext cx="7630326" cy="498571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2800" b="1" dirty="0" smtClean="0">
                <a:solidFill>
                  <a:srgbClr val="FFFFFF"/>
                </a:solidFill>
                <a:latin typeface="Franklin Gothic" panose="020B0604020202020204" charset="0"/>
                <a:ea typeface="Cambria"/>
                <a:cs typeface="Cambria"/>
                <a:sym typeface="Cambria"/>
              </a:rPr>
              <a:t>FUNCIONALIDADES QUE OFRECE WORDPRESS</a:t>
            </a:r>
            <a:endParaRPr lang="es-ES" sz="2000" dirty="0">
              <a:solidFill>
                <a:srgbClr val="FFFFFF"/>
              </a:solidFill>
              <a:latin typeface="Franklin Gothic" panose="020B0604020202020204" charset="0"/>
            </a:endParaRPr>
          </a:p>
        </p:txBody>
      </p:sp>
      <p:graphicFrame>
        <p:nvGraphicFramePr>
          <p:cNvPr id="16" name="Shape 100"/>
          <p:cNvGraphicFramePr/>
          <p:nvPr>
            <p:extLst>
              <p:ext uri="{D42A27DB-BD31-4B8C-83A1-F6EECF244321}">
                <p14:modId xmlns:p14="http://schemas.microsoft.com/office/powerpoint/2010/main" val="2350448614"/>
              </p:ext>
            </p:extLst>
          </p:nvPr>
        </p:nvGraphicFramePr>
        <p:xfrm>
          <a:off x="195430" y="1158239"/>
          <a:ext cx="8731750" cy="3727633"/>
        </p:xfrm>
        <a:graphic>
          <a:graphicData uri="http://schemas.openxmlformats.org/drawingml/2006/table">
            <a:tbl>
              <a:tblPr>
                <a:noFill/>
                <a:tableStyleId>{E8580EBE-2972-4503-9495-B69A6A23A774}</a:tableStyleId>
              </a:tblPr>
              <a:tblGrid>
                <a:gridCol w="250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24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724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 dirty="0" smtClean="0">
                          <a:solidFill>
                            <a:srgbClr val="FFFFFF"/>
                          </a:solidFill>
                        </a:rPr>
                        <a:t>EXPANSIÓN</a:t>
                      </a:r>
                      <a:endParaRPr b="1"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dirty="0" smtClean="0">
                          <a:latin typeface="Franklin Gothic" panose="020B0604020202020204" charset="0"/>
                          <a:ea typeface="Franklin Gothic"/>
                          <a:cs typeface="Franklin Gothic"/>
                          <a:sym typeface="Franklin Gothic"/>
                        </a:rPr>
                        <a:t>Puedes expandir tu contenido</a:t>
                      </a:r>
                      <a:r>
                        <a:rPr lang="es-ES" sz="1400" baseline="0" dirty="0" smtClean="0">
                          <a:latin typeface="Franklin Gothic" panose="020B0604020202020204" charset="0"/>
                          <a:ea typeface="Franklin Gothic"/>
                          <a:cs typeface="Franklin Gothic"/>
                          <a:sym typeface="Franklin Gothic"/>
                        </a:rPr>
                        <a:t> a través de las redes sociales gracias a las funciones integradas de Wordpress</a:t>
                      </a:r>
                      <a:endParaRPr sz="1400" i="1" dirty="0">
                        <a:highlight>
                          <a:srgbClr val="FFFF00"/>
                        </a:highlight>
                        <a:latin typeface="Franklin Gothic" panose="020B0604020202020204" charset="0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179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 dirty="0" smtClean="0">
                          <a:solidFill>
                            <a:srgbClr val="FFFFFF"/>
                          </a:solidFill>
                        </a:rPr>
                        <a:t>ALOJAMIENTO</a:t>
                      </a:r>
                      <a:endParaRPr lang="es-ES" b="1"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dirty="0" smtClean="0">
                          <a:latin typeface="Franklin Gothic" panose="020B0604020202020204" charset="0"/>
                          <a:ea typeface="Franklin Gothic"/>
                          <a:cs typeface="Franklin Gothic"/>
                          <a:sym typeface="Franklin Gothic"/>
                        </a:rPr>
                        <a:t>Puedes alojar el</a:t>
                      </a:r>
                      <a:r>
                        <a:rPr lang="es-ES" sz="1400" baseline="0" dirty="0" smtClean="0">
                          <a:latin typeface="Franklin Gothic" panose="020B0604020202020204" charset="0"/>
                          <a:ea typeface="Franklin Gothic"/>
                          <a:cs typeface="Franklin Gothic"/>
                          <a:sym typeface="Franklin Gothic"/>
                        </a:rPr>
                        <a:t> diseño de tu blog de forma segura en servidores de varios centros de datos</a:t>
                      </a:r>
                      <a:endParaRPr sz="1400" i="1" dirty="0">
                        <a:highlight>
                          <a:srgbClr val="FFFF00"/>
                        </a:highlight>
                        <a:latin typeface="Franklin Gothic" panose="020B0604020202020204" charset="0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2088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 dirty="0" smtClean="0">
                          <a:solidFill>
                            <a:srgbClr val="FFFFFF"/>
                          </a:solidFill>
                        </a:rPr>
                        <a:t>DISEÑO</a:t>
                      </a:r>
                      <a:endParaRPr lang="es-ES" b="1" dirty="0">
                        <a:solidFill>
                          <a:srgbClr val="FFFFFF"/>
                        </a:solidFill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dirty="0" smtClean="0">
                          <a:latin typeface="Franklin Gothic" panose="020B0604020202020204" charset="0"/>
                          <a:ea typeface="Franklin Gothic"/>
                          <a:cs typeface="Franklin Gothic"/>
                          <a:sym typeface="Franklin Gothic"/>
                        </a:rPr>
                        <a:t>Puedes tener</a:t>
                      </a:r>
                      <a:r>
                        <a:rPr lang="es-ES" sz="1400" baseline="0" dirty="0" smtClean="0">
                          <a:latin typeface="Franklin Gothic" panose="020B0604020202020204" charset="0"/>
                          <a:ea typeface="Franklin Gothic"/>
                          <a:cs typeface="Franklin Gothic"/>
                          <a:sym typeface="Franklin Gothic"/>
                        </a:rPr>
                        <a:t> un diseño moderno y personalizado con las funcionalidades que elijas</a:t>
                      </a:r>
                      <a:endParaRPr sz="140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Franklin Gothic" panose="020B0604020202020204" charset="0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2088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 smtClean="0">
                          <a:solidFill>
                            <a:srgbClr val="FFFFFF"/>
                          </a:solidFill>
                          <a:latin typeface="+mn-lt"/>
                        </a:rPr>
                        <a:t>ESTADÍSTICAS</a:t>
                      </a:r>
                      <a:endParaRPr lang="es-ES" sz="1400" b="1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s-ES" sz="1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Franklin Gothic" panose="020B0604020202020204" charset="0"/>
                          <a:ea typeface="Arial"/>
                          <a:cs typeface="Arial"/>
                          <a:sym typeface="Arial"/>
                        </a:rPr>
                        <a:t>Mantente al día de la actividad de tu blog, averigua</a:t>
                      </a:r>
                      <a:r>
                        <a:rPr lang="es-ES" sz="1400" b="0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Franklin Gothic" panose="020B0604020202020204" charset="0"/>
                          <a:ea typeface="Arial"/>
                          <a:cs typeface="Arial"/>
                          <a:sym typeface="Arial"/>
                        </a:rPr>
                        <a:t> cómo te han encontrado y qué </a:t>
                      </a:r>
                      <a:r>
                        <a:rPr lang="es-ES" sz="1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Franklin Gothic" panose="020B0604020202020204" charset="0"/>
                          <a:ea typeface="Arial"/>
                          <a:cs typeface="Arial"/>
                          <a:sym typeface="Arial"/>
                        </a:rPr>
                        <a:t>visitas y entradas han gustado más a tus lectores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088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 smtClean="0">
                          <a:solidFill>
                            <a:srgbClr val="FFFFFF"/>
                          </a:solidFill>
                          <a:latin typeface="+mn-lt"/>
                        </a:rPr>
                        <a:t>MULTIDISPOSITIVO</a:t>
                      </a:r>
                      <a:endParaRPr lang="es-ES" sz="1400" b="1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s-ES" sz="1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Franklin Gothic" panose="020B0604020202020204" charset="0"/>
                          <a:ea typeface="Arial"/>
                          <a:cs typeface="Arial"/>
                          <a:sym typeface="Arial"/>
                        </a:rPr>
                        <a:t>Temas adaptables para aplicaciones móviles y ordenadores</a:t>
                      </a:r>
                      <a:r>
                        <a:rPr lang="es-ES" sz="1400" b="0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Franklin Gothic" panose="020B0604020202020204" charset="0"/>
                          <a:ea typeface="Arial"/>
                          <a:cs typeface="Arial"/>
                          <a:sym typeface="Arial"/>
                        </a:rPr>
                        <a:t> para disfrutar del blog desde </a:t>
                      </a:r>
                      <a:r>
                        <a:rPr lang="es-ES" sz="1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Franklin Gothic" panose="020B0604020202020204" charset="0"/>
                          <a:ea typeface="Arial"/>
                          <a:cs typeface="Arial"/>
                          <a:sym typeface="Arial"/>
                        </a:rPr>
                        <a:t>cualquier dispositivo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34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1299</Words>
  <Application>Microsoft Office PowerPoint</Application>
  <PresentationFormat>Presentación en pantalla (16:9)</PresentationFormat>
  <Paragraphs>185</Paragraphs>
  <Slides>30</Slides>
  <Notes>27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9" baseType="lpstr">
      <vt:lpstr>Arial</vt:lpstr>
      <vt:lpstr>Franklin Gothic Book</vt:lpstr>
      <vt:lpstr>Calibri</vt:lpstr>
      <vt:lpstr>Franklin Gothic</vt:lpstr>
      <vt:lpstr>Verdana</vt:lpstr>
      <vt:lpstr>Bliss Pro</vt:lpstr>
      <vt:lpstr>Candara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Corral</dc:creator>
  <cp:lastModifiedBy>Garbiñe Ustarroz</cp:lastModifiedBy>
  <cp:revision>56</cp:revision>
  <dcterms:modified xsi:type="dcterms:W3CDTF">2019-07-18T14:27:30Z</dcterms:modified>
</cp:coreProperties>
</file>