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374" r:id="rId4"/>
    <p:sldId id="384" r:id="rId5"/>
    <p:sldId id="383" r:id="rId6"/>
    <p:sldId id="385" r:id="rId7"/>
    <p:sldId id="412" r:id="rId8"/>
    <p:sldId id="414" r:id="rId9"/>
    <p:sldId id="416" r:id="rId10"/>
    <p:sldId id="420" r:id="rId11"/>
    <p:sldId id="422" r:id="rId12"/>
    <p:sldId id="428" r:id="rId13"/>
    <p:sldId id="357" r:id="rId14"/>
    <p:sldId id="358" r:id="rId15"/>
    <p:sldId id="343" r:id="rId16"/>
    <p:sldId id="429" r:id="rId17"/>
    <p:sldId id="430" r:id="rId18"/>
    <p:sldId id="337" r:id="rId19"/>
    <p:sldId id="258" r:id="rId20"/>
    <p:sldId id="338" r:id="rId21"/>
    <p:sldId id="431" r:id="rId22"/>
    <p:sldId id="339" r:id="rId23"/>
    <p:sldId id="432" r:id="rId24"/>
    <p:sldId id="340" r:id="rId25"/>
    <p:sldId id="310" r:id="rId26"/>
    <p:sldId id="341" r:id="rId27"/>
    <p:sldId id="311" r:id="rId28"/>
    <p:sldId id="342" r:id="rId29"/>
    <p:sldId id="871" r:id="rId30"/>
    <p:sldId id="872" r:id="rId31"/>
    <p:sldId id="259" r:id="rId3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BC3"/>
    <a:srgbClr val="C4B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1"/>
    <p:restoredTop sz="94737"/>
  </p:normalViewPr>
  <p:slideViewPr>
    <p:cSldViewPr snapToGrid="0">
      <p:cViewPr>
        <p:scale>
          <a:sx n="112" d="100"/>
          <a:sy n="112" d="100"/>
        </p:scale>
        <p:origin x="-180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ACB8D-2648-3342-B417-1EC1F6CB8D1E}" type="doc">
      <dgm:prSet loTypeId="urn:microsoft.com/office/officeart/2005/8/layout/cycle6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9B8159E8-0636-754E-895C-EEBD1D8A6D3D}">
      <dgm:prSet phldrT="[Texto]" custT="1"/>
      <dgm:spPr/>
      <dgm:t>
        <a:bodyPr/>
        <a:lstStyle/>
        <a:p>
          <a:r>
            <a:rPr lang="es-ES" sz="2000" dirty="0"/>
            <a:t>Asimilativa</a:t>
          </a:r>
        </a:p>
      </dgm:t>
    </dgm:pt>
    <dgm:pt modelId="{C151F40E-2CE9-054C-90F7-3D378116EB7E}" type="parTrans" cxnId="{A5CE2C67-36FB-5A43-9646-3F732BF45152}">
      <dgm:prSet/>
      <dgm:spPr/>
      <dgm:t>
        <a:bodyPr/>
        <a:lstStyle/>
        <a:p>
          <a:endParaRPr lang="es-ES"/>
        </a:p>
      </dgm:t>
    </dgm:pt>
    <dgm:pt modelId="{319C074A-2D86-C046-802B-2F7044F97906}" type="sibTrans" cxnId="{A5CE2C67-36FB-5A43-9646-3F732BF45152}">
      <dgm:prSet/>
      <dgm:spPr/>
      <dgm:t>
        <a:bodyPr/>
        <a:lstStyle/>
        <a:p>
          <a:endParaRPr lang="es-ES"/>
        </a:p>
      </dgm:t>
    </dgm:pt>
    <dgm:pt modelId="{7E4474A3-7805-934F-ACF9-E8A73AB45B53}">
      <dgm:prSet phldrT="[Texto]" custT="1"/>
      <dgm:spPr/>
      <dgm:t>
        <a:bodyPr/>
        <a:lstStyle/>
        <a:p>
          <a:r>
            <a:rPr lang="es-ES" sz="2000" dirty="0"/>
            <a:t>Gestión de información</a:t>
          </a:r>
        </a:p>
      </dgm:t>
    </dgm:pt>
    <dgm:pt modelId="{8A0C6722-67AB-A04C-8173-AEBC9EC81682}" type="parTrans" cxnId="{759A8536-659D-F241-BAA3-4BD488AA6B24}">
      <dgm:prSet/>
      <dgm:spPr/>
      <dgm:t>
        <a:bodyPr/>
        <a:lstStyle/>
        <a:p>
          <a:endParaRPr lang="es-ES"/>
        </a:p>
      </dgm:t>
    </dgm:pt>
    <dgm:pt modelId="{4A055827-0310-5648-AD20-3DFF4DE1D04A}" type="sibTrans" cxnId="{759A8536-659D-F241-BAA3-4BD488AA6B24}">
      <dgm:prSet/>
      <dgm:spPr/>
      <dgm:t>
        <a:bodyPr/>
        <a:lstStyle/>
        <a:p>
          <a:endParaRPr lang="es-ES"/>
        </a:p>
      </dgm:t>
    </dgm:pt>
    <dgm:pt modelId="{A8792925-DDEC-E94A-A37C-24F972A4ADB3}">
      <dgm:prSet phldrT="[Texto]" custT="1"/>
      <dgm:spPr/>
      <dgm:t>
        <a:bodyPr/>
        <a:lstStyle/>
        <a:p>
          <a:r>
            <a:rPr lang="es-ES" sz="2000" dirty="0"/>
            <a:t>Productiva</a:t>
          </a:r>
        </a:p>
      </dgm:t>
    </dgm:pt>
    <dgm:pt modelId="{04DAD1CD-1208-324D-9F93-2FC997B23366}" type="parTrans" cxnId="{CDD5EA5A-B98E-3B46-8DEC-2996FA870545}">
      <dgm:prSet/>
      <dgm:spPr/>
      <dgm:t>
        <a:bodyPr/>
        <a:lstStyle/>
        <a:p>
          <a:endParaRPr lang="es-ES"/>
        </a:p>
      </dgm:t>
    </dgm:pt>
    <dgm:pt modelId="{1D7A60AB-438E-0B40-B3E7-4EDA4BD62B94}" type="sibTrans" cxnId="{CDD5EA5A-B98E-3B46-8DEC-2996FA870545}">
      <dgm:prSet/>
      <dgm:spPr/>
      <dgm:t>
        <a:bodyPr/>
        <a:lstStyle/>
        <a:p>
          <a:endParaRPr lang="es-ES"/>
        </a:p>
      </dgm:t>
    </dgm:pt>
    <dgm:pt modelId="{6D563F90-A5EB-9A44-AAC8-8E6B65ABA23C}">
      <dgm:prSet phldrT="[Texto]" custT="1"/>
      <dgm:spPr/>
      <dgm:t>
        <a:bodyPr/>
        <a:lstStyle/>
        <a:p>
          <a:r>
            <a:rPr lang="es-ES" sz="2000" dirty="0"/>
            <a:t>Comunicativa</a:t>
          </a:r>
        </a:p>
      </dgm:t>
    </dgm:pt>
    <dgm:pt modelId="{7DDFA939-9E41-1749-8DC6-9EE033457ED6}" type="parTrans" cxnId="{9B2621A1-B7CA-5B4A-8294-B53586A59D33}">
      <dgm:prSet/>
      <dgm:spPr/>
      <dgm:t>
        <a:bodyPr/>
        <a:lstStyle/>
        <a:p>
          <a:endParaRPr lang="es-ES"/>
        </a:p>
      </dgm:t>
    </dgm:pt>
    <dgm:pt modelId="{C4F61469-086F-8A42-9359-421756FF7B7E}" type="sibTrans" cxnId="{9B2621A1-B7CA-5B4A-8294-B53586A59D33}">
      <dgm:prSet/>
      <dgm:spPr/>
      <dgm:t>
        <a:bodyPr/>
        <a:lstStyle/>
        <a:p>
          <a:endParaRPr lang="es-ES"/>
        </a:p>
      </dgm:t>
    </dgm:pt>
    <dgm:pt modelId="{314C7D44-71D9-0C47-895E-99DD91AB93D4}">
      <dgm:prSet phldrT="[Texto]" custT="1"/>
      <dgm:spPr/>
      <dgm:t>
        <a:bodyPr/>
        <a:lstStyle/>
        <a:p>
          <a:r>
            <a:rPr lang="es-ES" sz="2000" dirty="0"/>
            <a:t>Experiencial</a:t>
          </a:r>
        </a:p>
      </dgm:t>
    </dgm:pt>
    <dgm:pt modelId="{18242B0A-A019-FB4D-BE69-6B48E6C77F03}" type="parTrans" cxnId="{CD7576CF-4589-A146-8A91-21F2ED8DB6A9}">
      <dgm:prSet/>
      <dgm:spPr/>
      <dgm:t>
        <a:bodyPr/>
        <a:lstStyle/>
        <a:p>
          <a:endParaRPr lang="es-ES"/>
        </a:p>
      </dgm:t>
    </dgm:pt>
    <dgm:pt modelId="{9F81CA29-36E5-0847-8E69-20DDFB24B726}" type="sibTrans" cxnId="{CD7576CF-4589-A146-8A91-21F2ED8DB6A9}">
      <dgm:prSet/>
      <dgm:spPr/>
      <dgm:t>
        <a:bodyPr/>
        <a:lstStyle/>
        <a:p>
          <a:endParaRPr lang="es-ES"/>
        </a:p>
      </dgm:t>
    </dgm:pt>
    <dgm:pt modelId="{1F620356-3985-204B-8085-CAF93D62DAE2}">
      <dgm:prSet phldrT="[Texto]" custT="1"/>
      <dgm:spPr/>
      <dgm:t>
        <a:bodyPr/>
        <a:lstStyle/>
        <a:p>
          <a:r>
            <a:rPr lang="es-ES" sz="2000" dirty="0"/>
            <a:t>Evaluativa</a:t>
          </a:r>
        </a:p>
      </dgm:t>
    </dgm:pt>
    <dgm:pt modelId="{90C682BB-61A4-9D46-ACAB-A6CD57330F84}" type="parTrans" cxnId="{057BEDF2-93EA-2D4C-99D3-3BC5E65A4FA9}">
      <dgm:prSet/>
      <dgm:spPr/>
      <dgm:t>
        <a:bodyPr/>
        <a:lstStyle/>
        <a:p>
          <a:endParaRPr lang="es-ES"/>
        </a:p>
      </dgm:t>
    </dgm:pt>
    <dgm:pt modelId="{2D38A8B9-C659-5049-9B4F-5A1988525BFC}" type="sibTrans" cxnId="{057BEDF2-93EA-2D4C-99D3-3BC5E65A4FA9}">
      <dgm:prSet/>
      <dgm:spPr/>
      <dgm:t>
        <a:bodyPr/>
        <a:lstStyle/>
        <a:p>
          <a:endParaRPr lang="es-ES"/>
        </a:p>
      </dgm:t>
    </dgm:pt>
    <dgm:pt modelId="{C911C585-47C1-4046-B61F-2F513F823D6C}">
      <dgm:prSet phldrT="[Texto]" custT="1"/>
      <dgm:spPr/>
      <dgm:t>
        <a:bodyPr/>
        <a:lstStyle/>
        <a:p>
          <a:r>
            <a:rPr lang="es-ES" sz="2000" dirty="0"/>
            <a:t>Aplicación</a:t>
          </a:r>
        </a:p>
      </dgm:t>
    </dgm:pt>
    <dgm:pt modelId="{4F5F7D11-DA30-3649-BA2D-4623E126BFE7}" type="parTrans" cxnId="{72020270-07C9-9A43-A436-57E63F2DCED4}">
      <dgm:prSet/>
      <dgm:spPr/>
      <dgm:t>
        <a:bodyPr/>
        <a:lstStyle/>
        <a:p>
          <a:endParaRPr lang="es-ES_tradnl"/>
        </a:p>
      </dgm:t>
    </dgm:pt>
    <dgm:pt modelId="{6E11CE4E-54B9-374D-A33A-DAA477E4DF18}" type="sibTrans" cxnId="{72020270-07C9-9A43-A436-57E63F2DCED4}">
      <dgm:prSet/>
      <dgm:spPr/>
      <dgm:t>
        <a:bodyPr/>
        <a:lstStyle/>
        <a:p>
          <a:endParaRPr lang="es-ES_tradnl"/>
        </a:p>
      </dgm:t>
    </dgm:pt>
    <dgm:pt modelId="{6830452E-B7BD-E545-B819-B488F3CFDB18}" type="pres">
      <dgm:prSet presAssocID="{E4AACB8D-2648-3342-B417-1EC1F6CB8D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8523DC-B203-9046-9BB7-83428EF680F5}" type="pres">
      <dgm:prSet presAssocID="{9B8159E8-0636-754E-895C-EEBD1D8A6D3D}" presName="node" presStyleLbl="node1" presStyleIdx="0" presStyleCnt="7" custScaleX="1250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CF9DE2-0BE3-D848-BC37-E52A0BE8CDC1}" type="pres">
      <dgm:prSet presAssocID="{9B8159E8-0636-754E-895C-EEBD1D8A6D3D}" presName="spNode" presStyleCnt="0"/>
      <dgm:spPr/>
    </dgm:pt>
    <dgm:pt modelId="{76110E74-6679-0B4C-AAA5-22F13C9BDBB1}" type="pres">
      <dgm:prSet presAssocID="{319C074A-2D86-C046-802B-2F7044F97906}" presName="sibTrans" presStyleLbl="sibTrans1D1" presStyleIdx="0" presStyleCnt="7"/>
      <dgm:spPr/>
      <dgm:t>
        <a:bodyPr/>
        <a:lstStyle/>
        <a:p>
          <a:endParaRPr lang="es-ES"/>
        </a:p>
      </dgm:t>
    </dgm:pt>
    <dgm:pt modelId="{B023CED8-6223-CE47-AB8A-68D893EB05FD}" type="pres">
      <dgm:prSet presAssocID="{7E4474A3-7805-934F-ACF9-E8A73AB45B53}" presName="node" presStyleLbl="node1" presStyleIdx="1" presStyleCnt="7" custScaleX="1588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1AE35E-E37D-854E-831A-77745E000B8B}" type="pres">
      <dgm:prSet presAssocID="{7E4474A3-7805-934F-ACF9-E8A73AB45B53}" presName="spNode" presStyleCnt="0"/>
      <dgm:spPr/>
    </dgm:pt>
    <dgm:pt modelId="{95E029C2-5524-3A42-BF09-89E871585A2F}" type="pres">
      <dgm:prSet presAssocID="{4A055827-0310-5648-AD20-3DFF4DE1D04A}" presName="sibTrans" presStyleLbl="sibTrans1D1" presStyleIdx="1" presStyleCnt="7"/>
      <dgm:spPr/>
      <dgm:t>
        <a:bodyPr/>
        <a:lstStyle/>
        <a:p>
          <a:endParaRPr lang="es-ES"/>
        </a:p>
      </dgm:t>
    </dgm:pt>
    <dgm:pt modelId="{90212EF1-B68A-3C47-8BF1-03E8F62907DB}" type="pres">
      <dgm:prSet presAssocID="{C911C585-47C1-4046-B61F-2F513F823D6C}" presName="node" presStyleLbl="node1" presStyleIdx="2" presStyleCnt="7" custScaleX="1643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636357-A82A-2A4B-AEE6-D48F3F39F34B}" type="pres">
      <dgm:prSet presAssocID="{C911C585-47C1-4046-B61F-2F513F823D6C}" presName="spNode" presStyleCnt="0"/>
      <dgm:spPr/>
    </dgm:pt>
    <dgm:pt modelId="{75D91909-5C59-A741-9482-50D7196F44B1}" type="pres">
      <dgm:prSet presAssocID="{6E11CE4E-54B9-374D-A33A-DAA477E4DF18}" presName="sibTrans" presStyleLbl="sibTrans1D1" presStyleIdx="2" presStyleCnt="7"/>
      <dgm:spPr/>
      <dgm:t>
        <a:bodyPr/>
        <a:lstStyle/>
        <a:p>
          <a:endParaRPr lang="es-ES"/>
        </a:p>
      </dgm:t>
    </dgm:pt>
    <dgm:pt modelId="{55A7E122-7CF4-8D42-BFE4-05F800152577}" type="pres">
      <dgm:prSet presAssocID="{6D563F90-A5EB-9A44-AAC8-8E6B65ABA23C}" presName="node" presStyleLbl="node1" presStyleIdx="3" presStyleCnt="7" custScaleX="1438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DF206A-4AF1-974B-9479-E5C183B8645D}" type="pres">
      <dgm:prSet presAssocID="{6D563F90-A5EB-9A44-AAC8-8E6B65ABA23C}" presName="spNode" presStyleCnt="0"/>
      <dgm:spPr/>
    </dgm:pt>
    <dgm:pt modelId="{81475109-C445-4144-94B5-D52F85015D33}" type="pres">
      <dgm:prSet presAssocID="{C4F61469-086F-8A42-9359-421756FF7B7E}" presName="sibTrans" presStyleLbl="sibTrans1D1" presStyleIdx="3" presStyleCnt="7"/>
      <dgm:spPr/>
      <dgm:t>
        <a:bodyPr/>
        <a:lstStyle/>
        <a:p>
          <a:endParaRPr lang="es-ES"/>
        </a:p>
      </dgm:t>
    </dgm:pt>
    <dgm:pt modelId="{61B1A9E3-120D-4B4E-9786-5CC582DC1DAD}" type="pres">
      <dgm:prSet presAssocID="{A8792925-DDEC-E94A-A37C-24F972A4ADB3}" presName="node" presStyleLbl="node1" presStyleIdx="4" presStyleCnt="7" custScaleX="1458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0729AE-CA29-A145-81C0-5C57433F516F}" type="pres">
      <dgm:prSet presAssocID="{A8792925-DDEC-E94A-A37C-24F972A4ADB3}" presName="spNode" presStyleCnt="0"/>
      <dgm:spPr/>
    </dgm:pt>
    <dgm:pt modelId="{9CE642BF-3418-0845-AE41-56029E7D9809}" type="pres">
      <dgm:prSet presAssocID="{1D7A60AB-438E-0B40-B3E7-4EDA4BD62B94}" presName="sibTrans" presStyleLbl="sibTrans1D1" presStyleIdx="4" presStyleCnt="7"/>
      <dgm:spPr/>
      <dgm:t>
        <a:bodyPr/>
        <a:lstStyle/>
        <a:p>
          <a:endParaRPr lang="es-ES"/>
        </a:p>
      </dgm:t>
    </dgm:pt>
    <dgm:pt modelId="{57C6BDE9-CFF6-A844-A74A-263D098B0E6C}" type="pres">
      <dgm:prSet presAssocID="{314C7D44-71D9-0C47-895E-99DD91AB93D4}" presName="node" presStyleLbl="node1" presStyleIdx="5" presStyleCnt="7" custScaleX="1340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99B04C-623E-6547-9DE6-F796567B1173}" type="pres">
      <dgm:prSet presAssocID="{314C7D44-71D9-0C47-895E-99DD91AB93D4}" presName="spNode" presStyleCnt="0"/>
      <dgm:spPr/>
    </dgm:pt>
    <dgm:pt modelId="{B59DA48D-2F7A-514B-ABAA-689E17F5C8A6}" type="pres">
      <dgm:prSet presAssocID="{9F81CA29-36E5-0847-8E69-20DDFB24B726}" presName="sibTrans" presStyleLbl="sibTrans1D1" presStyleIdx="5" presStyleCnt="7"/>
      <dgm:spPr/>
      <dgm:t>
        <a:bodyPr/>
        <a:lstStyle/>
        <a:p>
          <a:endParaRPr lang="es-ES"/>
        </a:p>
      </dgm:t>
    </dgm:pt>
    <dgm:pt modelId="{75921B40-BA24-6E47-89AE-63C857262F6E}" type="pres">
      <dgm:prSet presAssocID="{1F620356-3985-204B-8085-CAF93D62DAE2}" presName="node" presStyleLbl="node1" presStyleIdx="6" presStyleCnt="7" custScaleX="164616" custRadScaleRad="108997" custRadScaleInc="-234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C8665D-E24F-5E4E-B4B7-1289F83908A1}" type="pres">
      <dgm:prSet presAssocID="{1F620356-3985-204B-8085-CAF93D62DAE2}" presName="spNode" presStyleCnt="0"/>
      <dgm:spPr/>
    </dgm:pt>
    <dgm:pt modelId="{5498E9D8-4756-054B-89C3-58ADA940DAEB}" type="pres">
      <dgm:prSet presAssocID="{2D38A8B9-C659-5049-9B4F-5A1988525BFC}" presName="sibTrans" presStyleLbl="sibTrans1D1" presStyleIdx="6" presStyleCnt="7"/>
      <dgm:spPr/>
      <dgm:t>
        <a:bodyPr/>
        <a:lstStyle/>
        <a:p>
          <a:endParaRPr lang="es-ES"/>
        </a:p>
      </dgm:t>
    </dgm:pt>
  </dgm:ptLst>
  <dgm:cxnLst>
    <dgm:cxn modelId="{8529F43C-B141-7B48-BB0A-EBAF4BA6001D}" type="presOf" srcId="{C911C585-47C1-4046-B61F-2F513F823D6C}" destId="{90212EF1-B68A-3C47-8BF1-03E8F62907DB}" srcOrd="0" destOrd="0" presId="urn:microsoft.com/office/officeart/2005/8/layout/cycle6"/>
    <dgm:cxn modelId="{72020270-07C9-9A43-A436-57E63F2DCED4}" srcId="{E4AACB8D-2648-3342-B417-1EC1F6CB8D1E}" destId="{C911C585-47C1-4046-B61F-2F513F823D6C}" srcOrd="2" destOrd="0" parTransId="{4F5F7D11-DA30-3649-BA2D-4623E126BFE7}" sibTransId="{6E11CE4E-54B9-374D-A33A-DAA477E4DF18}"/>
    <dgm:cxn modelId="{6F3E524E-8E7A-9647-A738-E74653A17418}" type="presOf" srcId="{6E11CE4E-54B9-374D-A33A-DAA477E4DF18}" destId="{75D91909-5C59-A741-9482-50D7196F44B1}" srcOrd="0" destOrd="0" presId="urn:microsoft.com/office/officeart/2005/8/layout/cycle6"/>
    <dgm:cxn modelId="{878BB0AA-2720-E74D-B403-1975684A8D86}" type="presOf" srcId="{319C074A-2D86-C046-802B-2F7044F97906}" destId="{76110E74-6679-0B4C-AAA5-22F13C9BDBB1}" srcOrd="0" destOrd="0" presId="urn:microsoft.com/office/officeart/2005/8/layout/cycle6"/>
    <dgm:cxn modelId="{BF457C0A-7AC6-3A4E-8220-01F9ADEBB49E}" type="presOf" srcId="{1F620356-3985-204B-8085-CAF93D62DAE2}" destId="{75921B40-BA24-6E47-89AE-63C857262F6E}" srcOrd="0" destOrd="0" presId="urn:microsoft.com/office/officeart/2005/8/layout/cycle6"/>
    <dgm:cxn modelId="{057BEDF2-93EA-2D4C-99D3-3BC5E65A4FA9}" srcId="{E4AACB8D-2648-3342-B417-1EC1F6CB8D1E}" destId="{1F620356-3985-204B-8085-CAF93D62DAE2}" srcOrd="6" destOrd="0" parTransId="{90C682BB-61A4-9D46-ACAB-A6CD57330F84}" sibTransId="{2D38A8B9-C659-5049-9B4F-5A1988525BFC}"/>
    <dgm:cxn modelId="{54E30168-BDB7-9E4A-95F7-E33864F0C860}" type="presOf" srcId="{2D38A8B9-C659-5049-9B4F-5A1988525BFC}" destId="{5498E9D8-4756-054B-89C3-58ADA940DAEB}" srcOrd="0" destOrd="0" presId="urn:microsoft.com/office/officeart/2005/8/layout/cycle6"/>
    <dgm:cxn modelId="{322C4C6E-A0EB-BF4F-BB0F-E0A23250E96A}" type="presOf" srcId="{4A055827-0310-5648-AD20-3DFF4DE1D04A}" destId="{95E029C2-5524-3A42-BF09-89E871585A2F}" srcOrd="0" destOrd="0" presId="urn:microsoft.com/office/officeart/2005/8/layout/cycle6"/>
    <dgm:cxn modelId="{DA3520B8-2A8A-3E49-8A8E-DDF7E98868A6}" type="presOf" srcId="{314C7D44-71D9-0C47-895E-99DD91AB93D4}" destId="{57C6BDE9-CFF6-A844-A74A-263D098B0E6C}" srcOrd="0" destOrd="0" presId="urn:microsoft.com/office/officeart/2005/8/layout/cycle6"/>
    <dgm:cxn modelId="{4377C9C9-3380-E942-B90A-2179D950AD19}" type="presOf" srcId="{C4F61469-086F-8A42-9359-421756FF7B7E}" destId="{81475109-C445-4144-94B5-D52F85015D33}" srcOrd="0" destOrd="0" presId="urn:microsoft.com/office/officeart/2005/8/layout/cycle6"/>
    <dgm:cxn modelId="{AC8B829E-C2B5-1248-BF6C-225026820014}" type="presOf" srcId="{6D563F90-A5EB-9A44-AAC8-8E6B65ABA23C}" destId="{55A7E122-7CF4-8D42-BFE4-05F800152577}" srcOrd="0" destOrd="0" presId="urn:microsoft.com/office/officeart/2005/8/layout/cycle6"/>
    <dgm:cxn modelId="{73333BFA-CBFA-0547-87FB-18BFB8EB82CD}" type="presOf" srcId="{E4AACB8D-2648-3342-B417-1EC1F6CB8D1E}" destId="{6830452E-B7BD-E545-B819-B488F3CFDB18}" srcOrd="0" destOrd="0" presId="urn:microsoft.com/office/officeart/2005/8/layout/cycle6"/>
    <dgm:cxn modelId="{759A8536-659D-F241-BAA3-4BD488AA6B24}" srcId="{E4AACB8D-2648-3342-B417-1EC1F6CB8D1E}" destId="{7E4474A3-7805-934F-ACF9-E8A73AB45B53}" srcOrd="1" destOrd="0" parTransId="{8A0C6722-67AB-A04C-8173-AEBC9EC81682}" sibTransId="{4A055827-0310-5648-AD20-3DFF4DE1D04A}"/>
    <dgm:cxn modelId="{9D7C2025-626D-2A46-809D-01EC32CFF31F}" type="presOf" srcId="{9F81CA29-36E5-0847-8E69-20DDFB24B726}" destId="{B59DA48D-2F7A-514B-ABAA-689E17F5C8A6}" srcOrd="0" destOrd="0" presId="urn:microsoft.com/office/officeart/2005/8/layout/cycle6"/>
    <dgm:cxn modelId="{CDD5EA5A-B98E-3B46-8DEC-2996FA870545}" srcId="{E4AACB8D-2648-3342-B417-1EC1F6CB8D1E}" destId="{A8792925-DDEC-E94A-A37C-24F972A4ADB3}" srcOrd="4" destOrd="0" parTransId="{04DAD1CD-1208-324D-9F93-2FC997B23366}" sibTransId="{1D7A60AB-438E-0B40-B3E7-4EDA4BD62B94}"/>
    <dgm:cxn modelId="{9B2621A1-B7CA-5B4A-8294-B53586A59D33}" srcId="{E4AACB8D-2648-3342-B417-1EC1F6CB8D1E}" destId="{6D563F90-A5EB-9A44-AAC8-8E6B65ABA23C}" srcOrd="3" destOrd="0" parTransId="{7DDFA939-9E41-1749-8DC6-9EE033457ED6}" sibTransId="{C4F61469-086F-8A42-9359-421756FF7B7E}"/>
    <dgm:cxn modelId="{A5CE2C67-36FB-5A43-9646-3F732BF45152}" srcId="{E4AACB8D-2648-3342-B417-1EC1F6CB8D1E}" destId="{9B8159E8-0636-754E-895C-EEBD1D8A6D3D}" srcOrd="0" destOrd="0" parTransId="{C151F40E-2CE9-054C-90F7-3D378116EB7E}" sibTransId="{319C074A-2D86-C046-802B-2F7044F97906}"/>
    <dgm:cxn modelId="{88834D1C-1122-9547-919F-808BAAC68419}" type="presOf" srcId="{7E4474A3-7805-934F-ACF9-E8A73AB45B53}" destId="{B023CED8-6223-CE47-AB8A-68D893EB05FD}" srcOrd="0" destOrd="0" presId="urn:microsoft.com/office/officeart/2005/8/layout/cycle6"/>
    <dgm:cxn modelId="{EBE68FAF-B5A6-5746-97DA-33E7866261F8}" type="presOf" srcId="{A8792925-DDEC-E94A-A37C-24F972A4ADB3}" destId="{61B1A9E3-120D-4B4E-9786-5CC582DC1DAD}" srcOrd="0" destOrd="0" presId="urn:microsoft.com/office/officeart/2005/8/layout/cycle6"/>
    <dgm:cxn modelId="{CD7576CF-4589-A146-8A91-21F2ED8DB6A9}" srcId="{E4AACB8D-2648-3342-B417-1EC1F6CB8D1E}" destId="{314C7D44-71D9-0C47-895E-99DD91AB93D4}" srcOrd="5" destOrd="0" parTransId="{18242B0A-A019-FB4D-BE69-6B48E6C77F03}" sibTransId="{9F81CA29-36E5-0847-8E69-20DDFB24B726}"/>
    <dgm:cxn modelId="{BE095F7C-FDCD-1E4B-ACA1-23E1983EBE56}" type="presOf" srcId="{9B8159E8-0636-754E-895C-EEBD1D8A6D3D}" destId="{0E8523DC-B203-9046-9BB7-83428EF680F5}" srcOrd="0" destOrd="0" presId="urn:microsoft.com/office/officeart/2005/8/layout/cycle6"/>
    <dgm:cxn modelId="{E04A4E72-9C2C-3040-9659-46CA5DD602D4}" type="presOf" srcId="{1D7A60AB-438E-0B40-B3E7-4EDA4BD62B94}" destId="{9CE642BF-3418-0845-AE41-56029E7D9809}" srcOrd="0" destOrd="0" presId="urn:microsoft.com/office/officeart/2005/8/layout/cycle6"/>
    <dgm:cxn modelId="{30340469-7CE6-C84F-83BC-7EAF8CF6AAEB}" type="presParOf" srcId="{6830452E-B7BD-E545-B819-B488F3CFDB18}" destId="{0E8523DC-B203-9046-9BB7-83428EF680F5}" srcOrd="0" destOrd="0" presId="urn:microsoft.com/office/officeart/2005/8/layout/cycle6"/>
    <dgm:cxn modelId="{81DB15E3-4311-084F-98C3-004994DC2A92}" type="presParOf" srcId="{6830452E-B7BD-E545-B819-B488F3CFDB18}" destId="{37CF9DE2-0BE3-D848-BC37-E52A0BE8CDC1}" srcOrd="1" destOrd="0" presId="urn:microsoft.com/office/officeart/2005/8/layout/cycle6"/>
    <dgm:cxn modelId="{D4D8E931-51EE-1649-A4B0-5F9AF26B14E8}" type="presParOf" srcId="{6830452E-B7BD-E545-B819-B488F3CFDB18}" destId="{76110E74-6679-0B4C-AAA5-22F13C9BDBB1}" srcOrd="2" destOrd="0" presId="urn:microsoft.com/office/officeart/2005/8/layout/cycle6"/>
    <dgm:cxn modelId="{6AEA89F3-0973-7445-8253-5A0209613222}" type="presParOf" srcId="{6830452E-B7BD-E545-B819-B488F3CFDB18}" destId="{B023CED8-6223-CE47-AB8A-68D893EB05FD}" srcOrd="3" destOrd="0" presId="urn:microsoft.com/office/officeart/2005/8/layout/cycle6"/>
    <dgm:cxn modelId="{04EA8999-AA4B-F64A-8DDF-BE7B3D522029}" type="presParOf" srcId="{6830452E-B7BD-E545-B819-B488F3CFDB18}" destId="{261AE35E-E37D-854E-831A-77745E000B8B}" srcOrd="4" destOrd="0" presId="urn:microsoft.com/office/officeart/2005/8/layout/cycle6"/>
    <dgm:cxn modelId="{2DE1CCB4-8CEA-6F4F-A33F-137745C496DF}" type="presParOf" srcId="{6830452E-B7BD-E545-B819-B488F3CFDB18}" destId="{95E029C2-5524-3A42-BF09-89E871585A2F}" srcOrd="5" destOrd="0" presId="urn:microsoft.com/office/officeart/2005/8/layout/cycle6"/>
    <dgm:cxn modelId="{E1DAB901-02B5-384D-880C-888D48C5947C}" type="presParOf" srcId="{6830452E-B7BD-E545-B819-B488F3CFDB18}" destId="{90212EF1-B68A-3C47-8BF1-03E8F62907DB}" srcOrd="6" destOrd="0" presId="urn:microsoft.com/office/officeart/2005/8/layout/cycle6"/>
    <dgm:cxn modelId="{AEA0CEFE-77E0-704E-9D04-4F2639272E57}" type="presParOf" srcId="{6830452E-B7BD-E545-B819-B488F3CFDB18}" destId="{8B636357-A82A-2A4B-AEE6-D48F3F39F34B}" srcOrd="7" destOrd="0" presId="urn:microsoft.com/office/officeart/2005/8/layout/cycle6"/>
    <dgm:cxn modelId="{A9324CBD-0DDB-9B42-A6A0-74BD1AA1B9F6}" type="presParOf" srcId="{6830452E-B7BD-E545-B819-B488F3CFDB18}" destId="{75D91909-5C59-A741-9482-50D7196F44B1}" srcOrd="8" destOrd="0" presId="urn:microsoft.com/office/officeart/2005/8/layout/cycle6"/>
    <dgm:cxn modelId="{BFF20EEC-C541-D44F-AFDD-2BFB46750214}" type="presParOf" srcId="{6830452E-B7BD-E545-B819-B488F3CFDB18}" destId="{55A7E122-7CF4-8D42-BFE4-05F800152577}" srcOrd="9" destOrd="0" presId="urn:microsoft.com/office/officeart/2005/8/layout/cycle6"/>
    <dgm:cxn modelId="{96F0124F-4A0F-C445-908D-2583A138E7FF}" type="presParOf" srcId="{6830452E-B7BD-E545-B819-B488F3CFDB18}" destId="{DCDF206A-4AF1-974B-9479-E5C183B8645D}" srcOrd="10" destOrd="0" presId="urn:microsoft.com/office/officeart/2005/8/layout/cycle6"/>
    <dgm:cxn modelId="{685A8795-1867-E949-8676-95CD1179DB3B}" type="presParOf" srcId="{6830452E-B7BD-E545-B819-B488F3CFDB18}" destId="{81475109-C445-4144-94B5-D52F85015D33}" srcOrd="11" destOrd="0" presId="urn:microsoft.com/office/officeart/2005/8/layout/cycle6"/>
    <dgm:cxn modelId="{2DFE01DB-6517-2245-A925-439E6B299006}" type="presParOf" srcId="{6830452E-B7BD-E545-B819-B488F3CFDB18}" destId="{61B1A9E3-120D-4B4E-9786-5CC582DC1DAD}" srcOrd="12" destOrd="0" presId="urn:microsoft.com/office/officeart/2005/8/layout/cycle6"/>
    <dgm:cxn modelId="{A539A2D1-F844-6043-BA9D-72C11BBF116C}" type="presParOf" srcId="{6830452E-B7BD-E545-B819-B488F3CFDB18}" destId="{640729AE-CA29-A145-81C0-5C57433F516F}" srcOrd="13" destOrd="0" presId="urn:microsoft.com/office/officeart/2005/8/layout/cycle6"/>
    <dgm:cxn modelId="{5E15DA97-D37F-7D40-8A64-DE891FAE11C4}" type="presParOf" srcId="{6830452E-B7BD-E545-B819-B488F3CFDB18}" destId="{9CE642BF-3418-0845-AE41-56029E7D9809}" srcOrd="14" destOrd="0" presId="urn:microsoft.com/office/officeart/2005/8/layout/cycle6"/>
    <dgm:cxn modelId="{0AF04346-904A-8147-907B-EC3DD48BAA1F}" type="presParOf" srcId="{6830452E-B7BD-E545-B819-B488F3CFDB18}" destId="{57C6BDE9-CFF6-A844-A74A-263D098B0E6C}" srcOrd="15" destOrd="0" presId="urn:microsoft.com/office/officeart/2005/8/layout/cycle6"/>
    <dgm:cxn modelId="{9E10487F-CAB6-F344-BD04-1D6058CB29E0}" type="presParOf" srcId="{6830452E-B7BD-E545-B819-B488F3CFDB18}" destId="{0299B04C-623E-6547-9DE6-F796567B1173}" srcOrd="16" destOrd="0" presId="urn:microsoft.com/office/officeart/2005/8/layout/cycle6"/>
    <dgm:cxn modelId="{B8B8D14E-9FEB-744E-A700-C44A931514C1}" type="presParOf" srcId="{6830452E-B7BD-E545-B819-B488F3CFDB18}" destId="{B59DA48D-2F7A-514B-ABAA-689E17F5C8A6}" srcOrd="17" destOrd="0" presId="urn:microsoft.com/office/officeart/2005/8/layout/cycle6"/>
    <dgm:cxn modelId="{DAE964E8-E200-DC4D-B7E6-F63E8BF820F6}" type="presParOf" srcId="{6830452E-B7BD-E545-B819-B488F3CFDB18}" destId="{75921B40-BA24-6E47-89AE-63C857262F6E}" srcOrd="18" destOrd="0" presId="urn:microsoft.com/office/officeart/2005/8/layout/cycle6"/>
    <dgm:cxn modelId="{E8EE43F8-649A-0C4A-9751-3D94C15DB1B8}" type="presParOf" srcId="{6830452E-B7BD-E545-B819-B488F3CFDB18}" destId="{B5C8665D-E24F-5E4E-B4B7-1289F83908A1}" srcOrd="19" destOrd="0" presId="urn:microsoft.com/office/officeart/2005/8/layout/cycle6"/>
    <dgm:cxn modelId="{722CC028-EB08-7040-AE32-C1F2C9E0B2AB}" type="presParOf" srcId="{6830452E-B7BD-E545-B819-B488F3CFDB18}" destId="{5498E9D8-4756-054B-89C3-58ADA940DAEB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E15A3-432E-4C9F-BDE5-296289F747B7}" type="datetimeFigureOut">
              <a:rPr lang="es-ES" smtClean="0"/>
              <a:t>17/05/2019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C01EF-E089-4260-8DD2-0908720A4E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2682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9A3AA-7D28-3F41-B4EC-71FF713C09BC}" type="slidenum">
              <a:rPr lang="es-ES" sz="1200"/>
              <a:pPr eaLnBrk="1" hangingPunct="1"/>
              <a:t>3</a:t>
            </a:fld>
            <a:endParaRPr lang="es-E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9100" y="720725"/>
            <a:ext cx="6026150" cy="3390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4327525"/>
            <a:ext cx="5014912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CL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741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60639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37282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55448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9A3AA-7D28-3F41-B4EC-71FF713C09BC}" type="slidenum">
              <a:rPr lang="es-ES" sz="1200"/>
              <a:pPr eaLnBrk="1" hangingPunct="1"/>
              <a:t>4</a:t>
            </a:fld>
            <a:endParaRPr lang="es-E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9100" y="720725"/>
            <a:ext cx="6026150" cy="3390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4327525"/>
            <a:ext cx="5014912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CL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97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9A3AA-7D28-3F41-B4EC-71FF713C09BC}" type="slidenum">
              <a:rPr lang="es-ES" sz="1200"/>
              <a:pPr eaLnBrk="1" hangingPunct="1"/>
              <a:t>5</a:t>
            </a:fld>
            <a:endParaRPr lang="es-E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9100" y="720725"/>
            <a:ext cx="6026150" cy="3390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4327525"/>
            <a:ext cx="5014912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CL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628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9A3AA-7D28-3F41-B4EC-71FF713C09BC}" type="slidenum">
              <a:rPr lang="es-ES" sz="1200"/>
              <a:pPr eaLnBrk="1" hangingPunct="1"/>
              <a:t>6</a:t>
            </a:fld>
            <a:endParaRPr lang="es-E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9100" y="720725"/>
            <a:ext cx="6026150" cy="3390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4327525"/>
            <a:ext cx="5014912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CL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187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6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_tradnl" altLang="es-ES_tradnl">
              <a:ea typeface="ＭＳ Ｐゴシック" charset="-128"/>
            </a:endParaRPr>
          </a:p>
        </p:txBody>
      </p:sp>
      <p:sp>
        <p:nvSpPr>
          <p:cNvPr id="40963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fld id="{1138B53B-D050-D846-BC1D-E534F96BA689}" type="slidenum">
              <a:rPr lang="es-ES" altLang="es-ES_tradnl" sz="1200"/>
              <a:pPr eaLnBrk="1" hangingPunct="1"/>
              <a:t>7</a:t>
            </a:fld>
            <a:endParaRPr lang="es-ES" altLang="es-ES_tradnl" sz="1200"/>
          </a:p>
        </p:txBody>
      </p:sp>
    </p:spTree>
    <p:extLst>
      <p:ext uri="{BB962C8B-B14F-4D97-AF65-F5344CB8AC3E}">
        <p14:creationId xmlns:p14="http://schemas.microsoft.com/office/powerpoint/2010/main" val="125314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92999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49601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93366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endParaRPr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1149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F4BB-8B3F-493E-9ACA-7852BF84659B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82FA-74BB-4DA0-8D6E-C13ECE3FC333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3514-891F-4A8C-9EC7-10DB3BEA1EBF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>
                <a:uFillTx/>
              </a:defRPr>
            </a:lvl1pPr>
            <a:lvl2pPr lvl="1">
              <a:spcBef>
                <a:spcPts val="0"/>
              </a:spcBef>
              <a:buSzPts val="2800"/>
              <a:buNone/>
              <a:defRPr>
                <a:uFillTx/>
              </a:defRPr>
            </a:lvl2pPr>
            <a:lvl3pPr lvl="2">
              <a:spcBef>
                <a:spcPts val="0"/>
              </a:spcBef>
              <a:buSzPts val="2800"/>
              <a:buNone/>
              <a:defRPr>
                <a:uFillTx/>
              </a:defRPr>
            </a:lvl3pPr>
            <a:lvl4pPr lvl="3">
              <a:spcBef>
                <a:spcPts val="0"/>
              </a:spcBef>
              <a:buSzPts val="2800"/>
              <a:buNone/>
              <a:defRPr>
                <a:uFillTx/>
              </a:defRPr>
            </a:lvl4pPr>
            <a:lvl5pPr lvl="4">
              <a:spcBef>
                <a:spcPts val="0"/>
              </a:spcBef>
              <a:buSzPts val="2800"/>
              <a:buNone/>
              <a:defRPr>
                <a:uFillTx/>
              </a:defRPr>
            </a:lvl5pPr>
            <a:lvl6pPr lvl="5">
              <a:spcBef>
                <a:spcPts val="0"/>
              </a:spcBef>
              <a:buSzPts val="2800"/>
              <a:buNone/>
              <a:defRPr>
                <a:uFillTx/>
              </a:defRPr>
            </a:lvl6pPr>
            <a:lvl7pPr lvl="6">
              <a:spcBef>
                <a:spcPts val="0"/>
              </a:spcBef>
              <a:buSzPts val="2800"/>
              <a:buNone/>
              <a:defRPr>
                <a:uFillTx/>
              </a:defRPr>
            </a:lvl7pPr>
            <a:lvl8pPr lvl="7">
              <a:spcBef>
                <a:spcPts val="0"/>
              </a:spcBef>
              <a:buSzPts val="2800"/>
              <a:buNone/>
              <a:defRPr>
                <a:uFillTx/>
              </a:defRPr>
            </a:lvl8pPr>
            <a:lvl9pPr lvl="8">
              <a:spcBef>
                <a:spcPts val="0"/>
              </a:spcBef>
              <a:buSzPts val="2800"/>
              <a:buNone/>
              <a:defRPr>
                <a:uFillTx/>
              </a:defRPr>
            </a:lvl9pPr>
          </a:lstStyle>
          <a:p>
            <a:endParaRPr>
              <a:uFillTx/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>
                <a:uFillTx/>
              </a:defRPr>
            </a:lvl1pPr>
            <a:lvl2pPr lvl="1">
              <a:spcBef>
                <a:spcPts val="0"/>
              </a:spcBef>
              <a:buSzPts val="1400"/>
              <a:buChar char="○"/>
              <a:defRPr>
                <a:uFillTx/>
              </a:defRPr>
            </a:lvl2pPr>
            <a:lvl3pPr lvl="2">
              <a:spcBef>
                <a:spcPts val="0"/>
              </a:spcBef>
              <a:buSzPts val="1400"/>
              <a:buChar char="■"/>
              <a:defRPr>
                <a:uFillTx/>
              </a:defRPr>
            </a:lvl3pPr>
            <a:lvl4pPr lvl="3">
              <a:spcBef>
                <a:spcPts val="0"/>
              </a:spcBef>
              <a:buSzPts val="1400"/>
              <a:buChar char="●"/>
              <a:defRPr>
                <a:uFillTx/>
              </a:defRPr>
            </a:lvl4pPr>
            <a:lvl5pPr lvl="4">
              <a:spcBef>
                <a:spcPts val="0"/>
              </a:spcBef>
              <a:buSzPts val="1400"/>
              <a:buChar char="○"/>
              <a:defRPr>
                <a:uFillTx/>
              </a:defRPr>
            </a:lvl5pPr>
            <a:lvl6pPr lvl="5">
              <a:spcBef>
                <a:spcPts val="0"/>
              </a:spcBef>
              <a:buSzPts val="1400"/>
              <a:buChar char="■"/>
              <a:defRPr>
                <a:uFillTx/>
              </a:defRPr>
            </a:lvl6pPr>
            <a:lvl7pPr lvl="6">
              <a:spcBef>
                <a:spcPts val="0"/>
              </a:spcBef>
              <a:buSzPts val="1400"/>
              <a:buChar char="●"/>
              <a:defRPr>
                <a:uFillTx/>
              </a:defRPr>
            </a:lvl7pPr>
            <a:lvl8pPr lvl="7">
              <a:spcBef>
                <a:spcPts val="0"/>
              </a:spcBef>
              <a:buSzPts val="1400"/>
              <a:buChar char="○"/>
              <a:defRPr>
                <a:uFillTx/>
              </a:defRPr>
            </a:lvl8pPr>
            <a:lvl9pPr lvl="8">
              <a:spcBef>
                <a:spcPts val="0"/>
              </a:spcBef>
              <a:buSzPts val="1400"/>
              <a:buChar char="■"/>
              <a:defRPr>
                <a:uFillTx/>
              </a:defRPr>
            </a:lvl9pPr>
          </a:lstStyle>
          <a:p>
            <a:endParaRPr>
              <a:uFillTx/>
            </a:endParaRPr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 smtClean="0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991256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944F3A-BC3D-2F45-90D8-D432912CFD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F1F6D1C-9FA8-0E42-A9F1-E40625BFB8AF}" type="datetimeFigureOut">
              <a:rPr lang="es-ES" altLang="es-ES"/>
              <a:pPr/>
              <a:t>17/05/2019</a:t>
            </a:fld>
            <a:endParaRPr lang="es-E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530160-F939-C047-B124-F30901E4DD3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8311A2D-C00D-BD4C-B7B8-CEAB5B7D6EF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65B612A-3BCE-8C40-842D-6D5643BA4A9A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37109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E99E2-E658-45D0-A7E7-71EB34DBFA9B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283B-7157-470A-8E1A-190BE597AB97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6F1-3228-46F9-BBDF-90B8B06C6E97}" type="datetime1">
              <a:rPr lang="es-ES" smtClean="0"/>
              <a:t>17/05/2019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EC56-D48F-4531-8906-5DE13F54D4B3}" type="datetime1">
              <a:rPr lang="es-ES" smtClean="0"/>
              <a:t>17/05/2019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5557-C496-460B-887F-B57D03ED8C45}" type="datetime1">
              <a:rPr lang="es-ES" smtClean="0"/>
              <a:t>17/05/2019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23CC2-AF59-4222-B718-206226B1F56A}" type="datetime1">
              <a:rPr lang="es-ES" smtClean="0"/>
              <a:t>17/05/2019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D3C3B-C198-40FC-8664-AA2EC5622D95}" type="datetime1">
              <a:rPr lang="es-ES" smtClean="0"/>
              <a:t>17/05/2019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7ADC-88FC-4052-8B14-E57726D699A0}" type="datetime1">
              <a:rPr lang="es-ES" smtClean="0"/>
              <a:t>17/05/2019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BFEB-7437-4948-A66E-EF356C9FAE21}" type="datetime1">
              <a:rPr lang="es-ES" smtClean="0"/>
              <a:t>17/05/2019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xmlns="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xmlns="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xmlns="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xmlns="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xmlns="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xmlns="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xmlns="" id="{A9E667C5-2A48-4E0B-9EA2-3FED79C13585}"/>
              </a:ext>
            </a:extLst>
          </p:cNvPr>
          <p:cNvGrpSpPr/>
          <p:nvPr/>
        </p:nvGrpSpPr>
        <p:grpSpPr>
          <a:xfrm>
            <a:off x="-3736" y="-43181"/>
            <a:ext cx="12195735" cy="6869428"/>
            <a:chOff x="-3736" y="-43181"/>
            <a:chExt cx="12195735" cy="6869428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xmlns="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xmlns="" id="{F45B2646-6BB6-42E8-81E3-D85A03884C2C}"/>
                </a:ext>
              </a:extLst>
            </p:cNvPr>
            <p:cNvGrpSpPr/>
            <p:nvPr/>
          </p:nvGrpSpPr>
          <p:grpSpPr>
            <a:xfrm>
              <a:off x="2355555" y="-43181"/>
              <a:ext cx="6473357" cy="6869428"/>
              <a:chOff x="0" y="0"/>
              <a:chExt cx="8576259" cy="10966083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xmlns="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xmlns="" id="{5CE865C2-BB42-43DB-82F7-B26E0C350139}"/>
                  </a:ext>
                </a:extLst>
              </p:cNvPr>
              <p:cNvSpPr/>
              <p:nvPr/>
            </p:nvSpPr>
            <p:spPr>
              <a:xfrm>
                <a:off x="1016205" y="274085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xmlns="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xmlns="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xmlns="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xmlns="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xmlns="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xmlns="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xmlns="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xmlns="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xmlns="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xmlns="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xmlns="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xmlns="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xmlns="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xmlns="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xmlns="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xmlns="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xmlns="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xmlns="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xmlns="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xmlns="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xmlns="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xmlns="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xmlns="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xmlns="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xmlns="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xmlns="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xmlns="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xmlns="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xmlns="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xmlns="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xmlns="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xmlns="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xmlns="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xmlns="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xmlns="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xmlns="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xmlns="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xmlns="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xmlns="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xmlns="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xmlns="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xmlns="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xmlns="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xmlns="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xmlns="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xmlns="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xmlns="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xmlns="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xmlns="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xmlns="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xmlns="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xmlns="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xmlns="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xmlns="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xmlns="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xmlns="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xmlns="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xmlns="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xmlns="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xmlns="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xmlns="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xmlns="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xmlns="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xmlns="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xmlns="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xmlns="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xmlns="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xmlns="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xmlns="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xmlns="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xmlns="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xmlns="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xmlns="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xmlns="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xmlns="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xmlns="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xmlns="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xmlns="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xmlns="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xmlns="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xmlns="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xmlns="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xmlns="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xmlns="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xmlns="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xmlns="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xmlns="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xmlns="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xmlns="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xmlns="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xmlns="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xmlns="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xmlns="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xmlns="" id="{4AC1B32B-0FC3-4B70-B248-6C0FC40289EE}"/>
                  </a:ext>
                </a:extLst>
              </p:cNvPr>
              <p:cNvSpPr/>
              <p:nvPr/>
            </p:nvSpPr>
            <p:spPr>
              <a:xfrm>
                <a:off x="1459570" y="8024880"/>
                <a:ext cx="6172548" cy="90819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/>
                  <a:t>DE LA TIZA AL TECLADO. NUEVAS METODOLOGÍAS DOCENTES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xmlns="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xmlns="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xmlns="" id="{3D3C774B-0601-4DAB-ACD5-F37C10619BF5}"/>
                  </a:ext>
                </a:extLst>
              </p:cNvPr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0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486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7666037" y="0"/>
            <a:ext cx="4525963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50179" name="CuadroTexto 1"/>
          <p:cNvSpPr txBox="1">
            <a:spLocks noChangeArrowheads="1"/>
          </p:cNvSpPr>
          <p:nvPr/>
        </p:nvSpPr>
        <p:spPr bwMode="auto">
          <a:xfrm>
            <a:off x="7884320" y="2449514"/>
            <a:ext cx="5343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altLang="es-ES_tradnl" sz="4800" dirty="0">
                <a:solidFill>
                  <a:srgbClr val="FFFFFF"/>
                </a:solidFill>
              </a:rPr>
              <a:t>COLABORACIÓN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9813B349-CB3B-C643-87B1-7ED417FADB9E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506BB3A9-F134-054A-9999-028CEE8A6442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7CF93D50-DDC2-694D-99D2-259867CE1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42693F38-31D4-B245-92EA-E97EEDF03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1EC20E37-8E18-414D-AB27-3CE4465BC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AD71BB3B-CECF-8F45-84AF-5364E3CDF9EE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B0F25EEB-6776-114F-81C8-84C761420905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89D19965-2D2F-E74A-84AD-B641365CF09D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8B31860C-5260-4649-8334-27D749D84F60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14103BE9-EFD7-874F-B762-7D9AFD5291DA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41AE1B03-15E0-1640-BEBD-B245358251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0DFDF155-0E9D-3E4C-AC17-30472511DC4C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28247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7366000" y="0"/>
            <a:ext cx="4826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52226" name="CuadroTexto 1"/>
          <p:cNvSpPr txBox="1">
            <a:spLocks noChangeArrowheads="1"/>
          </p:cNvSpPr>
          <p:nvPr/>
        </p:nvSpPr>
        <p:spPr bwMode="auto">
          <a:xfrm>
            <a:off x="7161212" y="1833352"/>
            <a:ext cx="52355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ES" altLang="es-ES_tradnl" sz="4400" dirty="0">
                <a:solidFill>
                  <a:schemeClr val="bg1"/>
                </a:solidFill>
              </a:rPr>
              <a:t>DIGITALIZACIÓN Y RECURSOS ENRIQUECIDOS</a:t>
            </a:r>
          </a:p>
        </p:txBody>
      </p:sp>
      <p:pic>
        <p:nvPicPr>
          <p:cNvPr id="52227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89005">
            <a:off x="2238375" y="-239713"/>
            <a:ext cx="4318000" cy="247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2" y="2320925"/>
            <a:ext cx="3857626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72351">
            <a:off x="2424114" y="4408489"/>
            <a:ext cx="3775075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E6DF09B9-882A-5944-BFD9-8B1774D564E1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xmlns="" id="{644CDDD0-43C2-434B-83FE-A94CEC753D9E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xmlns="" id="{72D449EA-ADC3-C847-BB31-519BA47E16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1" name="Rectangle 211">
                <a:extLst>
                  <a:ext uri="{FF2B5EF4-FFF2-40B4-BE49-F238E27FC236}">
                    <a16:creationId xmlns:a16="http://schemas.microsoft.com/office/drawing/2014/main" xmlns="" id="{CAF7A00F-FCDC-CE4F-9AC1-2800150ED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2" name="Rectangle 218">
                <a:extLst>
                  <a:ext uri="{FF2B5EF4-FFF2-40B4-BE49-F238E27FC236}">
                    <a16:creationId xmlns:a16="http://schemas.microsoft.com/office/drawing/2014/main" xmlns="" id="{BCCD9753-E1E1-974C-980D-EDE839E41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Shape 475">
                <a:extLst>
                  <a:ext uri="{FF2B5EF4-FFF2-40B4-BE49-F238E27FC236}">
                    <a16:creationId xmlns:a16="http://schemas.microsoft.com/office/drawing/2014/main" xmlns="" id="{A25E76F9-F0DE-2440-91B0-948D242F0E4E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4" name="Rectangle 100">
                <a:extLst>
                  <a:ext uri="{FF2B5EF4-FFF2-40B4-BE49-F238E27FC236}">
                    <a16:creationId xmlns:a16="http://schemas.microsoft.com/office/drawing/2014/main" xmlns="" id="{102E837B-284C-8D47-AF0F-4BFA7363E5EB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3">
                <a:extLst>
                  <a:ext uri="{FF2B5EF4-FFF2-40B4-BE49-F238E27FC236}">
                    <a16:creationId xmlns:a16="http://schemas.microsoft.com/office/drawing/2014/main" xmlns="" id="{46541261-D0FC-044F-A83E-BC49C77B9B53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4">
                <a:extLst>
                  <a:ext uri="{FF2B5EF4-FFF2-40B4-BE49-F238E27FC236}">
                    <a16:creationId xmlns:a16="http://schemas.microsoft.com/office/drawing/2014/main" xmlns="" id="{30BA2BD6-E8C0-1649-9270-783ECC91013B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7" name="Rectangle 105">
                <a:extLst>
                  <a:ext uri="{FF2B5EF4-FFF2-40B4-BE49-F238E27FC236}">
                    <a16:creationId xmlns:a16="http://schemas.microsoft.com/office/drawing/2014/main" xmlns="" id="{BA365169-AF6C-DA4D-A0A0-8A8B42AC814C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xmlns="" id="{9345399B-AEB8-3D4B-9973-E8BBB93109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9" name="Rectangle 101">
              <a:extLst>
                <a:ext uri="{FF2B5EF4-FFF2-40B4-BE49-F238E27FC236}">
                  <a16:creationId xmlns:a16="http://schemas.microsoft.com/office/drawing/2014/main" xmlns="" id="{5A2BDEEA-6FDD-C240-8CFE-82BC207F3757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215379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7974012" y="0"/>
            <a:ext cx="4217988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58371" name="CuadroTexto 1"/>
          <p:cNvSpPr txBox="1">
            <a:spLocks noChangeArrowheads="1"/>
          </p:cNvSpPr>
          <p:nvPr/>
        </p:nvSpPr>
        <p:spPr bwMode="auto">
          <a:xfrm>
            <a:off x="7974012" y="2265363"/>
            <a:ext cx="39306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ES" altLang="es-ES_tradnl" sz="4400" dirty="0">
                <a:solidFill>
                  <a:srgbClr val="FFFFFF"/>
                </a:solidFill>
              </a:rPr>
              <a:t>APRENDIZAJE AUTÓNOMO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083B1439-A43B-364A-8E9F-475BA67675F7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6C35F88D-0E71-E440-9605-507DC8FC425D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947FB401-11D4-5C4B-8CE8-B845A76FFD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75383EFE-2CEF-D744-90BC-264F34888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FD9D678D-20F0-1545-A7E1-D28AE05E2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52250F8C-59D9-DE4C-8FC7-3889A8952A34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071B62BD-9B67-AE48-927F-D003165A678C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73D0F5AD-0738-0942-8315-326617BD4B16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AD383DBF-48B5-124A-9831-84FF87AB8812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8DDAF0FA-F5C9-4744-B8B7-9255C5FD230B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DB5B8FEF-2704-F24A-BDB3-94EED6F1C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D851D4B3-F90F-EF4C-9D7E-8BB487D940CE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8541893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69069" y="254001"/>
            <a:ext cx="7772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/>
              <a:t>Tradicionalmente el profesor ha utilizado tecnologías para enseñar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79709" y="1711838"/>
            <a:ext cx="6654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aseline="30000" dirty="0"/>
              <a:t>Tecnologías caracterizadas por su</a:t>
            </a:r>
          </a:p>
          <a:p>
            <a:endParaRPr lang="es-ES" sz="4800" baseline="30000" dirty="0"/>
          </a:p>
          <a:p>
            <a:pPr marL="571500" indent="-571500">
              <a:buFont typeface="Arial"/>
              <a:buChar char="•"/>
            </a:pPr>
            <a:r>
              <a:rPr lang="es-ES" sz="4800" b="1" baseline="30000" dirty="0">
                <a:solidFill>
                  <a:srgbClr val="800000"/>
                </a:solidFill>
              </a:rPr>
              <a:t>Estabilidad</a:t>
            </a:r>
            <a:r>
              <a:rPr lang="es-ES" sz="4800" baseline="30000" dirty="0">
                <a:solidFill>
                  <a:srgbClr val="800000"/>
                </a:solidFill>
              </a:rPr>
              <a:t> </a:t>
            </a:r>
            <a:r>
              <a:rPr lang="es-ES" sz="4800" baseline="30000" dirty="0"/>
              <a:t>(no cambiaban o cambiaban poco a lo largo de los años),</a:t>
            </a:r>
          </a:p>
          <a:p>
            <a:pPr marL="571500" indent="-571500">
              <a:buFont typeface="Arial"/>
              <a:buChar char="•"/>
            </a:pPr>
            <a:r>
              <a:rPr lang="es-ES" sz="4800" b="1" baseline="30000" dirty="0">
                <a:solidFill>
                  <a:srgbClr val="800000"/>
                </a:solidFill>
              </a:rPr>
              <a:t>Transparencia</a:t>
            </a:r>
            <a:r>
              <a:rPr lang="es-ES" sz="4800" baseline="30000" dirty="0">
                <a:solidFill>
                  <a:srgbClr val="800000"/>
                </a:solidFill>
              </a:rPr>
              <a:t> </a:t>
            </a:r>
            <a:r>
              <a:rPr lang="es-ES" sz="4800" baseline="30000" dirty="0"/>
              <a:t>(el docente sabía cómo funcionaban)  </a:t>
            </a:r>
          </a:p>
          <a:p>
            <a:pPr marL="571500" indent="-571500">
              <a:buFont typeface="Arial"/>
              <a:buChar char="•"/>
            </a:pPr>
            <a:r>
              <a:rPr lang="es-ES" sz="4800" b="1" baseline="30000" dirty="0">
                <a:solidFill>
                  <a:srgbClr val="800000"/>
                </a:solidFill>
              </a:rPr>
              <a:t>Especificidad</a:t>
            </a:r>
            <a:r>
              <a:rPr lang="es-ES" sz="4800" baseline="30000" dirty="0">
                <a:solidFill>
                  <a:srgbClr val="800000"/>
                </a:solidFill>
              </a:rPr>
              <a:t> </a:t>
            </a:r>
            <a:r>
              <a:rPr lang="es-ES" sz="4800" baseline="30000" dirty="0"/>
              <a:t>(cada una servía para un objetivo concreto) </a:t>
            </a:r>
            <a:endParaRPr lang="es-ES" sz="4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DDE0A76-9E1A-2E4F-8299-796E6223E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57" y="2045616"/>
            <a:ext cx="4845377" cy="3634033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xmlns="" id="{BBB752A2-7548-D149-B89B-9AAA3FE1A121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xmlns="" id="{699475EC-6F54-A94E-AF1C-692960831561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xmlns="" id="{C0EAD1A6-AF0C-A74A-A463-53044298D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2" name="Rectangle 211">
                <a:extLst>
                  <a:ext uri="{FF2B5EF4-FFF2-40B4-BE49-F238E27FC236}">
                    <a16:creationId xmlns:a16="http://schemas.microsoft.com/office/drawing/2014/main" xmlns="" id="{3399C713-4259-914C-AC74-2F677E920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3" name="Rectangle 218">
                <a:extLst>
                  <a:ext uri="{FF2B5EF4-FFF2-40B4-BE49-F238E27FC236}">
                    <a16:creationId xmlns:a16="http://schemas.microsoft.com/office/drawing/2014/main" xmlns="" id="{1CACC3EE-88F3-2B40-B9CD-D9185D28D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" name="Shape 475">
                <a:extLst>
                  <a:ext uri="{FF2B5EF4-FFF2-40B4-BE49-F238E27FC236}">
                    <a16:creationId xmlns:a16="http://schemas.microsoft.com/office/drawing/2014/main" xmlns="" id="{F7AED69B-4C05-CF41-874C-F43B63A57152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5" name="Rectangle 100">
                <a:extLst>
                  <a:ext uri="{FF2B5EF4-FFF2-40B4-BE49-F238E27FC236}">
                    <a16:creationId xmlns:a16="http://schemas.microsoft.com/office/drawing/2014/main" xmlns="" id="{F5519861-24BC-8F4A-AE7E-F337BB406830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3">
                <a:extLst>
                  <a:ext uri="{FF2B5EF4-FFF2-40B4-BE49-F238E27FC236}">
                    <a16:creationId xmlns:a16="http://schemas.microsoft.com/office/drawing/2014/main" xmlns="" id="{7FFA7D37-8B38-DB4A-BF6E-80B75C8A7B07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7" name="Rectangle 104">
                <a:extLst>
                  <a:ext uri="{FF2B5EF4-FFF2-40B4-BE49-F238E27FC236}">
                    <a16:creationId xmlns:a16="http://schemas.microsoft.com/office/drawing/2014/main" xmlns="" id="{0689A25A-A591-8C45-88CD-ECB3DF7064F6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8" name="Rectangle 105">
                <a:extLst>
                  <a:ext uri="{FF2B5EF4-FFF2-40B4-BE49-F238E27FC236}">
                    <a16:creationId xmlns:a16="http://schemas.microsoft.com/office/drawing/2014/main" xmlns="" id="{DC210A84-B397-C64F-9A70-8C0DB737E758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xmlns="" id="{A928C126-9070-5C45-AC36-EC2B2ECB57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10" name="Rectangle 101">
              <a:extLst>
                <a:ext uri="{FF2B5EF4-FFF2-40B4-BE49-F238E27FC236}">
                  <a16:creationId xmlns:a16="http://schemas.microsoft.com/office/drawing/2014/main" xmlns="" id="{0926B938-6090-2A47-A3D7-125F6452B877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9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586363" y="6423437"/>
            <a:ext cx="2403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Mishra &amp; Koehler, 2006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33666C6-20F9-C043-9CB8-422210354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48641">
            <a:off x="-126491" y="1206552"/>
            <a:ext cx="4310801" cy="25066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B0F5A7D-C243-F04B-8598-665D0FCE9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97865">
            <a:off x="-592350" y="3946589"/>
            <a:ext cx="4520892" cy="30154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626420" y="175573"/>
            <a:ext cx="8425924" cy="6247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4000" dirty="0"/>
              <a:t>Hoy las tecnologías son más complejas:</a:t>
            </a:r>
          </a:p>
          <a:p>
            <a:r>
              <a:rPr lang="es-ES" sz="4000" dirty="0"/>
              <a:t> </a:t>
            </a:r>
          </a:p>
          <a:p>
            <a:r>
              <a:rPr lang="es-ES" sz="4000" i="1" dirty="0"/>
              <a:t>• </a:t>
            </a:r>
            <a:r>
              <a:rPr lang="es-ES" sz="4000" b="1" i="1" dirty="0" err="1">
                <a:solidFill>
                  <a:srgbClr val="800000"/>
                </a:solidFill>
              </a:rPr>
              <a:t>versátiles</a:t>
            </a:r>
            <a:r>
              <a:rPr lang="es-ES" sz="4000" i="1" dirty="0"/>
              <a:t>, </a:t>
            </a:r>
            <a:r>
              <a:rPr lang="es-ES" sz="4000" dirty="0"/>
              <a:t>pueden ser utilizadas de diferentes formas y con diferentes objetivos.</a:t>
            </a:r>
          </a:p>
          <a:p>
            <a:r>
              <a:rPr lang="es-ES" sz="4000" dirty="0"/>
              <a:t> </a:t>
            </a:r>
          </a:p>
          <a:p>
            <a:r>
              <a:rPr lang="es-ES" sz="4000" i="1" dirty="0"/>
              <a:t>• </a:t>
            </a:r>
            <a:r>
              <a:rPr lang="es-ES" sz="4000" b="1" i="1" dirty="0">
                <a:solidFill>
                  <a:srgbClr val="800000"/>
                </a:solidFill>
              </a:rPr>
              <a:t>instables</a:t>
            </a:r>
            <a:r>
              <a:rPr lang="es-ES" sz="4000" i="1" dirty="0"/>
              <a:t>, cambian con mucha rapidez</a:t>
            </a:r>
            <a:r>
              <a:rPr lang="es-ES" sz="4000" dirty="0"/>
              <a:t>; </a:t>
            </a:r>
          </a:p>
          <a:p>
            <a:endParaRPr lang="es-ES" sz="4000" dirty="0"/>
          </a:p>
          <a:p>
            <a:r>
              <a:rPr lang="es-ES" sz="4000" i="1" dirty="0"/>
              <a:t>• </a:t>
            </a:r>
            <a:r>
              <a:rPr lang="es-ES" sz="4000" b="1" i="1" dirty="0">
                <a:solidFill>
                  <a:srgbClr val="800000"/>
                </a:solidFill>
              </a:rPr>
              <a:t>opacas</a:t>
            </a:r>
            <a:r>
              <a:rPr lang="es-ES" sz="4000" i="1" dirty="0">
                <a:solidFill>
                  <a:srgbClr val="800000"/>
                </a:solidFill>
              </a:rPr>
              <a:t> </a:t>
            </a:r>
            <a:r>
              <a:rPr lang="es-ES" sz="4000" dirty="0"/>
              <a:t>en su funcionamiento interno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0CA4DE45-35DE-A943-9590-979DDCACB5D9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164EE005-15FC-4F4A-9FB6-BDA612F7E87B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EA70B1A0-DC35-D744-A15C-EE17E554E6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9A8CB987-FF0E-1D4F-BCB5-1273C67EB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8C232AD2-9BF8-E94D-B5BC-6D3C7600A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E37CAC1B-1AE9-1944-B0AC-316CD4157D1D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7DFF43A1-9BF1-0E4B-A2CD-EA5F63F252B4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5B9E947E-858E-1043-8402-46A96771F592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CB3337DE-622E-9248-BFF4-975CADDBB873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7B7738DA-1B9F-ED43-953B-6A293D648255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5328350C-8664-3A4C-A42E-32213F3DEA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06CF3434-5E57-9348-811C-FD4B392A9D3A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034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439B1E6C-97E4-4D4F-9DED-AC1D578FDB48}"/>
              </a:ext>
            </a:extLst>
          </p:cNvPr>
          <p:cNvSpPr txBox="1"/>
          <p:nvPr/>
        </p:nvSpPr>
        <p:spPr>
          <a:xfrm>
            <a:off x="2780445" y="354100"/>
            <a:ext cx="6488832" cy="1059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143" dirty="0"/>
              <a:t>MARCO EUROPEO DE COMPETENCIAS DIGITALES DOCENTES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1430EAD-B245-2543-B95D-773B5D660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07233"/>
            <a:ext cx="9144000" cy="4137788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xmlns="" id="{41A2733E-56CB-4C41-8951-45ABFA740A0D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xmlns="" id="{3739C72E-694B-DD4D-91DE-9C9E1D2BDAA5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xmlns="" id="{A909510E-B5BE-BA4A-993B-BF15EA1336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8" name="Rectangle 211">
                <a:extLst>
                  <a:ext uri="{FF2B5EF4-FFF2-40B4-BE49-F238E27FC236}">
                    <a16:creationId xmlns:a16="http://schemas.microsoft.com/office/drawing/2014/main" xmlns="" id="{2766524C-7CB4-4B4B-893C-1A05AA4C7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9" name="Rectangle 218">
                <a:extLst>
                  <a:ext uri="{FF2B5EF4-FFF2-40B4-BE49-F238E27FC236}">
                    <a16:creationId xmlns:a16="http://schemas.microsoft.com/office/drawing/2014/main" xmlns="" id="{BA615F97-599B-E544-9280-CA0F01B9C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Shape 475">
                <a:extLst>
                  <a:ext uri="{FF2B5EF4-FFF2-40B4-BE49-F238E27FC236}">
                    <a16:creationId xmlns:a16="http://schemas.microsoft.com/office/drawing/2014/main" xmlns="" id="{91F04741-4CA4-CC41-AB61-51A15455B669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Rectangle 100">
                <a:extLst>
                  <a:ext uri="{FF2B5EF4-FFF2-40B4-BE49-F238E27FC236}">
                    <a16:creationId xmlns:a16="http://schemas.microsoft.com/office/drawing/2014/main" xmlns="" id="{683361B8-4F5D-9A4D-A695-5DB9948ABBE8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2" name="Rectangle 103">
                <a:extLst>
                  <a:ext uri="{FF2B5EF4-FFF2-40B4-BE49-F238E27FC236}">
                    <a16:creationId xmlns:a16="http://schemas.microsoft.com/office/drawing/2014/main" xmlns="" id="{3D37BDB9-D395-F942-A2D3-C33849C14636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4">
                <a:extLst>
                  <a:ext uri="{FF2B5EF4-FFF2-40B4-BE49-F238E27FC236}">
                    <a16:creationId xmlns:a16="http://schemas.microsoft.com/office/drawing/2014/main" xmlns="" id="{94DCDA79-9E3C-EE4F-A14C-B2117B911B59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5">
                <a:extLst>
                  <a:ext uri="{FF2B5EF4-FFF2-40B4-BE49-F238E27FC236}">
                    <a16:creationId xmlns:a16="http://schemas.microsoft.com/office/drawing/2014/main" xmlns="" id="{6840C90A-14CE-9F44-B6D7-A78EFDE7A7AD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xmlns="" id="{A8C844D2-588B-7E43-8C0E-6217635519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6" name="Rectangle 101">
              <a:extLst>
                <a:ext uri="{FF2B5EF4-FFF2-40B4-BE49-F238E27FC236}">
                  <a16:creationId xmlns:a16="http://schemas.microsoft.com/office/drawing/2014/main" xmlns="" id="{2221E6CD-F23E-1A45-BD12-79F5891FB54D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0905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676401" y="955851"/>
            <a:ext cx="8839205" cy="49462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>
            <a:spLocks/>
          </p:cNvSpPr>
          <p:nvPr/>
        </p:nvSpPr>
        <p:spPr>
          <a:xfrm>
            <a:off x="2277762" y="358346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xmlns="" id="{3532FACF-AB4D-A345-A555-0699477CF11C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xmlns="" id="{CB87EEB6-3341-AD4E-BE62-D848F4D5A5C4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xmlns="" id="{186D18F8-5583-3E43-93E5-8E30E4639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8" name="Rectangle 211">
                <a:extLst>
                  <a:ext uri="{FF2B5EF4-FFF2-40B4-BE49-F238E27FC236}">
                    <a16:creationId xmlns:a16="http://schemas.microsoft.com/office/drawing/2014/main" xmlns="" id="{21502770-2CDC-974D-91DA-9A004D4CD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9" name="Rectangle 218">
                <a:extLst>
                  <a:ext uri="{FF2B5EF4-FFF2-40B4-BE49-F238E27FC236}">
                    <a16:creationId xmlns:a16="http://schemas.microsoft.com/office/drawing/2014/main" xmlns="" id="{EB6494E7-D52B-8B40-A466-E3AA47123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Shape 475">
                <a:extLst>
                  <a:ext uri="{FF2B5EF4-FFF2-40B4-BE49-F238E27FC236}">
                    <a16:creationId xmlns:a16="http://schemas.microsoft.com/office/drawing/2014/main" xmlns="" id="{F05E43ED-8520-2E44-8125-FAE4885F740D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1" name="Rectangle 100">
                <a:extLst>
                  <a:ext uri="{FF2B5EF4-FFF2-40B4-BE49-F238E27FC236}">
                    <a16:creationId xmlns:a16="http://schemas.microsoft.com/office/drawing/2014/main" xmlns="" id="{9155E6B5-2D00-6E4B-9DAA-4F6D61891C4D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2" name="Rectangle 103">
                <a:extLst>
                  <a:ext uri="{FF2B5EF4-FFF2-40B4-BE49-F238E27FC236}">
                    <a16:creationId xmlns:a16="http://schemas.microsoft.com/office/drawing/2014/main" xmlns="" id="{4AF51701-1A52-0E41-8E68-D676EC37991B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4">
                <a:extLst>
                  <a:ext uri="{FF2B5EF4-FFF2-40B4-BE49-F238E27FC236}">
                    <a16:creationId xmlns:a16="http://schemas.microsoft.com/office/drawing/2014/main" xmlns="" id="{78D37916-2175-724A-A81D-4737CF6C7AE0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5">
                <a:extLst>
                  <a:ext uri="{FF2B5EF4-FFF2-40B4-BE49-F238E27FC236}">
                    <a16:creationId xmlns:a16="http://schemas.microsoft.com/office/drawing/2014/main" xmlns="" id="{2FA4EE1F-B77E-0540-AD76-480091AAA5DE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xmlns="" id="{05D59F58-4DC7-FC43-8F14-F87F84C31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6" name="Rectangle 101">
              <a:extLst>
                <a:ext uri="{FF2B5EF4-FFF2-40B4-BE49-F238E27FC236}">
                  <a16:creationId xmlns:a16="http://schemas.microsoft.com/office/drawing/2014/main" xmlns="" id="{94D5278F-5AC9-244B-8CEC-CFAE06E4AB4F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269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708621" y="480892"/>
            <a:ext cx="8959379" cy="5439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524000" y="1816031"/>
            <a:ext cx="2424926" cy="31392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7F0F5A50-58B2-EC48-AA4C-51DE3CA49744}"/>
              </a:ext>
            </a:extLst>
          </p:cNvPr>
          <p:cNvSpPr txBox="1">
            <a:spLocks/>
          </p:cNvSpPr>
          <p:nvPr/>
        </p:nvSpPr>
        <p:spPr>
          <a:xfrm>
            <a:off x="2136873" y="234970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0D63D89B-E4DA-6243-8C65-DDCABC5C134D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C727A316-1122-2240-9386-8B6D255F1B21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A2A3F518-21F6-6240-BD19-BD463E0AD8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7C5EF33F-6697-494A-9608-13B56419F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21814543-BCC4-9B47-BB29-9110ED3DA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72828ED8-82D2-F14D-9940-7373639489D5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578F78AC-378A-7842-9165-0EE5F14FBD7E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D4FB270A-E627-1B4E-95D9-78FFDEB5D742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72F803F2-9231-014A-988A-8B08AD8C095E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0533C63B-EF5F-3A47-B3D5-57885DC6ADDE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4FF6ABE9-94E8-EB45-AC03-F67488B4B0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2A36072F-6F11-7048-8360-8A5523D8CCB3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6837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0">
            <a:extLst>
              <a:ext uri="{FF2B5EF4-FFF2-40B4-BE49-F238E27FC236}">
                <a16:creationId xmlns:a16="http://schemas.microsoft.com/office/drawing/2014/main" xmlns="" id="{5071FFE7-AB01-F748-97A1-B3837DEF8F54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24147" y="719790"/>
            <a:ext cx="3917461" cy="45520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61">
            <a:extLst>
              <a:ext uri="{FF2B5EF4-FFF2-40B4-BE49-F238E27FC236}">
                <a16:creationId xmlns:a16="http://schemas.microsoft.com/office/drawing/2014/main" xmlns="" id="{2769BEA9-986F-924D-94F3-793EA986CCEE}"/>
              </a:ext>
            </a:extLst>
          </p:cNvPr>
          <p:cNvSpPr txBox="1">
            <a:spLocks/>
          </p:cNvSpPr>
          <p:nvPr/>
        </p:nvSpPr>
        <p:spPr>
          <a:xfrm>
            <a:off x="5658993" y="429722"/>
            <a:ext cx="3608100" cy="418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Compromiso Profesional</a:t>
            </a:r>
          </a:p>
        </p:txBody>
      </p:sp>
      <p:sp>
        <p:nvSpPr>
          <p:cNvPr id="4" name="Shape 62">
            <a:extLst>
              <a:ext uri="{FF2B5EF4-FFF2-40B4-BE49-F238E27FC236}">
                <a16:creationId xmlns:a16="http://schemas.microsoft.com/office/drawing/2014/main" xmlns="" id="{20876476-CB59-CC47-A397-5BFA2C18B122}"/>
              </a:ext>
            </a:extLst>
          </p:cNvPr>
          <p:cNvSpPr txBox="1">
            <a:spLocks/>
          </p:cNvSpPr>
          <p:nvPr/>
        </p:nvSpPr>
        <p:spPr>
          <a:xfrm>
            <a:off x="4941608" y="1390401"/>
            <a:ext cx="5316279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indent="-69851" algn="just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" sz="257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Capacidad de utilizar tecnologías digitales no solo para </a:t>
            </a:r>
            <a:r>
              <a:rPr lang="es" sz="2571" b="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mejorar la enseñanza,</a:t>
            </a:r>
            <a:r>
              <a:rPr lang="es" sz="257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sino también para sus </a:t>
            </a:r>
            <a:r>
              <a:rPr lang="es" sz="2571" b="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interacciones profesionales</a:t>
            </a:r>
            <a:r>
              <a:rPr lang="es" sz="257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con compañeros, estudiantes y familias para su desarrollo profesional individual y la </a:t>
            </a:r>
            <a:r>
              <a:rPr lang="es" sz="2571" b="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innovación continua</a:t>
            </a:r>
            <a:r>
              <a:rPr lang="es" sz="2571" dirty="0">
                <a:solidFill>
                  <a:srgbClr val="C0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en la organización y la profesión docente.</a:t>
            </a:r>
          </a:p>
          <a:p>
            <a:pPr algn="just"/>
            <a:endParaRPr sz="2571" dirty="0"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278709A8-A740-9949-AD42-E5A4D8104053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79061991-40B3-6D48-B00B-C4F1AA771F5C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5863473B-A772-F44C-B396-C421AD90FE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206942A4-C428-9744-891E-F200FE0D4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C335C28D-7C7B-064F-BF26-C5005A892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A44CEBD4-EA19-0241-BB0E-52167E82473E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1E53A60D-433C-034C-86EB-978E8013B213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54EBC4E7-DB64-9F4F-9DD1-62F1FA224F53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AA41A489-F8C8-B940-8EB7-426DD672ED50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EC2FCB5C-AD84-F14D-98FF-AE71C8FB9A2A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555AAEFE-DF81-694B-A264-5D30CF99B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FF428E74-97E9-9A43-94F5-7FCAAC8A4BDB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178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524000" y="310057"/>
            <a:ext cx="9432598" cy="5704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019651" y="1720509"/>
            <a:ext cx="2197619" cy="335713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>
            <a:spLocks/>
          </p:cNvSpPr>
          <p:nvPr/>
        </p:nvSpPr>
        <p:spPr>
          <a:xfrm>
            <a:off x="2136873" y="225850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7336ADFF-C6E2-4D4D-9309-E1C0AB624191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2AB7AFAA-C39E-2347-9153-8E6FC23EF0C3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CBEB2C17-44CF-B345-A7E0-8F88F091D0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03C57DFD-97A3-C846-8DBA-30FE52D4A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811E4F36-019A-F044-BDB4-C5BCC65FF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7363BEF6-8CD4-7140-BEBE-F79DA84A8600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0DE96A7C-3ACD-F749-B7CC-0A8D3B23BC9D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1938A54A-DC4B-4943-A36F-8EBAC0DF8662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BFF624EE-4FD0-8C49-A0E2-E83DA0EC4BB3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5C5A699D-37A5-AF48-B479-BBA716F209AF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299110C5-DEBF-CA49-B111-7274D73B31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F27735D9-D9B7-A349-85BD-CE5BCEC43151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809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39700"/>
            <a:ext cx="8128000" cy="65659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0" y="140509"/>
            <a:ext cx="8128000" cy="6581894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xmlns="" id="{9CB08168-2711-8A44-86DA-1F7BFA20876D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D5A9989A-A64D-044D-8336-D18D6404C996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8C697FD1-612E-D64B-8147-C6B1D77641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811CB9B3-A508-A140-8A17-893CF2138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D7660938-047E-0A45-81DF-8596D9E58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A73C26EF-EC02-7642-918A-FE854BEF907F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A62C496C-3A5F-8140-B43B-4C2D35D70213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D49E7AEC-DCD7-0E45-A936-EE5503EA98AA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4A41E85C-86CA-0B44-AE0D-9E7DD265BB35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7FE9E71C-EF07-E243-9EEE-09D3145889C6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DBBC672D-81C2-3546-9BC4-8C4F685D4D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A6EA9B0A-2C5E-3E42-8E24-224A96B0F90A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859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8">
            <a:extLst>
              <a:ext uri="{FF2B5EF4-FFF2-40B4-BE49-F238E27FC236}">
                <a16:creationId xmlns:a16="http://schemas.microsoft.com/office/drawing/2014/main" xmlns="" id="{6FF01FA6-9925-DB4A-BD14-BEFFBCE86796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524000" y="1106345"/>
            <a:ext cx="2688518" cy="39588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69">
            <a:extLst>
              <a:ext uri="{FF2B5EF4-FFF2-40B4-BE49-F238E27FC236}">
                <a16:creationId xmlns:a16="http://schemas.microsoft.com/office/drawing/2014/main" xmlns="" id="{28ACF552-8802-8044-8A2B-C4D18120AB80}"/>
              </a:ext>
            </a:extLst>
          </p:cNvPr>
          <p:cNvSpPr txBox="1">
            <a:spLocks/>
          </p:cNvSpPr>
          <p:nvPr/>
        </p:nvSpPr>
        <p:spPr>
          <a:xfrm>
            <a:off x="4884336" y="300684"/>
            <a:ext cx="3608100" cy="418800"/>
          </a:xfrm>
          <a:prstGeom prst="rect">
            <a:avLst/>
          </a:prstGeom>
          <a:solidFill>
            <a:srgbClr val="2F9739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 dirty="0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Recursos Digitales</a:t>
            </a:r>
          </a:p>
        </p:txBody>
      </p:sp>
      <p:sp>
        <p:nvSpPr>
          <p:cNvPr id="4" name="Shape 70">
            <a:extLst>
              <a:ext uri="{FF2B5EF4-FFF2-40B4-BE49-F238E27FC236}">
                <a16:creationId xmlns:a16="http://schemas.microsoft.com/office/drawing/2014/main" xmlns="" id="{B9FF9223-4E9B-E64B-B7F0-ED6291A7618E}"/>
              </a:ext>
            </a:extLst>
          </p:cNvPr>
          <p:cNvSpPr txBox="1">
            <a:spLocks/>
          </p:cNvSpPr>
          <p:nvPr/>
        </p:nvSpPr>
        <p:spPr>
          <a:xfrm>
            <a:off x="4212518" y="1318554"/>
            <a:ext cx="5589688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algn="just">
              <a:lnSpc>
                <a:spcPct val="115000"/>
              </a:lnSpc>
            </a:pPr>
            <a:r>
              <a:rPr lang="es" sz="2117" b="1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Identificar</a:t>
            </a:r>
            <a: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de manera efectiva los recursos digitales que mejor se adapten a sus objetivos de aprendizaje, sus alumnos y estilo de enseñanza, </a:t>
            </a:r>
            <a:r>
              <a:rPr lang="es" sz="2117" b="1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establecer conexiones</a:t>
            </a:r>
            <a: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y modificar, agregar y desarrollar recursos digitales para apoyar su enseñanza.</a:t>
            </a:r>
            <a:b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</a:br>
            <a:endParaRPr lang="es" sz="2117" dirty="0">
              <a:solidFill>
                <a:srgbClr val="00B05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Ser conscientes de cómo </a:t>
            </a:r>
            <a:r>
              <a:rPr lang="es" sz="2117" b="1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usar y administrar</a:t>
            </a:r>
            <a: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de forma responsable el contenido digital, </a:t>
            </a:r>
            <a:r>
              <a:rPr lang="es" sz="2117" b="1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modificar y compartir</a:t>
            </a:r>
            <a:r>
              <a:rPr lang="es" sz="2117" dirty="0">
                <a:solidFill>
                  <a:srgbClr val="00B05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recursos, y proteger el contenido y los datos confidenciales.</a:t>
            </a:r>
          </a:p>
          <a:p>
            <a:pPr marR="25401" algn="just">
              <a:lnSpc>
                <a:spcPct val="115000"/>
              </a:lnSpc>
            </a:pPr>
            <a:endParaRPr sz="2117" dirty="0">
              <a:solidFill>
                <a:srgbClr val="00B05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algn="just"/>
            <a:endParaRPr sz="1200" dirty="0">
              <a:solidFill>
                <a:srgbClr val="00B05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97BFA02-30A0-734F-BF9B-F0D3300335B5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B45EFFEC-5268-7146-827B-64896302CA21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C0E9293C-7DA9-0F4B-875E-AED4438A2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EA586B5E-688E-734C-8930-6C7B912B0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B2EAB96D-BBF4-0741-AFE0-E3DF47982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CE719C8C-C5E1-0F43-AF9A-A4A3CDC01EF0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094212D4-F022-BD45-AB49-FF9B279C5E1E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215ADF75-B11F-384C-9D9A-BC1BE1EEAB88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16A4656B-97A8-884D-B5EB-0DBF6E20511B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9FA10137-23A9-5745-ADE6-73D7EEA3BFCD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1065C43E-A8E6-594C-9FE0-E3A87277AF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81E3960C-5254-6746-A6A3-7CD3FFAFF95A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0914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Shape 75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524001" y="437398"/>
            <a:ext cx="9371179" cy="582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625424" y="1075494"/>
            <a:ext cx="3067754" cy="25063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>
            <a:spLocks/>
          </p:cNvSpPr>
          <p:nvPr/>
        </p:nvSpPr>
        <p:spPr>
          <a:xfrm>
            <a:off x="2209800" y="199637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 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3AAAFD07-7411-9847-ADBB-70C73FA12072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8AECDFB6-272B-0C45-93F5-1B34389A437D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09FD5229-C941-4C43-A8ED-8D3003C73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BFA680C0-D570-8047-94DE-4380F5546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DF864815-5FDF-9240-8060-588772254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7B0746B0-255B-2041-B6AF-8A5C35FAE7DC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1A1D39F5-BA80-B54E-960E-944CD4CC4520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E409B714-CAFF-994E-A8FD-4F6DA4980035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CA021DD9-E685-814D-B547-F2A461973E9C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607054D9-819E-A144-B81C-E0697118FBE9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979C70B8-6DDC-2A4A-AFCB-BEA2924B6F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AAE5B5DE-DEDD-6746-9944-BC13910CD498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5264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76">
            <a:extLst>
              <a:ext uri="{FF2B5EF4-FFF2-40B4-BE49-F238E27FC236}">
                <a16:creationId xmlns:a16="http://schemas.microsoft.com/office/drawing/2014/main" xmlns="" id="{77166A8A-81F5-C942-9A6C-6F771DAB5B85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524001" y="1580228"/>
            <a:ext cx="2845836" cy="29117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77">
            <a:extLst>
              <a:ext uri="{FF2B5EF4-FFF2-40B4-BE49-F238E27FC236}">
                <a16:creationId xmlns:a16="http://schemas.microsoft.com/office/drawing/2014/main" xmlns="" id="{83C069F2-FDF9-6C4E-AE58-081DC28648C4}"/>
              </a:ext>
            </a:extLst>
          </p:cNvPr>
          <p:cNvSpPr txBox="1">
            <a:spLocks/>
          </p:cNvSpPr>
          <p:nvPr/>
        </p:nvSpPr>
        <p:spPr>
          <a:xfrm>
            <a:off x="5491910" y="288578"/>
            <a:ext cx="3608100" cy="418800"/>
          </a:xfrm>
          <a:prstGeom prst="rect">
            <a:avLst/>
          </a:prstGeom>
          <a:solidFill>
            <a:srgbClr val="3874C6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Enseñanza y Aprendizaje</a:t>
            </a:r>
          </a:p>
        </p:txBody>
      </p:sp>
      <p:sp>
        <p:nvSpPr>
          <p:cNvPr id="4" name="Shape 78">
            <a:extLst>
              <a:ext uri="{FF2B5EF4-FFF2-40B4-BE49-F238E27FC236}">
                <a16:creationId xmlns:a16="http://schemas.microsoft.com/office/drawing/2014/main" xmlns="" id="{92368A8B-E2EC-854A-A869-54CBBB805A2B}"/>
              </a:ext>
            </a:extLst>
          </p:cNvPr>
          <p:cNvSpPr txBox="1">
            <a:spLocks/>
          </p:cNvSpPr>
          <p:nvPr/>
        </p:nvSpPr>
        <p:spPr>
          <a:xfrm>
            <a:off x="4269965" y="1389371"/>
            <a:ext cx="6051991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algn="just">
              <a:lnSpc>
                <a:spcPct val="115000"/>
              </a:lnSpc>
            </a:pPr>
            <a:r>
              <a:rPr lang="es" sz="2117" b="1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Diseñar, planificar e implementar</a:t>
            </a:r>
            <a:r>
              <a:rPr lang="es" sz="2117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procesos de aprendizaje a través de tecnologías digitales en las diferentes etapas del proceso, centrándose en </a:t>
            </a:r>
            <a:r>
              <a:rPr lang="es" sz="2117" b="1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procesos de enseñanza</a:t>
            </a:r>
            <a:r>
              <a:rPr lang="es" sz="2117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dirigidos por el docente hasta procesos centrados en el alumno. </a:t>
            </a:r>
          </a:p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Ser capaces de diseñar </a:t>
            </a:r>
            <a:r>
              <a:rPr lang="es" sz="2117" b="1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nuevas formas de aprendizaje</a:t>
            </a:r>
            <a:r>
              <a:rPr lang="es" sz="2117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, apoyadas por tecnologías digitales, para proporcionar orientación y apoyo a los alumnos, de forma individual y colectiva e </a:t>
            </a:r>
            <a:r>
              <a:rPr lang="es" sz="2117" b="1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iniciar, apoyar y guiar</a:t>
            </a:r>
            <a:r>
              <a:rPr lang="es" sz="2117" dirty="0">
                <a:solidFill>
                  <a:srgbClr val="0070C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tanto las actividades de aprendizaje autorreguladas, como colaborativas.</a:t>
            </a:r>
          </a:p>
          <a:p>
            <a:pPr marR="25401" algn="just">
              <a:lnSpc>
                <a:spcPct val="115000"/>
              </a:lnSpc>
            </a:pPr>
            <a:endParaRPr sz="2117" dirty="0">
              <a:solidFill>
                <a:srgbClr val="0070C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algn="just"/>
            <a:endParaRPr sz="1200" dirty="0">
              <a:solidFill>
                <a:srgbClr val="0070C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91673F9F-20DB-9D46-98B5-16C8746A2459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B5159E48-04D0-5445-9682-F64BCF7DA780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12993D51-8B5A-BF4B-AA48-C129EA479E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62FAFB2A-247E-9E4A-B292-47159EB96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90114EFC-FA83-214A-B8D5-11EA2993B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E3A7E9AD-E260-8247-A685-F0AE2AC88551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8FB06CEF-976E-1A41-8358-72BDE46D7860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88325516-5610-D844-8214-D11ECC15F9F1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9F0EFAF6-0830-3248-9B33-BACA6978440D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E5E8AC0A-D5FD-6D47-97E8-A069AA4FCCF8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B6AFDA30-FC8D-A348-8C2E-F15D64328C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EDCE7E1E-1B48-4B46-9A84-6193DFA37A0E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5708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296820" y="476151"/>
            <a:ext cx="9626758" cy="5913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551592" y="3615460"/>
            <a:ext cx="3117214" cy="25418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>
            <a:spLocks/>
          </p:cNvSpPr>
          <p:nvPr/>
        </p:nvSpPr>
        <p:spPr>
          <a:xfrm>
            <a:off x="2072972" y="251799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9E013FD3-D3BC-D543-A32E-8C39CFB412AD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6116F66E-1178-D348-A31E-ADCF63DDF992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BAA3998E-E64C-7D41-9EB6-45C9E2C79E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C7A575A4-0DEA-C245-AFA7-778AB1C64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DBDDC7DF-1D69-8244-AA9D-B60116114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EECB124E-E620-C34F-9DA0-9BFF891CF9A9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E9ED0EEA-213E-FA49-A2D3-8F242CC179AA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3654DF4B-6B7F-F744-ACFA-4889CAEC952B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FFB0107A-6575-AE41-8428-174E92C93174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F34BA211-2D09-454C-AB5A-C5147525B290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8A6540F6-F68B-F943-9923-AF4A13FC9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93BE466C-C624-1E47-BF42-6F8470D9C681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370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84">
            <a:extLst>
              <a:ext uri="{FF2B5EF4-FFF2-40B4-BE49-F238E27FC236}">
                <a16:creationId xmlns:a16="http://schemas.microsoft.com/office/drawing/2014/main" xmlns="" id="{FAED4B98-FB64-4D40-839A-DF972877BAE5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632295" y="2034116"/>
            <a:ext cx="3017461" cy="28178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85">
            <a:extLst>
              <a:ext uri="{FF2B5EF4-FFF2-40B4-BE49-F238E27FC236}">
                <a16:creationId xmlns:a16="http://schemas.microsoft.com/office/drawing/2014/main" xmlns="" id="{FCE8A521-4EBB-6546-9F6B-9152DE081420}"/>
              </a:ext>
            </a:extLst>
          </p:cNvPr>
          <p:cNvSpPr txBox="1">
            <a:spLocks/>
          </p:cNvSpPr>
          <p:nvPr/>
        </p:nvSpPr>
        <p:spPr>
          <a:xfrm>
            <a:off x="5507099" y="433394"/>
            <a:ext cx="3608100" cy="418800"/>
          </a:xfrm>
          <a:prstGeom prst="rect">
            <a:avLst/>
          </a:prstGeom>
          <a:solidFill>
            <a:srgbClr val="02A0A2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 dirty="0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Evaluación Digital</a:t>
            </a:r>
          </a:p>
        </p:txBody>
      </p:sp>
      <p:sp>
        <p:nvSpPr>
          <p:cNvPr id="4" name="Shape 86">
            <a:extLst>
              <a:ext uri="{FF2B5EF4-FFF2-40B4-BE49-F238E27FC236}">
                <a16:creationId xmlns:a16="http://schemas.microsoft.com/office/drawing/2014/main" xmlns="" id="{D4404FBE-0D7C-E44F-BCFC-13FD46AAA81D}"/>
              </a:ext>
            </a:extLst>
          </p:cNvPr>
          <p:cNvSpPr txBox="1">
            <a:spLocks/>
          </p:cNvSpPr>
          <p:nvPr/>
        </p:nvSpPr>
        <p:spPr>
          <a:xfrm>
            <a:off x="4649755" y="1581516"/>
            <a:ext cx="5851077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Considerar cómo las tecnologías digitales pueden </a:t>
            </a:r>
            <a:r>
              <a:rPr lang="es" sz="2117" b="1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mejorar las estrategias de evaluación </a:t>
            </a: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existentes, así como de qué forma utilizarlas para crear o facilitar enfoques de evaluación </a:t>
            </a:r>
            <a:r>
              <a:rPr lang="es" sz="2117" b="1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innovadores</a:t>
            </a: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.</a:t>
            </a:r>
            <a:b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</a:br>
            <a:endParaRPr lang="es" sz="2117" dirty="0">
              <a:solidFill>
                <a:srgbClr val="67B596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marR="25401" algn="just">
              <a:lnSpc>
                <a:spcPct val="115000"/>
              </a:lnSpc>
            </a:pPr>
            <a:r>
              <a:rPr lang="es" sz="2117" b="1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Analizar e interpretar </a:t>
            </a: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información obtenida por evaluaciones digitales y usarla para ayudar a tomar decisiones,  </a:t>
            </a:r>
            <a:r>
              <a:rPr lang="es" sz="2117" b="1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monitorear</a:t>
            </a: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directamente el progreso del alumno, facilitar la </a:t>
            </a:r>
            <a:r>
              <a:rPr lang="es" sz="2117" b="1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retroalimentación</a:t>
            </a:r>
            <a:r>
              <a:rPr lang="es" sz="2117" dirty="0">
                <a:solidFill>
                  <a:srgbClr val="67B596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y permitir que los educadores evalúen y adapten sus estrategias de enseñanza.</a:t>
            </a:r>
          </a:p>
          <a:p>
            <a:pPr marR="25401" algn="just">
              <a:lnSpc>
                <a:spcPct val="115000"/>
              </a:lnSpc>
            </a:pPr>
            <a:endParaRPr sz="2117" b="1" dirty="0">
              <a:solidFill>
                <a:srgbClr val="67B596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marR="25401" algn="just">
              <a:lnSpc>
                <a:spcPct val="115000"/>
              </a:lnSpc>
            </a:pPr>
            <a:endParaRPr sz="2117" dirty="0">
              <a:solidFill>
                <a:srgbClr val="67B596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algn="just"/>
            <a:endParaRPr sz="1200" dirty="0">
              <a:solidFill>
                <a:srgbClr val="67B596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93AB9F5A-3A01-494D-861F-D9F8F78BED84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5191DF5C-154B-A04A-8251-67F53B0881B0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1E3DD2FF-78E8-2249-9BBE-A714410F17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B66C65A8-9C43-8741-9D2A-9CE9AB585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6A09D72E-D044-3D49-A696-4661264F0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E942CB00-AA33-334E-98D1-57F4E1BB87DC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481A820F-2432-B143-952D-C4854E333BB9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E665C41C-6806-D745-B127-BE476E6A6309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3D72F864-F8D7-7143-B32B-432E95EBF79D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EDC3F3FC-CDF9-FC4C-A8DA-70B40597A3EC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AEB0B414-D39E-0C43-886E-0B2297B74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1D406EC4-B888-7F49-A665-75789F32EB71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841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339416" y="476151"/>
            <a:ext cx="9655155" cy="5771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081344" y="1848550"/>
            <a:ext cx="2302844" cy="34216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>
            <a:spLocks/>
          </p:cNvSpPr>
          <p:nvPr/>
        </p:nvSpPr>
        <p:spPr>
          <a:xfrm>
            <a:off x="2280793" y="264921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6A90BC57-96CA-D549-A79D-D7DF8B6C4286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2DCC598B-5F53-2B48-8FB7-26EBEA307D46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E54604DA-9DFE-174B-B8C1-764493F789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E650B11B-783B-F64C-926A-EA92828D7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C63FC421-EFD0-B049-9963-AFA668389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A3B4890D-01DA-D245-873E-D0736DA4B0AB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9962956B-F240-184F-90D7-B8D960073AEA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ED711B66-74CD-D44F-94F4-4E0AF01691CE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FD15A394-3368-2B4E-BEAD-19FC2D1E0876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FFBE1A89-A678-6B42-B5E4-90A1CA7DAE1A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6BC20E2D-FB5F-264C-BC97-AD39A05C79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1492C0FE-F925-8342-934D-02B3BCE86C86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76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2">
            <a:extLst>
              <a:ext uri="{FF2B5EF4-FFF2-40B4-BE49-F238E27FC236}">
                <a16:creationId xmlns:a16="http://schemas.microsoft.com/office/drawing/2014/main" xmlns="" id="{556BFA12-73DE-E340-AA9E-C4DD8431A5A8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268992" y="1178498"/>
            <a:ext cx="3257021" cy="41466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93">
            <a:extLst>
              <a:ext uri="{FF2B5EF4-FFF2-40B4-BE49-F238E27FC236}">
                <a16:creationId xmlns:a16="http://schemas.microsoft.com/office/drawing/2014/main" xmlns="" id="{DC5E2217-B1B6-BE47-BB6D-B4AC5FB33E40}"/>
              </a:ext>
            </a:extLst>
          </p:cNvPr>
          <p:cNvSpPr txBox="1">
            <a:spLocks/>
          </p:cNvSpPr>
          <p:nvPr/>
        </p:nvSpPr>
        <p:spPr>
          <a:xfrm>
            <a:off x="2256575" y="229616"/>
            <a:ext cx="3608100" cy="418800"/>
          </a:xfrm>
          <a:prstGeom prst="rect">
            <a:avLst/>
          </a:prstGeom>
          <a:solidFill>
            <a:srgbClr val="603785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Empoderar al alumnado</a:t>
            </a:r>
          </a:p>
        </p:txBody>
      </p:sp>
      <p:sp>
        <p:nvSpPr>
          <p:cNvPr id="6" name="Shape 94">
            <a:extLst>
              <a:ext uri="{FF2B5EF4-FFF2-40B4-BE49-F238E27FC236}">
                <a16:creationId xmlns:a16="http://schemas.microsoft.com/office/drawing/2014/main" xmlns="" id="{C8B080B0-6BA2-8647-8FD6-A9A44BCB247F}"/>
              </a:ext>
            </a:extLst>
          </p:cNvPr>
          <p:cNvSpPr txBox="1">
            <a:spLocks/>
          </p:cNvSpPr>
          <p:nvPr/>
        </p:nvSpPr>
        <p:spPr>
          <a:xfrm>
            <a:off x="1986351" y="1303054"/>
            <a:ext cx="5195999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Apoyar estrategias pedagógicas </a:t>
            </a:r>
            <a:r>
              <a:rPr lang="es" sz="2117" b="1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centradas en el alumno</a:t>
            </a: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y aumentar su participación activa en el proceso de aprendizaje. </a:t>
            </a:r>
          </a:p>
          <a:p>
            <a:pPr marR="25401" algn="just">
              <a:lnSpc>
                <a:spcPct val="115000"/>
              </a:lnSpc>
            </a:pPr>
            <a:endParaRPr lang="es" sz="2117" dirty="0">
              <a:solidFill>
                <a:srgbClr val="7030A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Facilitar el </a:t>
            </a:r>
            <a:r>
              <a:rPr lang="es" sz="2117" b="1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compromiso activo </a:t>
            </a: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de los alumnos, contribuir a apoyar la </a:t>
            </a:r>
            <a:r>
              <a:rPr lang="es" sz="2117" b="1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diferenciación</a:t>
            </a: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en el aula y la educación </a:t>
            </a:r>
            <a:r>
              <a:rPr lang="es" sz="2117" b="1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personalizada</a:t>
            </a:r>
            <a:r>
              <a:rPr lang="es" sz="2117" dirty="0">
                <a:solidFill>
                  <a:srgbClr val="7030A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mediante actividades de aprendizaje adaptadas al nivel de competencia, intereses y necesidades de aprendizaje de cada alumno. </a:t>
            </a:r>
          </a:p>
          <a:p>
            <a:pPr marR="25401" algn="just">
              <a:lnSpc>
                <a:spcPct val="115000"/>
              </a:lnSpc>
            </a:pPr>
            <a:endParaRPr sz="2117" b="1" dirty="0">
              <a:solidFill>
                <a:srgbClr val="7030A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marR="25401" algn="just">
              <a:lnSpc>
                <a:spcPct val="115000"/>
              </a:lnSpc>
            </a:pPr>
            <a:endParaRPr sz="2117" dirty="0">
              <a:solidFill>
                <a:srgbClr val="7030A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algn="just"/>
            <a:endParaRPr sz="1200" dirty="0">
              <a:solidFill>
                <a:srgbClr val="7030A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2F259C41-E17E-6743-9EAB-851F4AA3007B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xmlns="" id="{611B3FC1-A0D5-8B4B-AF24-1CC35B5903E6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xmlns="" id="{1546D2D7-CBDD-AA42-93FE-0A108C7DF5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1" name="Rectangle 211">
                <a:extLst>
                  <a:ext uri="{FF2B5EF4-FFF2-40B4-BE49-F238E27FC236}">
                    <a16:creationId xmlns:a16="http://schemas.microsoft.com/office/drawing/2014/main" xmlns="" id="{7ACE7762-8EAE-6A40-A5E4-BF83E8189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2" name="Rectangle 218">
                <a:extLst>
                  <a:ext uri="{FF2B5EF4-FFF2-40B4-BE49-F238E27FC236}">
                    <a16:creationId xmlns:a16="http://schemas.microsoft.com/office/drawing/2014/main" xmlns="" id="{D8BA8E26-10DE-C643-97C0-044321F8F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Shape 475">
                <a:extLst>
                  <a:ext uri="{FF2B5EF4-FFF2-40B4-BE49-F238E27FC236}">
                    <a16:creationId xmlns:a16="http://schemas.microsoft.com/office/drawing/2014/main" xmlns="" id="{EE90FAB9-984D-9D41-8C87-609D8FB5FA5B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4" name="Rectangle 100">
                <a:extLst>
                  <a:ext uri="{FF2B5EF4-FFF2-40B4-BE49-F238E27FC236}">
                    <a16:creationId xmlns:a16="http://schemas.microsoft.com/office/drawing/2014/main" xmlns="" id="{0FC5D283-8ABA-7148-B3A7-B4E01B3FD690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3">
                <a:extLst>
                  <a:ext uri="{FF2B5EF4-FFF2-40B4-BE49-F238E27FC236}">
                    <a16:creationId xmlns:a16="http://schemas.microsoft.com/office/drawing/2014/main" xmlns="" id="{6212D32F-37E7-4348-B049-6EA79A5B0E0D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4">
                <a:extLst>
                  <a:ext uri="{FF2B5EF4-FFF2-40B4-BE49-F238E27FC236}">
                    <a16:creationId xmlns:a16="http://schemas.microsoft.com/office/drawing/2014/main" xmlns="" id="{5CA53366-D5AC-DA4F-A7E1-3187317CA5BB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7" name="Rectangle 105">
                <a:extLst>
                  <a:ext uri="{FF2B5EF4-FFF2-40B4-BE49-F238E27FC236}">
                    <a16:creationId xmlns:a16="http://schemas.microsoft.com/office/drawing/2014/main" xmlns="" id="{75D0058C-E713-874C-B19E-E6EACF043CA4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xmlns="" id="{FAE46DB7-B3E8-5E44-BA8A-FF13A54C66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9" name="Rectangle 101">
              <a:extLst>
                <a:ext uri="{FF2B5EF4-FFF2-40B4-BE49-F238E27FC236}">
                  <a16:creationId xmlns:a16="http://schemas.microsoft.com/office/drawing/2014/main" xmlns="" id="{9AEBBFF6-F554-9C44-8C04-8399CA54C72F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85718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254223" y="476150"/>
            <a:ext cx="9413776" cy="5529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8163667" y="1895036"/>
            <a:ext cx="2094461" cy="308230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>
            <a:spLocks/>
          </p:cNvSpPr>
          <p:nvPr/>
        </p:nvSpPr>
        <p:spPr>
          <a:xfrm>
            <a:off x="2341671" y="237428"/>
            <a:ext cx="7772400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117" b="1" dirty="0"/>
              <a:t>COMPETENCIAS DIGITALES DOCENTES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0C441BC8-6D44-0944-B3A1-8E65194AD39A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8DCC4DA6-A3A2-084C-944A-451EBBCA4C5D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E347ECEB-F157-FB4A-A2AA-59785E45F1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5C8F5F2C-0A92-464C-AB6F-51F48365C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9ACB87F0-FC05-5F4A-A37D-954B6F788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6E0F068F-D326-1B4C-8FDF-95AE7B30B3AD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3BD5B303-8BE8-7041-807D-0A6B450E6E3D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D434DC17-4CAC-5F4B-85B7-EAE0441C43CD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5A2CDCEC-D47A-4E42-A7EB-F08D17A9378D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A3D54C65-A134-1845-93CF-77FF19E20C6C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694FB71E-BE46-1C46-A9D9-1413F871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A48CB63E-75B5-EE49-9D6E-F72A3677D5F4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979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100">
            <a:extLst>
              <a:ext uri="{FF2B5EF4-FFF2-40B4-BE49-F238E27FC236}">
                <a16:creationId xmlns:a16="http://schemas.microsoft.com/office/drawing/2014/main" xmlns="" id="{B25DEFB4-2F55-5E40-8BCD-F05413F989CE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049057" y="1427801"/>
            <a:ext cx="3436671" cy="40905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101">
            <a:extLst>
              <a:ext uri="{FF2B5EF4-FFF2-40B4-BE49-F238E27FC236}">
                <a16:creationId xmlns:a16="http://schemas.microsoft.com/office/drawing/2014/main" xmlns="" id="{5EAF734E-AF39-2B48-8E68-DF3D3474CC44}"/>
              </a:ext>
            </a:extLst>
          </p:cNvPr>
          <p:cNvSpPr txBox="1">
            <a:spLocks/>
          </p:cNvSpPr>
          <p:nvPr/>
        </p:nvSpPr>
        <p:spPr>
          <a:xfrm>
            <a:off x="2506019" y="193529"/>
            <a:ext cx="4056300" cy="418800"/>
          </a:xfrm>
          <a:prstGeom prst="rect">
            <a:avLst/>
          </a:prstGeom>
          <a:solidFill>
            <a:srgbClr val="D03759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s" sz="2117" b="1">
                <a:solidFill>
                  <a:srgbClr val="FFFFFF"/>
                </a:solidFill>
                <a:latin typeface="Didact Gothic"/>
                <a:ea typeface="Didact Gothic"/>
                <a:cs typeface="Didact Gothic"/>
                <a:sym typeface="Didact Gothic"/>
              </a:rPr>
              <a:t>Facilitar las Competencias Digitales al alumnado</a:t>
            </a:r>
          </a:p>
        </p:txBody>
      </p:sp>
      <p:sp>
        <p:nvSpPr>
          <p:cNvPr id="6" name="Shape 102">
            <a:extLst>
              <a:ext uri="{FF2B5EF4-FFF2-40B4-BE49-F238E27FC236}">
                <a16:creationId xmlns:a16="http://schemas.microsoft.com/office/drawing/2014/main" xmlns="" id="{921B4C26-128E-D24C-B85C-9CE3F1F89B75}"/>
              </a:ext>
            </a:extLst>
          </p:cNvPr>
          <p:cNvSpPr txBox="1">
            <a:spLocks/>
          </p:cNvSpPr>
          <p:nvPr/>
        </p:nvSpPr>
        <p:spPr>
          <a:xfrm>
            <a:off x="1981331" y="1293207"/>
            <a:ext cx="4641182" cy="155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R="25401" algn="just">
              <a:lnSpc>
                <a:spcPct val="115000"/>
              </a:lnSpc>
            </a:pPr>
            <a:r>
              <a:rPr lang="es" sz="2117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Permitir y facilitar que el alumnado busque de forma crítica y fiable </a:t>
            </a:r>
            <a:r>
              <a:rPr lang="es" sz="2117" b="1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información</a:t>
            </a:r>
            <a:r>
              <a:rPr lang="es" sz="2117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en internet, se </a:t>
            </a:r>
            <a:r>
              <a:rPr lang="es" sz="2117" b="1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comunique</a:t>
            </a:r>
            <a:r>
              <a:rPr lang="es" sz="2117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a través de herramientas digitales con otros compañeros, profesores y familia, </a:t>
            </a:r>
            <a:r>
              <a:rPr lang="es" sz="2117" b="1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diseñe contenido digital</a:t>
            </a:r>
            <a:r>
              <a:rPr lang="es" sz="2117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acorde con los objetivos curriculares. Educar al alumnado en el </a:t>
            </a:r>
            <a:r>
              <a:rPr lang="es" sz="2117" b="1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uso seguro</a:t>
            </a:r>
            <a:r>
              <a:rPr lang="es" sz="2117" dirty="0">
                <a:solidFill>
                  <a:srgbClr val="FF0000"/>
                </a:solidFill>
                <a:highlight>
                  <a:srgbClr val="FFFFFF"/>
                </a:highlight>
                <a:latin typeface="Didact Gothic"/>
                <a:ea typeface="Didact Gothic"/>
                <a:cs typeface="Didact Gothic"/>
                <a:sym typeface="Didact Gothic"/>
              </a:rPr>
              <a:t> de la web y en normas de comportamiento digital.</a:t>
            </a:r>
          </a:p>
          <a:p>
            <a:pPr marR="25401" algn="just">
              <a:lnSpc>
                <a:spcPct val="115000"/>
              </a:lnSpc>
            </a:pPr>
            <a:endParaRPr sz="2117" dirty="0">
              <a:solidFill>
                <a:srgbClr val="FF0000"/>
              </a:solidFill>
              <a:highlight>
                <a:srgbClr val="FFFFFF"/>
              </a:highlight>
              <a:latin typeface="Didact Gothic"/>
              <a:ea typeface="Didact Gothic"/>
              <a:cs typeface="Didact Gothic"/>
              <a:sym typeface="Didact Gothic"/>
            </a:endParaRPr>
          </a:p>
          <a:p>
            <a:pPr algn="just"/>
            <a:endParaRPr sz="1200" dirty="0">
              <a:solidFill>
                <a:srgbClr val="FF0000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E55236FE-A409-5346-A9BA-2C8A10801037}"/>
              </a:ext>
            </a:extLst>
          </p:cNvPr>
          <p:cNvGrpSpPr/>
          <p:nvPr/>
        </p:nvGrpSpPr>
        <p:grpSpPr>
          <a:xfrm>
            <a:off x="0" y="0"/>
            <a:ext cx="13106399" cy="6645434"/>
            <a:chOff x="0" y="-3374"/>
            <a:chExt cx="13106399" cy="6645434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xmlns="" id="{83ABDCF1-0C13-624D-B0BC-309B7D08303B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xmlns="" id="{43093CDC-FA33-1D4D-8343-5AC2F6E3F5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1" name="Rectangle 211">
                <a:extLst>
                  <a:ext uri="{FF2B5EF4-FFF2-40B4-BE49-F238E27FC236}">
                    <a16:creationId xmlns:a16="http://schemas.microsoft.com/office/drawing/2014/main" xmlns="" id="{83B40408-9DB3-D648-B3D6-763F603A3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2" name="Rectangle 218">
                <a:extLst>
                  <a:ext uri="{FF2B5EF4-FFF2-40B4-BE49-F238E27FC236}">
                    <a16:creationId xmlns:a16="http://schemas.microsoft.com/office/drawing/2014/main" xmlns="" id="{012836F0-367A-854B-A574-5A5838105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Shape 475">
                <a:extLst>
                  <a:ext uri="{FF2B5EF4-FFF2-40B4-BE49-F238E27FC236}">
                    <a16:creationId xmlns:a16="http://schemas.microsoft.com/office/drawing/2014/main" xmlns="" id="{40D52D36-161F-9E4D-A1E1-BB28104A6CF9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4" name="Rectangle 100">
                <a:extLst>
                  <a:ext uri="{FF2B5EF4-FFF2-40B4-BE49-F238E27FC236}">
                    <a16:creationId xmlns:a16="http://schemas.microsoft.com/office/drawing/2014/main" xmlns="" id="{7FCDCEB4-6516-8B4F-BE5D-9C0E03DBA059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3">
                <a:extLst>
                  <a:ext uri="{FF2B5EF4-FFF2-40B4-BE49-F238E27FC236}">
                    <a16:creationId xmlns:a16="http://schemas.microsoft.com/office/drawing/2014/main" xmlns="" id="{00E111B1-4A18-0341-BFBA-D85DF3D45244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4">
                <a:extLst>
                  <a:ext uri="{FF2B5EF4-FFF2-40B4-BE49-F238E27FC236}">
                    <a16:creationId xmlns:a16="http://schemas.microsoft.com/office/drawing/2014/main" xmlns="" id="{D0107045-2BFA-1642-98B7-7810F73A2C03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7" name="Rectangle 105">
                <a:extLst>
                  <a:ext uri="{FF2B5EF4-FFF2-40B4-BE49-F238E27FC236}">
                    <a16:creationId xmlns:a16="http://schemas.microsoft.com/office/drawing/2014/main" xmlns="" id="{C38B8C03-4B57-EF4E-8DFF-B0896DD4EEC4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xmlns="" id="{E7C04DAE-8AD4-9142-BBBA-E3BCF840E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9" name="Rectangle 101">
              <a:extLst>
                <a:ext uri="{FF2B5EF4-FFF2-40B4-BE49-F238E27FC236}">
                  <a16:creationId xmlns:a16="http://schemas.microsoft.com/office/drawing/2014/main" xmlns="" id="{9CD4CEDC-4769-4A43-BA9C-E569CFABB3BA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7279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34EB7327-5FC2-AD41-9FAE-6A7AA3D88BAE}"/>
              </a:ext>
            </a:extLst>
          </p:cNvPr>
          <p:cNvSpPr/>
          <p:nvPr/>
        </p:nvSpPr>
        <p:spPr>
          <a:xfrm>
            <a:off x="8277771" y="688295"/>
            <a:ext cx="2357422" cy="14138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/>
              <a:t>Cualquiera puede ser formador, profesor, orientador o alumno</a:t>
            </a:r>
          </a:p>
        </p:txBody>
      </p:sp>
      <p:sp>
        <p:nvSpPr>
          <p:cNvPr id="5" name="4 CuadroTexto">
            <a:extLst>
              <a:ext uri="{FF2B5EF4-FFF2-40B4-BE49-F238E27FC236}">
                <a16:creationId xmlns:a16="http://schemas.microsoft.com/office/drawing/2014/main" xmlns="" id="{65F638E8-7D8D-6B4A-9F6F-3B49CEA26DBA}"/>
              </a:ext>
            </a:extLst>
          </p:cNvPr>
          <p:cNvSpPr txBox="1"/>
          <p:nvPr/>
        </p:nvSpPr>
        <p:spPr>
          <a:xfrm>
            <a:off x="3705833" y="1025881"/>
            <a:ext cx="450059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rgbClr val="FFFFFF"/>
                </a:solidFill>
                <a:ea typeface="MS PGothic" pitchFamily="34" charset="-128"/>
              </a:rPr>
              <a:t>Personas que aprenden</a:t>
            </a:r>
          </a:p>
        </p:txBody>
      </p:sp>
      <p:sp>
        <p:nvSpPr>
          <p:cNvPr id="6" name="5 CuadroTexto">
            <a:extLst>
              <a:ext uri="{FF2B5EF4-FFF2-40B4-BE49-F238E27FC236}">
                <a16:creationId xmlns:a16="http://schemas.microsoft.com/office/drawing/2014/main" xmlns="" id="{E3BBD949-AE8D-F843-9D9E-C36434DCEC3F}"/>
              </a:ext>
            </a:extLst>
          </p:cNvPr>
          <p:cNvSpPr txBox="1"/>
          <p:nvPr/>
        </p:nvSpPr>
        <p:spPr>
          <a:xfrm>
            <a:off x="1705569" y="4883533"/>
            <a:ext cx="307183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rgbClr val="FFFFFF"/>
                </a:solidFill>
                <a:ea typeface="MS PGothic" pitchFamily="34" charset="-128"/>
              </a:rPr>
              <a:t>Competencias </a:t>
            </a:r>
          </a:p>
          <a:p>
            <a:pPr algn="ctr">
              <a:defRPr/>
            </a:pPr>
            <a:r>
              <a:rPr lang="es-ES" dirty="0">
                <a:solidFill>
                  <a:srgbClr val="FFFFFF"/>
                </a:solidFill>
                <a:ea typeface="MS PGothic" pitchFamily="34" charset="-128"/>
              </a:rPr>
              <a:t>y </a:t>
            </a:r>
          </a:p>
          <a:p>
            <a:pPr algn="ctr">
              <a:defRPr/>
            </a:pPr>
            <a:r>
              <a:rPr lang="es-ES" dirty="0">
                <a:solidFill>
                  <a:srgbClr val="FFFFFF"/>
                </a:solidFill>
                <a:ea typeface="MS PGothic" pitchFamily="34" charset="-128"/>
              </a:rPr>
              <a:t>contenidos</a:t>
            </a:r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xmlns="" id="{2F6D27F8-F5F0-1A4D-AE84-8632DD494F70}"/>
              </a:ext>
            </a:extLst>
          </p:cNvPr>
          <p:cNvSpPr txBox="1"/>
          <p:nvPr/>
        </p:nvSpPr>
        <p:spPr>
          <a:xfrm>
            <a:off x="7063419" y="4812095"/>
            <a:ext cx="307183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>
                <a:solidFill>
                  <a:srgbClr val="FFFFFF"/>
                </a:solidFill>
                <a:ea typeface="MS PGothic" pitchFamily="34" charset="-128"/>
              </a:rPr>
              <a:t>AMBIENTE</a:t>
            </a:r>
          </a:p>
          <a:p>
            <a:pPr algn="ctr">
              <a:defRPr/>
            </a:pPr>
            <a:r>
              <a:rPr lang="es-ES">
                <a:solidFill>
                  <a:srgbClr val="FFFFFF"/>
                </a:solidFill>
                <a:ea typeface="MS PGothic" pitchFamily="34" charset="-128"/>
              </a:rPr>
              <a:t>Herramientas disponibles, facilidades, servicios</a:t>
            </a:r>
          </a:p>
        </p:txBody>
      </p:sp>
      <p:grpSp>
        <p:nvGrpSpPr>
          <p:cNvPr id="3" name="20 Grupo">
            <a:extLst>
              <a:ext uri="{FF2B5EF4-FFF2-40B4-BE49-F238E27FC236}">
                <a16:creationId xmlns:a16="http://schemas.microsoft.com/office/drawing/2014/main" xmlns="" id="{2EB498A5-6CFA-DC40-B1C6-07C7813E904F}"/>
              </a:ext>
            </a:extLst>
          </p:cNvPr>
          <p:cNvGrpSpPr>
            <a:grpSpLocks/>
          </p:cNvGrpSpPr>
          <p:nvPr/>
        </p:nvGrpSpPr>
        <p:grpSpPr bwMode="auto">
          <a:xfrm>
            <a:off x="3205787" y="1427531"/>
            <a:ext cx="6000750" cy="4132262"/>
            <a:chOff x="1785918" y="2643182"/>
            <a:chExt cx="6000792" cy="3573488"/>
          </a:xfrm>
        </p:grpSpPr>
        <p:cxnSp>
          <p:nvCxnSpPr>
            <p:cNvPr id="10" name="9 Conector recto de flecha">
              <a:extLst>
                <a:ext uri="{FF2B5EF4-FFF2-40B4-BE49-F238E27FC236}">
                  <a16:creationId xmlns:a16="http://schemas.microsoft.com/office/drawing/2014/main" xmlns="" id="{A42C55E9-0EB2-BB45-B196-EC3E6A3DA1E0}"/>
                </a:ext>
              </a:extLst>
            </p:cNvPr>
            <p:cNvCxnSpPr/>
            <p:nvPr/>
          </p:nvCxnSpPr>
          <p:spPr>
            <a:xfrm rot="5400000" flipH="1" flipV="1">
              <a:off x="892607" y="3536493"/>
              <a:ext cx="2929629" cy="1143008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>
              <a:extLst>
                <a:ext uri="{FF2B5EF4-FFF2-40B4-BE49-F238E27FC236}">
                  <a16:creationId xmlns:a16="http://schemas.microsoft.com/office/drawing/2014/main" xmlns="" id="{719B0024-4435-3A48-BD0B-6717EDC70A99}"/>
                </a:ext>
              </a:extLst>
            </p:cNvPr>
            <p:cNvCxnSpPr/>
            <p:nvPr/>
          </p:nvCxnSpPr>
          <p:spPr>
            <a:xfrm rot="16200000" flipH="1">
              <a:off x="5608152" y="3250104"/>
              <a:ext cx="2785481" cy="1571636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 de flecha">
              <a:extLst>
                <a:ext uri="{FF2B5EF4-FFF2-40B4-BE49-F238E27FC236}">
                  <a16:creationId xmlns:a16="http://schemas.microsoft.com/office/drawing/2014/main" xmlns="" id="{8C8372A3-1CBB-E94E-A60E-A17E885DB2C0}"/>
                </a:ext>
              </a:extLst>
            </p:cNvPr>
            <p:cNvCxnSpPr/>
            <p:nvPr/>
          </p:nvCxnSpPr>
          <p:spPr>
            <a:xfrm>
              <a:off x="3357554" y="6215298"/>
              <a:ext cx="2286016" cy="1372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21 Grupo">
            <a:extLst>
              <a:ext uri="{FF2B5EF4-FFF2-40B4-BE49-F238E27FC236}">
                <a16:creationId xmlns:a16="http://schemas.microsoft.com/office/drawing/2014/main" xmlns="" id="{E7EAAF6A-6A48-0A4C-9D8E-36721A908D4F}"/>
              </a:ext>
            </a:extLst>
          </p:cNvPr>
          <p:cNvGrpSpPr>
            <a:grpSpLocks/>
          </p:cNvGrpSpPr>
          <p:nvPr/>
        </p:nvGrpSpPr>
        <p:grpSpPr bwMode="auto">
          <a:xfrm>
            <a:off x="4134474" y="1597394"/>
            <a:ext cx="3929062" cy="3286125"/>
            <a:chOff x="2714612" y="2643976"/>
            <a:chExt cx="3929088" cy="2928164"/>
          </a:xfrm>
        </p:grpSpPr>
        <p:sp>
          <p:nvSpPr>
            <p:cNvPr id="8" name="7 CuadroTexto">
              <a:extLst>
                <a:ext uri="{FF2B5EF4-FFF2-40B4-BE49-F238E27FC236}">
                  <a16:creationId xmlns:a16="http://schemas.microsoft.com/office/drawing/2014/main" xmlns="" id="{A504FD16-1F80-8C42-924D-E67BF17E7320}"/>
                </a:ext>
              </a:extLst>
            </p:cNvPr>
            <p:cNvSpPr txBox="1"/>
            <p:nvPr/>
          </p:nvSpPr>
          <p:spPr>
            <a:xfrm>
              <a:off x="2857488" y="3500438"/>
              <a:ext cx="3071834" cy="85017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800">
                  <a:solidFill>
                    <a:srgbClr val="FFFFFF"/>
                  </a:solidFill>
                  <a:ea typeface="MS PGothic" pitchFamily="34" charset="-128"/>
                </a:rPr>
                <a:t>Actividades de aprendizaje</a:t>
              </a:r>
            </a:p>
          </p:txBody>
        </p:sp>
        <p:cxnSp>
          <p:nvCxnSpPr>
            <p:cNvPr id="16" name="15 Conector recto de flecha">
              <a:extLst>
                <a:ext uri="{FF2B5EF4-FFF2-40B4-BE49-F238E27FC236}">
                  <a16:creationId xmlns:a16="http://schemas.microsoft.com/office/drawing/2014/main" xmlns="" id="{4EF541A9-C386-8546-A31C-C0D9CFCEAB0F}"/>
                </a:ext>
              </a:extLst>
            </p:cNvPr>
            <p:cNvCxnSpPr/>
            <p:nvPr/>
          </p:nvCxnSpPr>
          <p:spPr>
            <a:xfrm rot="5400000">
              <a:off x="4072740" y="3071798"/>
              <a:ext cx="857231" cy="1587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 de flecha">
              <a:extLst>
                <a:ext uri="{FF2B5EF4-FFF2-40B4-BE49-F238E27FC236}">
                  <a16:creationId xmlns:a16="http://schemas.microsoft.com/office/drawing/2014/main" xmlns="" id="{873291CA-77BD-9042-A310-3B2F9B43D283}"/>
                </a:ext>
              </a:extLst>
            </p:cNvPr>
            <p:cNvCxnSpPr/>
            <p:nvPr/>
          </p:nvCxnSpPr>
          <p:spPr>
            <a:xfrm rot="10800000" flipV="1">
              <a:off x="2714612" y="4429166"/>
              <a:ext cx="1714511" cy="1142974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 de flecha">
              <a:extLst>
                <a:ext uri="{FF2B5EF4-FFF2-40B4-BE49-F238E27FC236}">
                  <a16:creationId xmlns:a16="http://schemas.microsoft.com/office/drawing/2014/main" xmlns="" id="{8F2AD39C-2E8E-B340-AD3A-AA32D5A42392}"/>
                </a:ext>
              </a:extLst>
            </p:cNvPr>
            <p:cNvCxnSpPr/>
            <p:nvPr/>
          </p:nvCxnSpPr>
          <p:spPr>
            <a:xfrm rot="16200000" flipH="1">
              <a:off x="4996264" y="3852562"/>
              <a:ext cx="1045369" cy="2249503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A6D79B4-A236-1043-8E19-39E2E52EB5BF}"/>
              </a:ext>
            </a:extLst>
          </p:cNvPr>
          <p:cNvSpPr/>
          <p:nvPr/>
        </p:nvSpPr>
        <p:spPr>
          <a:xfrm>
            <a:off x="1419849" y="2740393"/>
            <a:ext cx="2667000" cy="14954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ES_tradnl" altLang="es-ES">
                <a:solidFill>
                  <a:srgbClr val="FFFFFF"/>
                </a:solidFill>
              </a:rPr>
              <a:t>Los contenidos están vinculados a la adquisición de competencias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0A37570B-77ED-494B-826F-B248A8AB8877}"/>
              </a:ext>
            </a:extLst>
          </p:cNvPr>
          <p:cNvSpPr/>
          <p:nvPr/>
        </p:nvSpPr>
        <p:spPr>
          <a:xfrm>
            <a:off x="7896849" y="2740393"/>
            <a:ext cx="2667000" cy="14954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s-ES_tradnl" altLang="es-ES">
                <a:solidFill>
                  <a:srgbClr val="FFFFFF"/>
                </a:solidFill>
              </a:rPr>
              <a:t>Existen múltiples y variados ambientes de aprendizajes posibles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xmlns="" id="{C64179A8-F04C-4447-A54C-86AECDD9C17F}"/>
              </a:ext>
            </a:extLst>
          </p:cNvPr>
          <p:cNvGrpSpPr/>
          <p:nvPr/>
        </p:nvGrpSpPr>
        <p:grpSpPr>
          <a:xfrm>
            <a:off x="0" y="0"/>
            <a:ext cx="13106399" cy="6645434"/>
            <a:chOff x="0" y="-3374"/>
            <a:chExt cx="13106399" cy="6645434"/>
          </a:xfrm>
        </p:grpSpPr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xmlns="" id="{26A25F68-F74E-8242-A746-9039AFC9409A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xmlns="" id="{9EB575CF-40A6-B446-B0DE-8582081E83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25" name="Rectangle 211">
                <a:extLst>
                  <a:ext uri="{FF2B5EF4-FFF2-40B4-BE49-F238E27FC236}">
                    <a16:creationId xmlns:a16="http://schemas.microsoft.com/office/drawing/2014/main" xmlns="" id="{B7E0AF0C-6DC1-4945-A382-9C74EB067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26" name="Rectangle 218">
                <a:extLst>
                  <a:ext uri="{FF2B5EF4-FFF2-40B4-BE49-F238E27FC236}">
                    <a16:creationId xmlns:a16="http://schemas.microsoft.com/office/drawing/2014/main" xmlns="" id="{FB5F1640-05A8-DF4B-B304-3B6885A84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" name="Shape 475">
                <a:extLst>
                  <a:ext uri="{FF2B5EF4-FFF2-40B4-BE49-F238E27FC236}">
                    <a16:creationId xmlns:a16="http://schemas.microsoft.com/office/drawing/2014/main" xmlns="" id="{8AE938E8-6C04-3542-AF5F-87DE6EFBE760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" name="Rectangle 100">
                <a:extLst>
                  <a:ext uri="{FF2B5EF4-FFF2-40B4-BE49-F238E27FC236}">
                    <a16:creationId xmlns:a16="http://schemas.microsoft.com/office/drawing/2014/main" xmlns="" id="{441C2871-C7A7-6C41-8F29-4D2D71A68B49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29" name="Rectangle 103">
                <a:extLst>
                  <a:ext uri="{FF2B5EF4-FFF2-40B4-BE49-F238E27FC236}">
                    <a16:creationId xmlns:a16="http://schemas.microsoft.com/office/drawing/2014/main" xmlns="" id="{D2ADA912-879A-214D-AE2E-A4428A9F2A41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" name="Rectangle 104">
                <a:extLst>
                  <a:ext uri="{FF2B5EF4-FFF2-40B4-BE49-F238E27FC236}">
                    <a16:creationId xmlns:a16="http://schemas.microsoft.com/office/drawing/2014/main" xmlns="" id="{28DD97C5-5984-F748-97A8-6D5E5D2DDB67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" name="Rectangle 105">
                <a:extLst>
                  <a:ext uri="{FF2B5EF4-FFF2-40B4-BE49-F238E27FC236}">
                    <a16:creationId xmlns:a16="http://schemas.microsoft.com/office/drawing/2014/main" xmlns="" id="{568233B0-D879-D944-B8E2-D6D167234DDF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32" name="Imagen 31">
                <a:extLst>
                  <a:ext uri="{FF2B5EF4-FFF2-40B4-BE49-F238E27FC236}">
                    <a16:creationId xmlns:a16="http://schemas.microsoft.com/office/drawing/2014/main" xmlns="" id="{45BF6396-B761-F24F-82E4-74324E465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23" name="Rectangle 101">
              <a:extLst>
                <a:ext uri="{FF2B5EF4-FFF2-40B4-BE49-F238E27FC236}">
                  <a16:creationId xmlns:a16="http://schemas.microsoft.com/office/drawing/2014/main" xmlns="" id="{2A68E94D-06E3-DD4E-B6DC-238150230AD7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420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2063289" y="1930851"/>
            <a:ext cx="3200944" cy="3105016"/>
          </a:xfrm>
          <a:prstGeom prst="ellipse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dirty="0">
                <a:solidFill>
                  <a:schemeClr val="tx1"/>
                </a:solidFill>
              </a:rPr>
              <a:t>PRESENCIAL</a:t>
            </a:r>
          </a:p>
        </p:txBody>
      </p:sp>
      <p:sp>
        <p:nvSpPr>
          <p:cNvPr id="6" name="Elipse 5"/>
          <p:cNvSpPr/>
          <p:nvPr/>
        </p:nvSpPr>
        <p:spPr>
          <a:xfrm>
            <a:off x="7060434" y="1919230"/>
            <a:ext cx="3220663" cy="3105016"/>
          </a:xfrm>
          <a:prstGeom prst="ellipse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r>
              <a:rPr lang="es-ES" sz="3200" dirty="0">
                <a:solidFill>
                  <a:srgbClr val="000000"/>
                </a:solidFill>
              </a:rPr>
              <a:t>NO PRESENCIAL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368022" y="58969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xmlns="" id="{516BFFF0-1839-D84B-886C-643CE5602276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xmlns="" id="{F29AA3E7-5445-FC40-B6C4-E7E4B27992A8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EF353812-5E2A-1348-A0CE-9EF1C26DFA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8" name="Rectangle 211">
                <a:extLst>
                  <a:ext uri="{FF2B5EF4-FFF2-40B4-BE49-F238E27FC236}">
                    <a16:creationId xmlns:a16="http://schemas.microsoft.com/office/drawing/2014/main" xmlns="" id="{58255FD6-9F11-8243-8E11-04D570AEA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9" name="Rectangle 218">
                <a:extLst>
                  <a:ext uri="{FF2B5EF4-FFF2-40B4-BE49-F238E27FC236}">
                    <a16:creationId xmlns:a16="http://schemas.microsoft.com/office/drawing/2014/main" xmlns="" id="{15ADC354-EB7C-524C-9D8A-18ACCD502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Shape 475">
                <a:extLst>
                  <a:ext uri="{FF2B5EF4-FFF2-40B4-BE49-F238E27FC236}">
                    <a16:creationId xmlns:a16="http://schemas.microsoft.com/office/drawing/2014/main" xmlns="" id="{0F500ABA-88A9-474A-ABE1-A249137D2444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" name="Rectangle 100">
                <a:extLst>
                  <a:ext uri="{FF2B5EF4-FFF2-40B4-BE49-F238E27FC236}">
                    <a16:creationId xmlns:a16="http://schemas.microsoft.com/office/drawing/2014/main" xmlns="" id="{34A7A4DA-D105-DF43-B79C-CDC86CDFF935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22" name="Rectangle 103">
                <a:extLst>
                  <a:ext uri="{FF2B5EF4-FFF2-40B4-BE49-F238E27FC236}">
                    <a16:creationId xmlns:a16="http://schemas.microsoft.com/office/drawing/2014/main" xmlns="" id="{BB3BAD43-4177-2144-976C-523F89F668FD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23" name="Rectangle 104">
                <a:extLst>
                  <a:ext uri="{FF2B5EF4-FFF2-40B4-BE49-F238E27FC236}">
                    <a16:creationId xmlns:a16="http://schemas.microsoft.com/office/drawing/2014/main" xmlns="" id="{9A5EB157-DAA8-0C46-A2FD-1054B4C01F92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24" name="Rectangle 105">
                <a:extLst>
                  <a:ext uri="{FF2B5EF4-FFF2-40B4-BE49-F238E27FC236}">
                    <a16:creationId xmlns:a16="http://schemas.microsoft.com/office/drawing/2014/main" xmlns="" id="{794C2938-D121-E540-9AA8-B1E3E72E1057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xmlns="" id="{2514497A-3BFE-A24A-9831-5259E85E2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36" name="Rectangle 101">
              <a:extLst>
                <a:ext uri="{FF2B5EF4-FFF2-40B4-BE49-F238E27FC236}">
                  <a16:creationId xmlns:a16="http://schemas.microsoft.com/office/drawing/2014/main" xmlns="" id="{4BF6D1DF-1D63-1D47-B61F-1FF3548FF434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083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36 -0.00162 L 0.20541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8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4 0 L -0.20339 0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7838" y="365126"/>
            <a:ext cx="9699400" cy="60854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>
                <a:cs typeface="+mj-cs"/>
              </a:rPr>
              <a:t>TIPOS DE ACTIVIDADES DE APRENDIZAJE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185386"/>
              </p:ext>
            </p:extLst>
          </p:nvPr>
        </p:nvGraphicFramePr>
        <p:xfrm>
          <a:off x="2253049" y="1198636"/>
          <a:ext cx="9144000" cy="5256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18506145-4554-824F-82F8-E1E69B5A5372}"/>
              </a:ext>
            </a:extLst>
          </p:cNvPr>
          <p:cNvGrpSpPr/>
          <p:nvPr/>
        </p:nvGrpSpPr>
        <p:grpSpPr>
          <a:xfrm>
            <a:off x="0" y="0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40CE1C8D-4F5F-E64E-8CEB-FB16875D2E44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6D4BD180-04D1-F745-AAE9-3BC01057D8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50AA8A59-85B2-2C46-AE58-BC8834AB5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2F68657E-82E4-8E45-8CC0-3016FD5EB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596BB9EB-69CD-664B-9D01-DB9E50A34B76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18EDC16B-1268-5342-9712-8BA627E3A29D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00E01159-B314-774B-A60A-4C9428C7B334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47C80965-35B2-6047-97E9-96EF3F5AEAF1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2560A489-0218-DA4C-9E9A-0BECEB056651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F6BF6ACD-4CDE-0041-AB82-D23B9FDA7F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5EEBD494-11E0-244F-82A8-3B40B74601CC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4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23DC-B203-9046-9BB7-83428EF680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110E74-6679-0B4C-AAA5-22F13C9BDB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23CED8-6223-CE47-AB8A-68D893EB0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E029C2-5524-3A42-BF09-89E871585A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212EF1-B68A-3C47-8BF1-03E8F62907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D91909-5C59-A741-9482-50D7196F44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A7E122-7CF4-8D42-BFE4-05F8001525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475109-C445-4144-94B5-D52F85015D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B1A9E3-120D-4B4E-9786-5CC582DC1D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E642BF-3418-0845-AE41-56029E7D9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C6BDE9-CFF6-A844-A74A-263D098B0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9DA48D-2F7A-514B-ABAA-689E17F5C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921B40-BA24-6E47-89AE-63C857262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98E9D8-4756-054B-89C3-58ADA940DA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xmlns="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xmlns="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xmlns="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xmlns="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xmlns="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xmlns="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xmlns="" id="{A9E667C5-2A48-4E0B-9EA2-3FED79C13585}"/>
              </a:ext>
            </a:extLst>
          </p:cNvPr>
          <p:cNvGrpSpPr/>
          <p:nvPr/>
        </p:nvGrpSpPr>
        <p:grpSpPr>
          <a:xfrm>
            <a:off x="-31024" y="-43181"/>
            <a:ext cx="12237559" cy="6887281"/>
            <a:chOff x="-31024" y="-43181"/>
            <a:chExt cx="12237559" cy="6887281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xmlns="" id="{63D1D100-1E44-45EC-A91C-87F6788DF65C}"/>
                </a:ext>
              </a:extLst>
            </p:cNvPr>
            <p:cNvSpPr/>
            <p:nvPr/>
          </p:nvSpPr>
          <p:spPr>
            <a:xfrm>
              <a:off x="-31024" y="-43181"/>
              <a:ext cx="12237559" cy="6887281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xmlns="" id="{F45B2646-6BB6-42E8-81E3-D85A03884C2C}"/>
                </a:ext>
              </a:extLst>
            </p:cNvPr>
            <p:cNvGrpSpPr/>
            <p:nvPr/>
          </p:nvGrpSpPr>
          <p:grpSpPr>
            <a:xfrm>
              <a:off x="2355555" y="-43181"/>
              <a:ext cx="6499619" cy="6887281"/>
              <a:chOff x="0" y="0"/>
              <a:chExt cx="8611053" cy="10994582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xmlns="" id="{3338C2AA-7D12-495F-AE53-8BFE95887EA8}"/>
                  </a:ext>
                </a:extLst>
              </p:cNvPr>
              <p:cNvSpPr/>
              <p:nvPr/>
            </p:nvSpPr>
            <p:spPr>
              <a:xfrm>
                <a:off x="0" y="0"/>
                <a:ext cx="7560057" cy="10692003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xmlns="" id="{5CE865C2-BB42-43DB-82F7-B26E0C350139}"/>
                  </a:ext>
                </a:extLst>
              </p:cNvPr>
              <p:cNvSpPr/>
              <p:nvPr/>
            </p:nvSpPr>
            <p:spPr>
              <a:xfrm>
                <a:off x="1050999" y="302584"/>
                <a:ext cx="7560054" cy="10691998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3" name="Shape 8">
                <a:extLst>
                  <a:ext uri="{FF2B5EF4-FFF2-40B4-BE49-F238E27FC236}">
                    <a16:creationId xmlns:a16="http://schemas.microsoft.com/office/drawing/2014/main" xmlns="" id="{CF47E459-96B2-439B-BC24-1014DAED7804}"/>
                  </a:ext>
                </a:extLst>
              </p:cNvPr>
              <p:cNvSpPr/>
              <p:nvPr/>
            </p:nvSpPr>
            <p:spPr>
              <a:xfrm>
                <a:off x="4332477" y="9908797"/>
                <a:ext cx="93447" cy="128879"/>
              </a:xfrm>
              <a:custGeom>
                <a:avLst/>
                <a:gdLst/>
                <a:ahLst/>
                <a:cxnLst/>
                <a:rect l="0" t="0" r="0" b="0"/>
                <a:pathLst>
                  <a:path w="93447" h="12887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458"/>
                    </a:lnTo>
                    <a:cubicBezTo>
                      <a:pt x="14072" y="90119"/>
                      <a:pt x="15989" y="100723"/>
                      <a:pt x="23126" y="107873"/>
                    </a:cubicBezTo>
                    <a:cubicBezTo>
                      <a:pt x="27940" y="112864"/>
                      <a:pt x="35255" y="116129"/>
                      <a:pt x="46228" y="116129"/>
                    </a:cubicBezTo>
                    <a:cubicBezTo>
                      <a:pt x="58382" y="116129"/>
                      <a:pt x="66281" y="112864"/>
                      <a:pt x="71475" y="107645"/>
                    </a:cubicBezTo>
                    <a:cubicBezTo>
                      <a:pt x="77254" y="101523"/>
                      <a:pt x="79375" y="92646"/>
                      <a:pt x="79375" y="82626"/>
                    </a:cubicBezTo>
                    <a:lnTo>
                      <a:pt x="79375" y="0"/>
                    </a:lnTo>
                    <a:lnTo>
                      <a:pt x="93447" y="0"/>
                    </a:lnTo>
                    <a:lnTo>
                      <a:pt x="93447" y="84556"/>
                    </a:lnTo>
                    <a:cubicBezTo>
                      <a:pt x="93447" y="96114"/>
                      <a:pt x="90157" y="107873"/>
                      <a:pt x="81890" y="116332"/>
                    </a:cubicBezTo>
                    <a:cubicBezTo>
                      <a:pt x="74371" y="123850"/>
                      <a:pt x="62802" y="128879"/>
                      <a:pt x="45860" y="128879"/>
                    </a:cubicBezTo>
                    <a:cubicBezTo>
                      <a:pt x="29845" y="128879"/>
                      <a:pt x="19266" y="124244"/>
                      <a:pt x="12332" y="117690"/>
                    </a:cubicBezTo>
                    <a:cubicBezTo>
                      <a:pt x="2121" y="107645"/>
                      <a:pt x="0" y="92837"/>
                      <a:pt x="0" y="81280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4" name="Shape 9">
                <a:extLst>
                  <a:ext uri="{FF2B5EF4-FFF2-40B4-BE49-F238E27FC236}">
                    <a16:creationId xmlns:a16="http://schemas.microsoft.com/office/drawing/2014/main" xmlns="" id="{B2231904-31D8-4B2C-A729-9E4AB697A04E}"/>
                  </a:ext>
                </a:extLst>
              </p:cNvPr>
              <p:cNvSpPr/>
              <p:nvPr/>
            </p:nvSpPr>
            <p:spPr>
              <a:xfrm>
                <a:off x="4457887" y="9942313"/>
                <a:ext cx="72250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50" h="93408">
                    <a:moveTo>
                      <a:pt x="46050" y="0"/>
                    </a:moveTo>
                    <a:cubicBezTo>
                      <a:pt x="59118" y="0"/>
                      <a:pt x="72250" y="9423"/>
                      <a:pt x="72250" y="32169"/>
                    </a:cubicBezTo>
                    <a:lnTo>
                      <a:pt x="72250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84"/>
                      <a:pt x="56261" y="13284"/>
                      <a:pt x="42392" y="13284"/>
                    </a:cubicBezTo>
                    <a:cubicBezTo>
                      <a:pt x="31217" y="13284"/>
                      <a:pt x="21209" y="21183"/>
                      <a:pt x="14059" y="27546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69" y="2298"/>
                    </a:lnTo>
                    <a:lnTo>
                      <a:pt x="13487" y="13094"/>
                    </a:lnTo>
                    <a:cubicBezTo>
                      <a:pt x="24282" y="5207"/>
                      <a:pt x="33338" y="0"/>
                      <a:pt x="460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5" name="Shape 470">
                <a:extLst>
                  <a:ext uri="{FF2B5EF4-FFF2-40B4-BE49-F238E27FC236}">
                    <a16:creationId xmlns:a16="http://schemas.microsoft.com/office/drawing/2014/main" xmlns="" id="{0B495FC7-2CEB-4A7E-BC95-F152ECF0D13D}"/>
                  </a:ext>
                </a:extLst>
              </p:cNvPr>
              <p:cNvSpPr/>
              <p:nvPr/>
            </p:nvSpPr>
            <p:spPr>
              <a:xfrm>
                <a:off x="4559592" y="9944608"/>
                <a:ext cx="14046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46" h="91109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6" name="Shape 11">
                <a:extLst>
                  <a:ext uri="{FF2B5EF4-FFF2-40B4-BE49-F238E27FC236}">
                    <a16:creationId xmlns:a16="http://schemas.microsoft.com/office/drawing/2014/main" xmlns="" id="{D4836A29-FD89-49CD-A01D-26C21A04AF71}"/>
                  </a:ext>
                </a:extLst>
              </p:cNvPr>
              <p:cNvSpPr/>
              <p:nvPr/>
            </p:nvSpPr>
            <p:spPr>
              <a:xfrm>
                <a:off x="4556709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792" y="0"/>
                    </a:moveTo>
                    <a:cubicBezTo>
                      <a:pt x="15227" y="0"/>
                      <a:pt x="19647" y="4407"/>
                      <a:pt x="19647" y="9817"/>
                    </a:cubicBezTo>
                    <a:cubicBezTo>
                      <a:pt x="19647" y="15202"/>
                      <a:pt x="15227" y="19609"/>
                      <a:pt x="9792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79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7" name="Shape 12">
                <a:extLst>
                  <a:ext uri="{FF2B5EF4-FFF2-40B4-BE49-F238E27FC236}">
                    <a16:creationId xmlns:a16="http://schemas.microsoft.com/office/drawing/2014/main" xmlns="" id="{C9A672AD-2743-426E-96E8-82DF4D6AA192}"/>
                  </a:ext>
                </a:extLst>
              </p:cNvPr>
              <p:cNvSpPr/>
              <p:nvPr/>
            </p:nvSpPr>
            <p:spPr>
              <a:xfrm>
                <a:off x="4592146" y="9944609"/>
                <a:ext cx="83604" cy="91707"/>
              </a:xfrm>
              <a:custGeom>
                <a:avLst/>
                <a:gdLst/>
                <a:ahLst/>
                <a:cxnLst/>
                <a:rect l="0" t="0" r="0" b="0"/>
                <a:pathLst>
                  <a:path w="83604" h="91707">
                    <a:moveTo>
                      <a:pt x="0" y="0"/>
                    </a:moveTo>
                    <a:lnTo>
                      <a:pt x="14427" y="0"/>
                    </a:lnTo>
                    <a:lnTo>
                      <a:pt x="40424" y="73025"/>
                    </a:lnTo>
                    <a:lnTo>
                      <a:pt x="40843" y="73025"/>
                    </a:lnTo>
                    <a:lnTo>
                      <a:pt x="69926" y="0"/>
                    </a:lnTo>
                    <a:lnTo>
                      <a:pt x="83604" y="0"/>
                    </a:lnTo>
                    <a:lnTo>
                      <a:pt x="45860" y="91707"/>
                    </a:lnTo>
                    <a:lnTo>
                      <a:pt x="34671" y="917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8" name="Shape 13">
                <a:extLst>
                  <a:ext uri="{FF2B5EF4-FFF2-40B4-BE49-F238E27FC236}">
                    <a16:creationId xmlns:a16="http://schemas.microsoft.com/office/drawing/2014/main" xmlns="" id="{F2205838-2D95-441B-AB71-51641F8F6A21}"/>
                  </a:ext>
                </a:extLst>
              </p:cNvPr>
              <p:cNvSpPr/>
              <p:nvPr/>
            </p:nvSpPr>
            <p:spPr>
              <a:xfrm>
                <a:off x="4687686" y="9942378"/>
                <a:ext cx="36709" cy="94067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7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1" y="19640"/>
                    </a:lnTo>
                    <a:cubicBezTo>
                      <a:pt x="17357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28" y="80276"/>
                    </a:cubicBezTo>
                    <a:lnTo>
                      <a:pt x="36709" y="81223"/>
                    </a:lnTo>
                    <a:lnTo>
                      <a:pt x="36709" y="94067"/>
                    </a:lnTo>
                    <a:lnTo>
                      <a:pt x="23735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6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19" name="Shape 14">
                <a:extLst>
                  <a:ext uri="{FF2B5EF4-FFF2-40B4-BE49-F238E27FC236}">
                    <a16:creationId xmlns:a16="http://schemas.microsoft.com/office/drawing/2014/main" xmlns="" id="{EC0231C8-1B4D-43B5-AC46-F88975F99747}"/>
                  </a:ext>
                </a:extLst>
              </p:cNvPr>
              <p:cNvSpPr/>
              <p:nvPr/>
            </p:nvSpPr>
            <p:spPr>
              <a:xfrm>
                <a:off x="4724395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2"/>
                    </a:lnTo>
                    <a:lnTo>
                      <a:pt x="8566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0" name="Shape 15">
                <a:extLst>
                  <a:ext uri="{FF2B5EF4-FFF2-40B4-BE49-F238E27FC236}">
                    <a16:creationId xmlns:a16="http://schemas.microsoft.com/office/drawing/2014/main" xmlns="" id="{182EEA75-7B91-4ED2-B27B-C605E1C616F4}"/>
                  </a:ext>
                </a:extLst>
              </p:cNvPr>
              <p:cNvSpPr/>
              <p:nvPr/>
            </p:nvSpPr>
            <p:spPr>
              <a:xfrm>
                <a:off x="4724395" y="9942312"/>
                <a:ext cx="36684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684" h="50254">
                    <a:moveTo>
                      <a:pt x="286" y="0"/>
                    </a:moveTo>
                    <a:cubicBezTo>
                      <a:pt x="23794" y="0"/>
                      <a:pt x="36684" y="18695"/>
                      <a:pt x="36684" y="47003"/>
                    </a:cubicBezTo>
                    <a:lnTo>
                      <a:pt x="36684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58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1" name="Shape 16">
                <a:extLst>
                  <a:ext uri="{FF2B5EF4-FFF2-40B4-BE49-F238E27FC236}">
                    <a16:creationId xmlns:a16="http://schemas.microsoft.com/office/drawing/2014/main" xmlns="" id="{D79BE9E9-2298-461B-AEEE-58CEDC95CADA}"/>
                  </a:ext>
                </a:extLst>
              </p:cNvPr>
              <p:cNvSpPr/>
              <p:nvPr/>
            </p:nvSpPr>
            <p:spPr>
              <a:xfrm>
                <a:off x="4782284" y="9942307"/>
                <a:ext cx="48743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48743" h="93408">
                    <a:moveTo>
                      <a:pt x="39472" y="0"/>
                    </a:moveTo>
                    <a:cubicBezTo>
                      <a:pt x="43549" y="0"/>
                      <a:pt x="46990" y="1512"/>
                      <a:pt x="48743" y="2680"/>
                    </a:cubicBezTo>
                    <a:lnTo>
                      <a:pt x="42761" y="16370"/>
                    </a:lnTo>
                    <a:cubicBezTo>
                      <a:pt x="40843" y="15596"/>
                      <a:pt x="37922" y="14834"/>
                      <a:pt x="34087" y="14834"/>
                    </a:cubicBezTo>
                    <a:cubicBezTo>
                      <a:pt x="28715" y="14834"/>
                      <a:pt x="19825" y="19444"/>
                      <a:pt x="14046" y="25819"/>
                    </a:cubicBezTo>
                    <a:lnTo>
                      <a:pt x="14046" y="93408"/>
                    </a:lnTo>
                    <a:lnTo>
                      <a:pt x="0" y="93408"/>
                    </a:lnTo>
                    <a:lnTo>
                      <a:pt x="0" y="2311"/>
                    </a:lnTo>
                    <a:lnTo>
                      <a:pt x="11531" y="2311"/>
                    </a:lnTo>
                    <a:lnTo>
                      <a:pt x="13475" y="12700"/>
                    </a:lnTo>
                    <a:cubicBezTo>
                      <a:pt x="26010" y="1359"/>
                      <a:pt x="32944" y="0"/>
                      <a:pt x="3947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2" name="Shape 17">
                <a:extLst>
                  <a:ext uri="{FF2B5EF4-FFF2-40B4-BE49-F238E27FC236}">
                    <a16:creationId xmlns:a16="http://schemas.microsoft.com/office/drawing/2014/main" xmlns="" id="{FE346FD3-55E9-48F5-8BE4-2567A46F02A3}"/>
                  </a:ext>
                </a:extLst>
              </p:cNvPr>
              <p:cNvSpPr/>
              <p:nvPr/>
            </p:nvSpPr>
            <p:spPr>
              <a:xfrm>
                <a:off x="4835624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36" y="0"/>
                    </a:moveTo>
                    <a:cubicBezTo>
                      <a:pt x="45288" y="0"/>
                      <a:pt x="52603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233" y="11735"/>
                    </a:cubicBezTo>
                    <a:cubicBezTo>
                      <a:pt x="26988" y="11735"/>
                      <a:pt x="19279" y="15011"/>
                      <a:pt x="19279" y="23317"/>
                    </a:cubicBezTo>
                    <a:cubicBezTo>
                      <a:pt x="19279" y="43739"/>
                      <a:pt x="61443" y="38519"/>
                      <a:pt x="61443" y="68364"/>
                    </a:cubicBezTo>
                    <a:cubicBezTo>
                      <a:pt x="61443" y="87440"/>
                      <a:pt x="45669" y="95377"/>
                      <a:pt x="26988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410" y="77445"/>
                    </a:lnTo>
                    <a:cubicBezTo>
                      <a:pt x="9639" y="80150"/>
                      <a:pt x="17539" y="83972"/>
                      <a:pt x="27572" y="83972"/>
                    </a:cubicBezTo>
                    <a:cubicBezTo>
                      <a:pt x="38735" y="83972"/>
                      <a:pt x="46825" y="78981"/>
                      <a:pt x="46825" y="70498"/>
                    </a:cubicBezTo>
                    <a:cubicBezTo>
                      <a:pt x="46825" y="48146"/>
                      <a:pt x="5410" y="56032"/>
                      <a:pt x="5410" y="24067"/>
                    </a:cubicBezTo>
                    <a:cubicBezTo>
                      <a:pt x="5410" y="10973"/>
                      <a:pt x="14859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3" name="Shape 471">
                <a:extLst>
                  <a:ext uri="{FF2B5EF4-FFF2-40B4-BE49-F238E27FC236}">
                    <a16:creationId xmlns:a16="http://schemas.microsoft.com/office/drawing/2014/main" xmlns="" id="{CC7CA485-179F-4F49-A74F-D18E71516E93}"/>
                  </a:ext>
                </a:extLst>
              </p:cNvPr>
              <p:cNvSpPr/>
              <p:nvPr/>
            </p:nvSpPr>
            <p:spPr>
              <a:xfrm>
                <a:off x="4919802" y="9944608"/>
                <a:ext cx="14072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91109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4" name="Shape 19">
                <a:extLst>
                  <a:ext uri="{FF2B5EF4-FFF2-40B4-BE49-F238E27FC236}">
                    <a16:creationId xmlns:a16="http://schemas.microsoft.com/office/drawing/2014/main" xmlns="" id="{A3F8CC01-08EC-45B8-8763-0821B941FE86}"/>
                  </a:ext>
                </a:extLst>
              </p:cNvPr>
              <p:cNvSpPr/>
              <p:nvPr/>
            </p:nvSpPr>
            <p:spPr>
              <a:xfrm>
                <a:off x="4916920" y="9905924"/>
                <a:ext cx="19660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60" h="19609">
                    <a:moveTo>
                      <a:pt x="9830" y="0"/>
                    </a:moveTo>
                    <a:cubicBezTo>
                      <a:pt x="15215" y="0"/>
                      <a:pt x="19660" y="4407"/>
                      <a:pt x="19660" y="9817"/>
                    </a:cubicBezTo>
                    <a:cubicBezTo>
                      <a:pt x="19660" y="15202"/>
                      <a:pt x="15215" y="19609"/>
                      <a:pt x="9830" y="19609"/>
                    </a:cubicBezTo>
                    <a:cubicBezTo>
                      <a:pt x="4432" y="19609"/>
                      <a:pt x="0" y="15202"/>
                      <a:pt x="0" y="9817"/>
                    </a:cubicBezTo>
                    <a:cubicBezTo>
                      <a:pt x="0" y="4407"/>
                      <a:pt x="4432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5" name="Shape 20">
                <a:extLst>
                  <a:ext uri="{FF2B5EF4-FFF2-40B4-BE49-F238E27FC236}">
                    <a16:creationId xmlns:a16="http://schemas.microsoft.com/office/drawing/2014/main" xmlns="" id="{83EA0407-F53A-465A-917E-5CE4798B21D2}"/>
                  </a:ext>
                </a:extLst>
              </p:cNvPr>
              <p:cNvSpPr/>
              <p:nvPr/>
            </p:nvSpPr>
            <p:spPr>
              <a:xfrm>
                <a:off x="4958149" y="9944112"/>
                <a:ext cx="38049" cy="92201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201">
                    <a:moveTo>
                      <a:pt x="38049" y="0"/>
                    </a:moveTo>
                    <a:lnTo>
                      <a:pt x="38049" y="12447"/>
                    </a:lnTo>
                    <a:lnTo>
                      <a:pt x="34973" y="13057"/>
                    </a:lnTo>
                    <a:cubicBezTo>
                      <a:pt x="23022" y="18034"/>
                      <a:pt x="14250" y="30028"/>
                      <a:pt x="14250" y="46344"/>
                    </a:cubicBezTo>
                    <a:cubicBezTo>
                      <a:pt x="14250" y="61804"/>
                      <a:pt x="20636" y="73899"/>
                      <a:pt x="33832" y="78979"/>
                    </a:cubicBezTo>
                    <a:lnTo>
                      <a:pt x="38049" y="79690"/>
                    </a:lnTo>
                    <a:lnTo>
                      <a:pt x="38049" y="92201"/>
                    </a:lnTo>
                    <a:lnTo>
                      <a:pt x="28750" y="90751"/>
                    </a:lnTo>
                    <a:cubicBezTo>
                      <a:pt x="12016" y="85100"/>
                      <a:pt x="0" y="70856"/>
                      <a:pt x="0" y="47310"/>
                    </a:cubicBezTo>
                    <a:cubicBezTo>
                      <a:pt x="0" y="26060"/>
                      <a:pt x="11794" y="9060"/>
                      <a:pt x="28670" y="1888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6" name="Shape 21">
                <a:extLst>
                  <a:ext uri="{FF2B5EF4-FFF2-40B4-BE49-F238E27FC236}">
                    <a16:creationId xmlns:a16="http://schemas.microsoft.com/office/drawing/2014/main" xmlns="" id="{34D16FAD-F34C-4955-918C-784068C152D5}"/>
                  </a:ext>
                </a:extLst>
              </p:cNvPr>
              <p:cNvSpPr/>
              <p:nvPr/>
            </p:nvSpPr>
            <p:spPr>
              <a:xfrm>
                <a:off x="4996198" y="9899347"/>
                <a:ext cx="37846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46" h="138328">
                    <a:moveTo>
                      <a:pt x="23800" y="0"/>
                    </a:moveTo>
                    <a:lnTo>
                      <a:pt x="37846" y="0"/>
                    </a:lnTo>
                    <a:lnTo>
                      <a:pt x="37846" y="131763"/>
                    </a:lnTo>
                    <a:cubicBezTo>
                      <a:pt x="32258" y="135013"/>
                      <a:pt x="21679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900" y="126352"/>
                      <a:pt x="20891" y="125413"/>
                      <a:pt x="23800" y="124040"/>
                    </a:cubicBezTo>
                    <a:lnTo>
                      <a:pt x="23800" y="57594"/>
                    </a:lnTo>
                    <a:cubicBezTo>
                      <a:pt x="20129" y="56261"/>
                      <a:pt x="16840" y="55283"/>
                      <a:pt x="9728" y="55283"/>
                    </a:cubicBezTo>
                    <a:lnTo>
                      <a:pt x="0" y="57211"/>
                    </a:lnTo>
                    <a:lnTo>
                      <a:pt x="0" y="44765"/>
                    </a:lnTo>
                    <a:lnTo>
                      <a:pt x="8941" y="42964"/>
                    </a:lnTo>
                    <a:cubicBezTo>
                      <a:pt x="15506" y="42964"/>
                      <a:pt x="20129" y="43535"/>
                      <a:pt x="23800" y="44475"/>
                    </a:cubicBezTo>
                    <a:lnTo>
                      <a:pt x="2380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7" name="Shape 22">
                <a:extLst>
                  <a:ext uri="{FF2B5EF4-FFF2-40B4-BE49-F238E27FC236}">
                    <a16:creationId xmlns:a16="http://schemas.microsoft.com/office/drawing/2014/main" xmlns="" id="{48C7D24E-73B5-49F2-92A3-2567A6B7EF5F}"/>
                  </a:ext>
                </a:extLst>
              </p:cNvPr>
              <p:cNvSpPr/>
              <p:nvPr/>
            </p:nvSpPr>
            <p:spPr>
              <a:xfrm>
                <a:off x="5056185" y="9980679"/>
                <a:ext cx="34601" cy="57007"/>
              </a:xfrm>
              <a:custGeom>
                <a:avLst/>
                <a:gdLst/>
                <a:ahLst/>
                <a:cxnLst/>
                <a:rect l="0" t="0" r="0" b="0"/>
                <a:pathLst>
                  <a:path w="34601" h="57007">
                    <a:moveTo>
                      <a:pt x="34601" y="0"/>
                    </a:moveTo>
                    <a:lnTo>
                      <a:pt x="34601" y="12497"/>
                    </a:lnTo>
                    <a:lnTo>
                      <a:pt x="19393" y="16439"/>
                    </a:lnTo>
                    <a:cubicBezTo>
                      <a:pt x="15716" y="19167"/>
                      <a:pt x="14084" y="23078"/>
                      <a:pt x="14084" y="28101"/>
                    </a:cubicBezTo>
                    <a:cubicBezTo>
                      <a:pt x="14084" y="37334"/>
                      <a:pt x="19850" y="44852"/>
                      <a:pt x="31801" y="44852"/>
                    </a:cubicBezTo>
                    <a:lnTo>
                      <a:pt x="34601" y="44169"/>
                    </a:lnTo>
                    <a:lnTo>
                      <a:pt x="34601" y="55676"/>
                    </a:lnTo>
                    <a:lnTo>
                      <a:pt x="27940" y="57007"/>
                    </a:lnTo>
                    <a:cubicBezTo>
                      <a:pt x="13094" y="57007"/>
                      <a:pt x="0" y="46389"/>
                      <a:pt x="0" y="29041"/>
                    </a:cubicBezTo>
                    <a:cubicBezTo>
                      <a:pt x="0" y="20075"/>
                      <a:pt x="3130" y="12852"/>
                      <a:pt x="9271" y="7775"/>
                    </a:cubicBezTo>
                    <a:lnTo>
                      <a:pt x="3460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8" name="Shape 23">
                <a:extLst>
                  <a:ext uri="{FF2B5EF4-FFF2-40B4-BE49-F238E27FC236}">
                    <a16:creationId xmlns:a16="http://schemas.microsoft.com/office/drawing/2014/main" xmlns="" id="{7F46449A-8C7D-4B59-8DCD-537D5973EFEB}"/>
                  </a:ext>
                </a:extLst>
              </p:cNvPr>
              <p:cNvSpPr/>
              <p:nvPr/>
            </p:nvSpPr>
            <p:spPr>
              <a:xfrm>
                <a:off x="5061977" y="9942769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4"/>
                    </a:lnTo>
                    <a:lnTo>
                      <a:pt x="15116" y="14530"/>
                    </a:lnTo>
                    <a:cubicBezTo>
                      <a:pt x="11218" y="16189"/>
                      <a:pt x="8186" y="18304"/>
                      <a:pt x="5779" y="20126"/>
                    </a:cubicBezTo>
                    <a:lnTo>
                      <a:pt x="0" y="9928"/>
                    </a:lnTo>
                    <a:cubicBezTo>
                      <a:pt x="5480" y="5985"/>
                      <a:pt x="10630" y="3387"/>
                      <a:pt x="15856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29" name="Shape 24">
                <a:extLst>
                  <a:ext uri="{FF2B5EF4-FFF2-40B4-BE49-F238E27FC236}">
                    <a16:creationId xmlns:a16="http://schemas.microsoft.com/office/drawing/2014/main" xmlns="" id="{77BE25EB-08A4-4711-A2D5-94FC3ACDE727}"/>
                  </a:ext>
                </a:extLst>
              </p:cNvPr>
              <p:cNvSpPr/>
              <p:nvPr/>
            </p:nvSpPr>
            <p:spPr>
              <a:xfrm>
                <a:off x="5090786" y="9942309"/>
                <a:ext cx="36481" cy="94046"/>
              </a:xfrm>
              <a:custGeom>
                <a:avLst/>
                <a:gdLst/>
                <a:ahLst/>
                <a:cxnLst/>
                <a:rect l="0" t="0" r="0" b="0"/>
                <a:pathLst>
                  <a:path w="36481" h="94046">
                    <a:moveTo>
                      <a:pt x="3359" y="0"/>
                    </a:moveTo>
                    <a:cubicBezTo>
                      <a:pt x="20682" y="0"/>
                      <a:pt x="34538" y="7518"/>
                      <a:pt x="34538" y="30835"/>
                    </a:cubicBezTo>
                    <a:lnTo>
                      <a:pt x="34538" y="58559"/>
                    </a:lnTo>
                    <a:cubicBezTo>
                      <a:pt x="34538" y="84353"/>
                      <a:pt x="35325" y="90538"/>
                      <a:pt x="36481" y="93408"/>
                    </a:cubicBezTo>
                    <a:lnTo>
                      <a:pt x="24936" y="93408"/>
                    </a:lnTo>
                    <a:lnTo>
                      <a:pt x="21279" y="84556"/>
                    </a:lnTo>
                    <a:cubicBezTo>
                      <a:pt x="18479" y="87261"/>
                      <a:pt x="14862" y="89967"/>
                      <a:pt x="10261" y="91995"/>
                    </a:cubicBezTo>
                    <a:lnTo>
                      <a:pt x="0" y="94046"/>
                    </a:lnTo>
                    <a:lnTo>
                      <a:pt x="0" y="82540"/>
                    </a:lnTo>
                    <a:lnTo>
                      <a:pt x="11740" y="79677"/>
                    </a:lnTo>
                    <a:cubicBezTo>
                      <a:pt x="15545" y="77625"/>
                      <a:pt x="18390" y="75019"/>
                      <a:pt x="20517" y="72796"/>
                    </a:cubicBezTo>
                    <a:lnTo>
                      <a:pt x="20517" y="49682"/>
                    </a:lnTo>
                    <a:lnTo>
                      <a:pt x="2369" y="50254"/>
                    </a:lnTo>
                    <a:lnTo>
                      <a:pt x="0" y="50867"/>
                    </a:lnTo>
                    <a:lnTo>
                      <a:pt x="0" y="38371"/>
                    </a:lnTo>
                    <a:lnTo>
                      <a:pt x="2000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45" y="12129"/>
                    </a:cubicBezTo>
                    <a:lnTo>
                      <a:pt x="0" y="12295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0" name="Shape 25">
                <a:extLst>
                  <a:ext uri="{FF2B5EF4-FFF2-40B4-BE49-F238E27FC236}">
                    <a16:creationId xmlns:a16="http://schemas.microsoft.com/office/drawing/2014/main" xmlns="" id="{722330C6-551A-46A1-AC91-63CFF7CE94DA}"/>
                  </a:ext>
                </a:extLst>
              </p:cNvPr>
              <p:cNvSpPr/>
              <p:nvPr/>
            </p:nvSpPr>
            <p:spPr>
              <a:xfrm>
                <a:off x="5146726" y="9944115"/>
                <a:ext cx="38049" cy="92198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8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8"/>
                    </a:lnTo>
                    <a:lnTo>
                      <a:pt x="28750" y="90748"/>
                    </a:lnTo>
                    <a:cubicBezTo>
                      <a:pt x="12016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1" name="Shape 26">
                <a:extLst>
                  <a:ext uri="{FF2B5EF4-FFF2-40B4-BE49-F238E27FC236}">
                    <a16:creationId xmlns:a16="http://schemas.microsoft.com/office/drawing/2014/main" xmlns="" id="{BE3C39CC-7C7F-4242-85BE-E12CF190BFF9}"/>
                  </a:ext>
                </a:extLst>
              </p:cNvPr>
              <p:cNvSpPr/>
              <p:nvPr/>
            </p:nvSpPr>
            <p:spPr>
              <a:xfrm>
                <a:off x="5184775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37" y="138328"/>
                    </a:cubicBezTo>
                    <a:lnTo>
                      <a:pt x="0" y="136966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2" name="Shape 27">
                <a:extLst>
                  <a:ext uri="{FF2B5EF4-FFF2-40B4-BE49-F238E27FC236}">
                    <a16:creationId xmlns:a16="http://schemas.microsoft.com/office/drawing/2014/main" xmlns="" id="{13651B15-1000-4A9A-BC6C-2909163B37B0}"/>
                  </a:ext>
                </a:extLst>
              </p:cNvPr>
              <p:cNvSpPr/>
              <p:nvPr/>
            </p:nvSpPr>
            <p:spPr>
              <a:xfrm>
                <a:off x="5244762" y="9942376"/>
                <a:ext cx="36703" cy="94063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3">
                    <a:moveTo>
                      <a:pt x="36703" y="0"/>
                    </a:moveTo>
                    <a:lnTo>
                      <a:pt x="36703" y="12089"/>
                    </a:lnTo>
                    <a:lnTo>
                      <a:pt x="21136" y="19641"/>
                    </a:lnTo>
                    <a:cubicBezTo>
                      <a:pt x="17332" y="24434"/>
                      <a:pt x="15215" y="31032"/>
                      <a:pt x="15215" y="38252"/>
                    </a:cubicBezTo>
                    <a:lnTo>
                      <a:pt x="36703" y="38252"/>
                    </a:lnTo>
                    <a:lnTo>
                      <a:pt x="36703" y="50190"/>
                    </a:lnTo>
                    <a:lnTo>
                      <a:pt x="15037" y="50190"/>
                    </a:lnTo>
                    <a:cubicBezTo>
                      <a:pt x="15037" y="63211"/>
                      <a:pt x="20659" y="75131"/>
                      <a:pt x="32010" y="80278"/>
                    </a:cubicBezTo>
                    <a:lnTo>
                      <a:pt x="36703" y="81225"/>
                    </a:lnTo>
                    <a:lnTo>
                      <a:pt x="36703" y="94063"/>
                    </a:lnTo>
                    <a:lnTo>
                      <a:pt x="23740" y="91251"/>
                    </a:lnTo>
                    <a:cubicBezTo>
                      <a:pt x="7801" y="83473"/>
                      <a:pt x="0" y="65481"/>
                      <a:pt x="0" y="45973"/>
                    </a:cubicBezTo>
                    <a:cubicBezTo>
                      <a:pt x="0" y="26170"/>
                      <a:pt x="8458" y="10176"/>
                      <a:pt x="21946" y="3416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3" name="Shape 28">
                <a:extLst>
                  <a:ext uri="{FF2B5EF4-FFF2-40B4-BE49-F238E27FC236}">
                    <a16:creationId xmlns:a16="http://schemas.microsoft.com/office/drawing/2014/main" xmlns="" id="{03E71D9D-F81A-402D-86E2-0417128C6EBD}"/>
                  </a:ext>
                </a:extLst>
              </p:cNvPr>
              <p:cNvSpPr/>
              <p:nvPr/>
            </p:nvSpPr>
            <p:spPr>
              <a:xfrm>
                <a:off x="5281465" y="10018778"/>
                <a:ext cx="34391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1" h="18898">
                    <a:moveTo>
                      <a:pt x="30163" y="0"/>
                    </a:moveTo>
                    <a:lnTo>
                      <a:pt x="34391" y="9627"/>
                    </a:lnTo>
                    <a:cubicBezTo>
                      <a:pt x="27838" y="15037"/>
                      <a:pt x="16268" y="18898"/>
                      <a:pt x="5702" y="18898"/>
                    </a:cubicBezTo>
                    <a:lnTo>
                      <a:pt x="0" y="17661"/>
                    </a:lnTo>
                    <a:lnTo>
                      <a:pt x="0" y="4823"/>
                    </a:lnTo>
                    <a:lnTo>
                      <a:pt x="8572" y="6554"/>
                    </a:lnTo>
                    <a:cubicBezTo>
                      <a:pt x="16268" y="6554"/>
                      <a:pt x="24752" y="3455"/>
                      <a:pt x="3016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4" name="Shape 29">
                <a:extLst>
                  <a:ext uri="{FF2B5EF4-FFF2-40B4-BE49-F238E27FC236}">
                    <a16:creationId xmlns:a16="http://schemas.microsoft.com/office/drawing/2014/main" xmlns="" id="{6B6C9031-236A-4817-9DAB-01DBC731D40D}"/>
                  </a:ext>
                </a:extLst>
              </p:cNvPr>
              <p:cNvSpPr/>
              <p:nvPr/>
            </p:nvSpPr>
            <p:spPr>
              <a:xfrm>
                <a:off x="5281465" y="9942312"/>
                <a:ext cx="36703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50254">
                    <a:moveTo>
                      <a:pt x="279" y="0"/>
                    </a:moveTo>
                    <a:cubicBezTo>
                      <a:pt x="23800" y="0"/>
                      <a:pt x="36703" y="18695"/>
                      <a:pt x="36703" y="47003"/>
                    </a:cubicBezTo>
                    <a:lnTo>
                      <a:pt x="36703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88" y="38316"/>
                    </a:lnTo>
                    <a:cubicBezTo>
                      <a:pt x="21488" y="25616"/>
                      <a:pt x="14351" y="11926"/>
                      <a:pt x="470" y="11926"/>
                    </a:cubicBezTo>
                    <a:lnTo>
                      <a:pt x="0" y="12154"/>
                    </a:lnTo>
                    <a:lnTo>
                      <a:pt x="0" y="64"/>
                    </a:lnTo>
                    <a:lnTo>
                      <a:pt x="27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5" name="Shape 30">
                <a:extLst>
                  <a:ext uri="{FF2B5EF4-FFF2-40B4-BE49-F238E27FC236}">
                    <a16:creationId xmlns:a16="http://schemas.microsoft.com/office/drawing/2014/main" xmlns="" id="{FCB891D9-EAC1-4B64-A20B-E6133DE78A1C}"/>
                  </a:ext>
                </a:extLst>
              </p:cNvPr>
              <p:cNvSpPr/>
              <p:nvPr/>
            </p:nvSpPr>
            <p:spPr>
              <a:xfrm>
                <a:off x="5332438" y="9942303"/>
                <a:ext cx="61430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30" h="95377">
                    <a:moveTo>
                      <a:pt x="35636" y="0"/>
                    </a:moveTo>
                    <a:cubicBezTo>
                      <a:pt x="45250" y="0"/>
                      <a:pt x="52578" y="2108"/>
                      <a:pt x="58547" y="4814"/>
                    </a:cubicBezTo>
                    <a:lnTo>
                      <a:pt x="58547" y="17120"/>
                    </a:lnTo>
                    <a:cubicBezTo>
                      <a:pt x="52172" y="14440"/>
                      <a:pt x="45644" y="11735"/>
                      <a:pt x="36195" y="11735"/>
                    </a:cubicBezTo>
                    <a:cubicBezTo>
                      <a:pt x="26950" y="11735"/>
                      <a:pt x="19241" y="15011"/>
                      <a:pt x="19241" y="23317"/>
                    </a:cubicBezTo>
                    <a:cubicBezTo>
                      <a:pt x="19241" y="43739"/>
                      <a:pt x="61430" y="38519"/>
                      <a:pt x="61430" y="68364"/>
                    </a:cubicBezTo>
                    <a:cubicBezTo>
                      <a:pt x="61430" y="87440"/>
                      <a:pt x="45644" y="95377"/>
                      <a:pt x="26950" y="95377"/>
                    </a:cubicBezTo>
                    <a:cubicBezTo>
                      <a:pt x="13869" y="95377"/>
                      <a:pt x="5969" y="91884"/>
                      <a:pt x="0" y="88405"/>
                    </a:cubicBezTo>
                    <a:lnTo>
                      <a:pt x="5372" y="77445"/>
                    </a:lnTo>
                    <a:cubicBezTo>
                      <a:pt x="9614" y="80150"/>
                      <a:pt x="17526" y="83972"/>
                      <a:pt x="27521" y="83972"/>
                    </a:cubicBezTo>
                    <a:cubicBezTo>
                      <a:pt x="38710" y="83972"/>
                      <a:pt x="46787" y="78981"/>
                      <a:pt x="46787" y="70498"/>
                    </a:cubicBezTo>
                    <a:cubicBezTo>
                      <a:pt x="46787" y="48146"/>
                      <a:pt x="5372" y="56032"/>
                      <a:pt x="5372" y="24067"/>
                    </a:cubicBezTo>
                    <a:cubicBezTo>
                      <a:pt x="5372" y="10973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6" name="Shape 31">
                <a:extLst>
                  <a:ext uri="{FF2B5EF4-FFF2-40B4-BE49-F238E27FC236}">
                    <a16:creationId xmlns:a16="http://schemas.microsoft.com/office/drawing/2014/main" xmlns="" id="{65021F53-D90C-4138-AED2-80B03DC91E30}"/>
                  </a:ext>
                </a:extLst>
              </p:cNvPr>
              <p:cNvSpPr/>
              <p:nvPr/>
            </p:nvSpPr>
            <p:spPr>
              <a:xfrm>
                <a:off x="4332473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30" y="0"/>
                    </a:lnTo>
                    <a:lnTo>
                      <a:pt x="56833" y="13119"/>
                    </a:lnTo>
                    <a:lnTo>
                      <a:pt x="14072" y="13119"/>
                    </a:lnTo>
                    <a:lnTo>
                      <a:pt x="14072" y="55486"/>
                    </a:lnTo>
                    <a:lnTo>
                      <a:pt x="56452" y="55486"/>
                    </a:lnTo>
                    <a:lnTo>
                      <a:pt x="56452" y="68414"/>
                    </a:lnTo>
                    <a:lnTo>
                      <a:pt x="14072" y="68414"/>
                    </a:lnTo>
                    <a:lnTo>
                      <a:pt x="14072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7" name="Shape 32">
                <a:extLst>
                  <a:ext uri="{FF2B5EF4-FFF2-40B4-BE49-F238E27FC236}">
                    <a16:creationId xmlns:a16="http://schemas.microsoft.com/office/drawing/2014/main" xmlns="" id="{075B74C3-17CE-4E8E-97CB-C10AE84C094B}"/>
                  </a:ext>
                </a:extLst>
              </p:cNvPr>
              <p:cNvSpPr/>
              <p:nvPr/>
            </p:nvSpPr>
            <p:spPr>
              <a:xfrm>
                <a:off x="4410894" y="10120277"/>
                <a:ext cx="61456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56" h="95352">
                    <a:moveTo>
                      <a:pt x="35636" y="0"/>
                    </a:moveTo>
                    <a:cubicBezTo>
                      <a:pt x="45263" y="0"/>
                      <a:pt x="52578" y="2108"/>
                      <a:pt x="58560" y="4813"/>
                    </a:cubicBezTo>
                    <a:lnTo>
                      <a:pt x="58560" y="17120"/>
                    </a:lnTo>
                    <a:cubicBezTo>
                      <a:pt x="52184" y="14440"/>
                      <a:pt x="45644" y="11735"/>
                      <a:pt x="36208" y="11735"/>
                    </a:cubicBezTo>
                    <a:cubicBezTo>
                      <a:pt x="26950" y="11735"/>
                      <a:pt x="19266" y="15037"/>
                      <a:pt x="19266" y="23317"/>
                    </a:cubicBezTo>
                    <a:cubicBezTo>
                      <a:pt x="19266" y="43738"/>
                      <a:pt x="61456" y="38519"/>
                      <a:pt x="61456" y="68390"/>
                    </a:cubicBezTo>
                    <a:cubicBezTo>
                      <a:pt x="61456" y="87440"/>
                      <a:pt x="45644" y="95352"/>
                      <a:pt x="26950" y="95352"/>
                    </a:cubicBezTo>
                    <a:cubicBezTo>
                      <a:pt x="13869" y="95352"/>
                      <a:pt x="5995" y="91884"/>
                      <a:pt x="0" y="88405"/>
                    </a:cubicBezTo>
                    <a:lnTo>
                      <a:pt x="5398" y="77419"/>
                    </a:lnTo>
                    <a:cubicBezTo>
                      <a:pt x="9639" y="80149"/>
                      <a:pt x="17552" y="83985"/>
                      <a:pt x="27546" y="83985"/>
                    </a:cubicBezTo>
                    <a:cubicBezTo>
                      <a:pt x="38710" y="83985"/>
                      <a:pt x="46812" y="78981"/>
                      <a:pt x="46812" y="70498"/>
                    </a:cubicBezTo>
                    <a:cubicBezTo>
                      <a:pt x="46812" y="48171"/>
                      <a:pt x="5398" y="56032"/>
                      <a:pt x="5398" y="24067"/>
                    </a:cubicBezTo>
                    <a:cubicBezTo>
                      <a:pt x="5398" y="10985"/>
                      <a:pt x="14821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8" name="Shape 33">
                <a:extLst>
                  <a:ext uri="{FF2B5EF4-FFF2-40B4-BE49-F238E27FC236}">
                    <a16:creationId xmlns:a16="http://schemas.microsoft.com/office/drawing/2014/main" xmlns="" id="{414F353C-177C-401C-BBE1-CEAA3903F114}"/>
                  </a:ext>
                </a:extLst>
              </p:cNvPr>
              <p:cNvSpPr/>
              <p:nvPr/>
            </p:nvSpPr>
            <p:spPr>
              <a:xfrm>
                <a:off x="4493529" y="10120280"/>
                <a:ext cx="37363" cy="139052"/>
              </a:xfrm>
              <a:custGeom>
                <a:avLst/>
                <a:gdLst/>
                <a:ahLst/>
                <a:cxnLst/>
                <a:rect l="0" t="0" r="0" b="0"/>
                <a:pathLst>
                  <a:path w="37363" h="139052">
                    <a:moveTo>
                      <a:pt x="29870" y="0"/>
                    </a:moveTo>
                    <a:lnTo>
                      <a:pt x="37363" y="1295"/>
                    </a:lnTo>
                    <a:lnTo>
                      <a:pt x="37363" y="15607"/>
                    </a:lnTo>
                    <a:lnTo>
                      <a:pt x="29654" y="12700"/>
                    </a:lnTo>
                    <a:cubicBezTo>
                      <a:pt x="23114" y="12700"/>
                      <a:pt x="18300" y="13665"/>
                      <a:pt x="14046" y="15037"/>
                    </a:cubicBezTo>
                    <a:lnTo>
                      <a:pt x="14046" y="79578"/>
                    </a:lnTo>
                    <a:cubicBezTo>
                      <a:pt x="19062" y="81877"/>
                      <a:pt x="22746" y="83223"/>
                      <a:pt x="28702" y="83223"/>
                    </a:cubicBezTo>
                    <a:lnTo>
                      <a:pt x="37363" y="81569"/>
                    </a:lnTo>
                    <a:lnTo>
                      <a:pt x="37363" y="93845"/>
                    </a:lnTo>
                    <a:lnTo>
                      <a:pt x="29286" y="95352"/>
                    </a:lnTo>
                    <a:cubicBezTo>
                      <a:pt x="22530" y="95352"/>
                      <a:pt x="17907" y="94005"/>
                      <a:pt x="14046" y="92443"/>
                    </a:cubicBezTo>
                    <a:lnTo>
                      <a:pt x="14046" y="139052"/>
                    </a:lnTo>
                    <a:lnTo>
                      <a:pt x="0" y="139052"/>
                    </a:lnTo>
                    <a:lnTo>
                      <a:pt x="0" y="6172"/>
                    </a:lnTo>
                    <a:cubicBezTo>
                      <a:pt x="6147" y="4039"/>
                      <a:pt x="16776" y="0"/>
                      <a:pt x="2987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39" name="Shape 34">
                <a:extLst>
                  <a:ext uri="{FF2B5EF4-FFF2-40B4-BE49-F238E27FC236}">
                    <a16:creationId xmlns:a16="http://schemas.microsoft.com/office/drawing/2014/main" xmlns="" id="{B8A4E2A7-F1EB-48B1-9650-C4969F020050}"/>
                  </a:ext>
                </a:extLst>
              </p:cNvPr>
              <p:cNvSpPr/>
              <p:nvPr/>
            </p:nvSpPr>
            <p:spPr>
              <a:xfrm>
                <a:off x="4530893" y="10121575"/>
                <a:ext cx="37554" cy="92550"/>
              </a:xfrm>
              <a:custGeom>
                <a:avLst/>
                <a:gdLst/>
                <a:ahLst/>
                <a:cxnLst/>
                <a:rect l="0" t="0" r="0" b="0"/>
                <a:pathLst>
                  <a:path w="37554" h="92550">
                    <a:moveTo>
                      <a:pt x="0" y="0"/>
                    </a:moveTo>
                    <a:lnTo>
                      <a:pt x="11156" y="1928"/>
                    </a:lnTo>
                    <a:cubicBezTo>
                      <a:pt x="27696" y="8274"/>
                      <a:pt x="37554" y="23695"/>
                      <a:pt x="37554" y="45517"/>
                    </a:cubicBezTo>
                    <a:cubicBezTo>
                      <a:pt x="37554" y="69339"/>
                      <a:pt x="24674" y="84731"/>
                      <a:pt x="8643" y="90939"/>
                    </a:cubicBezTo>
                    <a:lnTo>
                      <a:pt x="0" y="92550"/>
                    </a:lnTo>
                    <a:lnTo>
                      <a:pt x="0" y="80273"/>
                    </a:lnTo>
                    <a:lnTo>
                      <a:pt x="4383" y="79436"/>
                    </a:lnTo>
                    <a:cubicBezTo>
                      <a:pt x="16059" y="74530"/>
                      <a:pt x="23317" y="62605"/>
                      <a:pt x="23317" y="45707"/>
                    </a:cubicBezTo>
                    <a:cubicBezTo>
                      <a:pt x="23317" y="33763"/>
                      <a:pt x="19704" y="25188"/>
                      <a:pt x="14019" y="19598"/>
                    </a:cubicBezTo>
                    <a:lnTo>
                      <a:pt x="0" y="14312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0" name="Shape 35">
                <a:extLst>
                  <a:ext uri="{FF2B5EF4-FFF2-40B4-BE49-F238E27FC236}">
                    <a16:creationId xmlns:a16="http://schemas.microsoft.com/office/drawing/2014/main" xmlns="" id="{38191178-D736-49C9-B56A-B5CB1B434F5E}"/>
                  </a:ext>
                </a:extLst>
              </p:cNvPr>
              <p:cNvSpPr/>
              <p:nvPr/>
            </p:nvSpPr>
            <p:spPr>
              <a:xfrm>
                <a:off x="4585804" y="10158661"/>
                <a:ext cx="34563" cy="56972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2">
                    <a:moveTo>
                      <a:pt x="34563" y="0"/>
                    </a:moveTo>
                    <a:lnTo>
                      <a:pt x="34563" y="12500"/>
                    </a:lnTo>
                    <a:lnTo>
                      <a:pt x="19380" y="16443"/>
                    </a:lnTo>
                    <a:cubicBezTo>
                      <a:pt x="15697" y="19165"/>
                      <a:pt x="14059" y="23058"/>
                      <a:pt x="14059" y="28042"/>
                    </a:cubicBezTo>
                    <a:cubicBezTo>
                      <a:pt x="14059" y="37326"/>
                      <a:pt x="19838" y="44844"/>
                      <a:pt x="31775" y="44844"/>
                    </a:cubicBezTo>
                    <a:lnTo>
                      <a:pt x="34563" y="44164"/>
                    </a:lnTo>
                    <a:lnTo>
                      <a:pt x="34563" y="55652"/>
                    </a:lnTo>
                    <a:lnTo>
                      <a:pt x="27927" y="56972"/>
                    </a:lnTo>
                    <a:cubicBezTo>
                      <a:pt x="13081" y="56972"/>
                      <a:pt x="0" y="46381"/>
                      <a:pt x="0" y="29032"/>
                    </a:cubicBezTo>
                    <a:cubicBezTo>
                      <a:pt x="0" y="20079"/>
                      <a:pt x="3124" y="12856"/>
                      <a:pt x="9260" y="7775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1" name="Shape 36">
                <a:extLst>
                  <a:ext uri="{FF2B5EF4-FFF2-40B4-BE49-F238E27FC236}">
                    <a16:creationId xmlns:a16="http://schemas.microsoft.com/office/drawing/2014/main" xmlns="" id="{5691E5B0-0471-47F1-BCDF-6E8E7A020D9D}"/>
                  </a:ext>
                </a:extLst>
              </p:cNvPr>
              <p:cNvSpPr/>
              <p:nvPr/>
            </p:nvSpPr>
            <p:spPr>
              <a:xfrm>
                <a:off x="4591582" y="10120743"/>
                <a:ext cx="28785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85" h="20124">
                    <a:moveTo>
                      <a:pt x="28785" y="0"/>
                    </a:moveTo>
                    <a:lnTo>
                      <a:pt x="28785" y="11836"/>
                    </a:lnTo>
                    <a:lnTo>
                      <a:pt x="15107" y="14529"/>
                    </a:lnTo>
                    <a:cubicBezTo>
                      <a:pt x="11205" y="16187"/>
                      <a:pt x="8166" y="18302"/>
                      <a:pt x="5753" y="20124"/>
                    </a:cubicBezTo>
                    <a:lnTo>
                      <a:pt x="0" y="9927"/>
                    </a:lnTo>
                    <a:cubicBezTo>
                      <a:pt x="5474" y="5983"/>
                      <a:pt x="10620" y="3386"/>
                      <a:pt x="15845" y="1774"/>
                    </a:cubicBezTo>
                    <a:lnTo>
                      <a:pt x="28785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2" name="Shape 37">
                <a:extLst>
                  <a:ext uri="{FF2B5EF4-FFF2-40B4-BE49-F238E27FC236}">
                    <a16:creationId xmlns:a16="http://schemas.microsoft.com/office/drawing/2014/main" xmlns="" id="{BE64573D-863E-4E7D-9D49-8BB950F6051D}"/>
                  </a:ext>
                </a:extLst>
              </p:cNvPr>
              <p:cNvSpPr/>
              <p:nvPr/>
            </p:nvSpPr>
            <p:spPr>
              <a:xfrm>
                <a:off x="4620367" y="10120281"/>
                <a:ext cx="36494" cy="94031"/>
              </a:xfrm>
              <a:custGeom>
                <a:avLst/>
                <a:gdLst/>
                <a:ahLst/>
                <a:cxnLst/>
                <a:rect l="0" t="0" r="0" b="0"/>
                <a:pathLst>
                  <a:path w="36494" h="94031">
                    <a:moveTo>
                      <a:pt x="3372" y="0"/>
                    </a:moveTo>
                    <a:cubicBezTo>
                      <a:pt x="20720" y="0"/>
                      <a:pt x="34576" y="7518"/>
                      <a:pt x="34576" y="30810"/>
                    </a:cubicBezTo>
                    <a:lnTo>
                      <a:pt x="34576" y="58559"/>
                    </a:lnTo>
                    <a:cubicBezTo>
                      <a:pt x="34576" y="84341"/>
                      <a:pt x="35338" y="90538"/>
                      <a:pt x="36494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91" y="87261"/>
                      <a:pt x="14881" y="89960"/>
                      <a:pt x="10285" y="91983"/>
                    </a:cubicBezTo>
                    <a:lnTo>
                      <a:pt x="0" y="94031"/>
                    </a:lnTo>
                    <a:lnTo>
                      <a:pt x="0" y="82543"/>
                    </a:lnTo>
                    <a:lnTo>
                      <a:pt x="11740" y="79680"/>
                    </a:lnTo>
                    <a:cubicBezTo>
                      <a:pt x="15545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9"/>
                    </a:lnTo>
                    <a:lnTo>
                      <a:pt x="0" y="38379"/>
                    </a:lnTo>
                    <a:lnTo>
                      <a:pt x="2026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3" name="Shape 38">
                <a:extLst>
                  <a:ext uri="{FF2B5EF4-FFF2-40B4-BE49-F238E27FC236}">
                    <a16:creationId xmlns:a16="http://schemas.microsoft.com/office/drawing/2014/main" xmlns="" id="{E1D3096F-7EBC-449C-A507-99A2DB97E6A6}"/>
                  </a:ext>
                </a:extLst>
              </p:cNvPr>
              <p:cNvSpPr/>
              <p:nvPr/>
            </p:nvSpPr>
            <p:spPr>
              <a:xfrm>
                <a:off x="4681157" y="10120284"/>
                <a:ext cx="72225" cy="93408"/>
              </a:xfrm>
              <a:custGeom>
                <a:avLst/>
                <a:gdLst/>
                <a:ahLst/>
                <a:cxnLst/>
                <a:rect l="0" t="0" r="0" b="0"/>
                <a:pathLst>
                  <a:path w="72225" h="93408">
                    <a:moveTo>
                      <a:pt x="46025" y="0"/>
                    </a:moveTo>
                    <a:cubicBezTo>
                      <a:pt x="59118" y="0"/>
                      <a:pt x="72225" y="9449"/>
                      <a:pt x="72225" y="32169"/>
                    </a:cubicBezTo>
                    <a:lnTo>
                      <a:pt x="72225" y="93408"/>
                    </a:lnTo>
                    <a:lnTo>
                      <a:pt x="58179" y="93408"/>
                    </a:lnTo>
                    <a:lnTo>
                      <a:pt x="58179" y="37350"/>
                    </a:lnTo>
                    <a:cubicBezTo>
                      <a:pt x="58179" y="25997"/>
                      <a:pt x="56249" y="13297"/>
                      <a:pt x="42393" y="13297"/>
                    </a:cubicBezTo>
                    <a:cubicBezTo>
                      <a:pt x="31217" y="13297"/>
                      <a:pt x="21209" y="21158"/>
                      <a:pt x="14059" y="27533"/>
                    </a:cubicBezTo>
                    <a:lnTo>
                      <a:pt x="14059" y="93408"/>
                    </a:lnTo>
                    <a:lnTo>
                      <a:pt x="0" y="93408"/>
                    </a:lnTo>
                    <a:lnTo>
                      <a:pt x="0" y="2298"/>
                    </a:lnTo>
                    <a:lnTo>
                      <a:pt x="11570" y="2298"/>
                    </a:lnTo>
                    <a:lnTo>
                      <a:pt x="13488" y="13094"/>
                    </a:lnTo>
                    <a:cubicBezTo>
                      <a:pt x="24283" y="5207"/>
                      <a:pt x="33338" y="0"/>
                      <a:pt x="46025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4" name="Shape 39">
                <a:extLst>
                  <a:ext uri="{FF2B5EF4-FFF2-40B4-BE49-F238E27FC236}">
                    <a16:creationId xmlns:a16="http://schemas.microsoft.com/office/drawing/2014/main" xmlns="" id="{42C5286B-DB27-4678-B754-3E686DCCC54E}"/>
                  </a:ext>
                </a:extLst>
              </p:cNvPr>
              <p:cNvSpPr/>
              <p:nvPr/>
            </p:nvSpPr>
            <p:spPr>
              <a:xfrm>
                <a:off x="4693285" y="10088876"/>
                <a:ext cx="51638" cy="19076"/>
              </a:xfrm>
              <a:custGeom>
                <a:avLst/>
                <a:gdLst/>
                <a:ahLst/>
                <a:cxnLst/>
                <a:rect l="0" t="0" r="0" b="0"/>
                <a:pathLst>
                  <a:path w="51638" h="19076">
                    <a:moveTo>
                      <a:pt x="13310" y="0"/>
                    </a:moveTo>
                    <a:cubicBezTo>
                      <a:pt x="16015" y="0"/>
                      <a:pt x="18872" y="572"/>
                      <a:pt x="23698" y="2705"/>
                    </a:cubicBezTo>
                    <a:lnTo>
                      <a:pt x="30061" y="5588"/>
                    </a:lnTo>
                    <a:cubicBezTo>
                      <a:pt x="32550" y="6744"/>
                      <a:pt x="35255" y="7912"/>
                      <a:pt x="37566" y="7912"/>
                    </a:cubicBezTo>
                    <a:cubicBezTo>
                      <a:pt x="40056" y="7912"/>
                      <a:pt x="41796" y="5982"/>
                      <a:pt x="41796" y="3073"/>
                    </a:cubicBezTo>
                    <a:lnTo>
                      <a:pt x="41796" y="1169"/>
                    </a:lnTo>
                    <a:lnTo>
                      <a:pt x="51638" y="1169"/>
                    </a:lnTo>
                    <a:lnTo>
                      <a:pt x="51638" y="5779"/>
                    </a:lnTo>
                    <a:cubicBezTo>
                      <a:pt x="51638" y="13500"/>
                      <a:pt x="45860" y="19076"/>
                      <a:pt x="38519" y="19076"/>
                    </a:cubicBezTo>
                    <a:cubicBezTo>
                      <a:pt x="35636" y="19076"/>
                      <a:pt x="32741" y="18479"/>
                      <a:pt x="27927" y="16396"/>
                    </a:cubicBezTo>
                    <a:lnTo>
                      <a:pt x="21577" y="13500"/>
                    </a:lnTo>
                    <a:cubicBezTo>
                      <a:pt x="19088" y="12332"/>
                      <a:pt x="16396" y="11189"/>
                      <a:pt x="14059" y="11189"/>
                    </a:cubicBezTo>
                    <a:cubicBezTo>
                      <a:pt x="11569" y="11189"/>
                      <a:pt x="9830" y="13094"/>
                      <a:pt x="9830" y="16028"/>
                    </a:cubicBezTo>
                    <a:lnTo>
                      <a:pt x="9830" y="17907"/>
                    </a:lnTo>
                    <a:lnTo>
                      <a:pt x="0" y="17907"/>
                    </a:lnTo>
                    <a:lnTo>
                      <a:pt x="0" y="13297"/>
                    </a:lnTo>
                    <a:cubicBezTo>
                      <a:pt x="0" y="5588"/>
                      <a:pt x="5791" y="0"/>
                      <a:pt x="1331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5" name="Shape 40">
                <a:extLst>
                  <a:ext uri="{FF2B5EF4-FFF2-40B4-BE49-F238E27FC236}">
                    <a16:creationId xmlns:a16="http://schemas.microsoft.com/office/drawing/2014/main" xmlns="" id="{15E0B035-DD7D-4C12-BC65-F7A0BB04B645}"/>
                  </a:ext>
                </a:extLst>
              </p:cNvPr>
              <p:cNvSpPr/>
              <p:nvPr/>
            </p:nvSpPr>
            <p:spPr>
              <a:xfrm>
                <a:off x="4775524" y="10120285"/>
                <a:ext cx="41415" cy="95339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339">
                    <a:moveTo>
                      <a:pt x="41224" y="0"/>
                    </a:moveTo>
                    <a:lnTo>
                      <a:pt x="41415" y="36"/>
                    </a:lnTo>
                    <a:lnTo>
                      <a:pt x="41415" y="11967"/>
                    </a:lnTo>
                    <a:lnTo>
                      <a:pt x="41224" y="11926"/>
                    </a:lnTo>
                    <a:cubicBezTo>
                      <a:pt x="24092" y="11926"/>
                      <a:pt x="14250" y="25794"/>
                      <a:pt x="14250" y="47372"/>
                    </a:cubicBezTo>
                    <a:cubicBezTo>
                      <a:pt x="14250" y="63554"/>
                      <a:pt x="20000" y="75623"/>
                      <a:pt x="30028" y="80645"/>
                    </a:cubicBezTo>
                    <a:lnTo>
                      <a:pt x="41415" y="83207"/>
                    </a:lnTo>
                    <a:lnTo>
                      <a:pt x="41415" y="95270"/>
                    </a:lnTo>
                    <a:lnTo>
                      <a:pt x="41034" y="95339"/>
                    </a:lnTo>
                    <a:cubicBezTo>
                      <a:pt x="29693" y="95339"/>
                      <a:pt x="19863" y="91478"/>
                      <a:pt x="12726" y="84176"/>
                    </a:cubicBezTo>
                    <a:cubicBezTo>
                      <a:pt x="4445" y="75692"/>
                      <a:pt x="0" y="62777"/>
                      <a:pt x="0" y="47790"/>
                    </a:cubicBezTo>
                    <a:cubicBezTo>
                      <a:pt x="0" y="32716"/>
                      <a:pt x="4635" y="20206"/>
                      <a:pt x="12726" y="11723"/>
                    </a:cubicBezTo>
                    <a:cubicBezTo>
                      <a:pt x="20028" y="4242"/>
                      <a:pt x="29870" y="0"/>
                      <a:pt x="4122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6" name="Shape 41">
                <a:extLst>
                  <a:ext uri="{FF2B5EF4-FFF2-40B4-BE49-F238E27FC236}">
                    <a16:creationId xmlns:a16="http://schemas.microsoft.com/office/drawing/2014/main" xmlns="" id="{D628712D-4014-4A83-9028-2E30FFD35C53}"/>
                  </a:ext>
                </a:extLst>
              </p:cNvPr>
              <p:cNvSpPr/>
              <p:nvPr/>
            </p:nvSpPr>
            <p:spPr>
              <a:xfrm>
                <a:off x="4816939" y="10120322"/>
                <a:ext cx="41415" cy="95234"/>
              </a:xfrm>
              <a:custGeom>
                <a:avLst/>
                <a:gdLst/>
                <a:ahLst/>
                <a:cxnLst/>
                <a:rect l="0" t="0" r="0" b="0"/>
                <a:pathLst>
                  <a:path w="41415" h="95234">
                    <a:moveTo>
                      <a:pt x="0" y="0"/>
                    </a:moveTo>
                    <a:lnTo>
                      <a:pt x="15925" y="3020"/>
                    </a:lnTo>
                    <a:cubicBezTo>
                      <a:pt x="20765" y="5015"/>
                      <a:pt x="25051" y="7946"/>
                      <a:pt x="28715" y="11686"/>
                    </a:cubicBezTo>
                    <a:cubicBezTo>
                      <a:pt x="36780" y="20169"/>
                      <a:pt x="41415" y="32679"/>
                      <a:pt x="41415" y="47754"/>
                    </a:cubicBezTo>
                    <a:cubicBezTo>
                      <a:pt x="41415" y="62740"/>
                      <a:pt x="36780" y="75465"/>
                      <a:pt x="28512" y="83949"/>
                    </a:cubicBezTo>
                    <a:cubicBezTo>
                      <a:pt x="24950" y="87594"/>
                      <a:pt x="20666" y="90432"/>
                      <a:pt x="15804" y="92359"/>
                    </a:cubicBezTo>
                    <a:lnTo>
                      <a:pt x="0" y="95234"/>
                    </a:lnTo>
                    <a:lnTo>
                      <a:pt x="0" y="83171"/>
                    </a:lnTo>
                    <a:lnTo>
                      <a:pt x="13" y="83174"/>
                    </a:lnTo>
                    <a:cubicBezTo>
                      <a:pt x="16955" y="83174"/>
                      <a:pt x="27165" y="68912"/>
                      <a:pt x="27165" y="47335"/>
                    </a:cubicBezTo>
                    <a:cubicBezTo>
                      <a:pt x="27165" y="31152"/>
                      <a:pt x="21643" y="19305"/>
                      <a:pt x="11483" y="14393"/>
                    </a:cubicBezTo>
                    <a:lnTo>
                      <a:pt x="0" y="1193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7" name="Shape 42">
                <a:extLst>
                  <a:ext uri="{FF2B5EF4-FFF2-40B4-BE49-F238E27FC236}">
                    <a16:creationId xmlns:a16="http://schemas.microsoft.com/office/drawing/2014/main" xmlns="" id="{93EE9F3A-CBCA-41D6-9E4B-10A79C471936}"/>
                  </a:ext>
                </a:extLst>
              </p:cNvPr>
              <p:cNvSpPr/>
              <p:nvPr/>
            </p:nvSpPr>
            <p:spPr>
              <a:xfrm>
                <a:off x="4879923" y="10077313"/>
                <a:ext cx="28118" cy="138316"/>
              </a:xfrm>
              <a:custGeom>
                <a:avLst/>
                <a:gdLst/>
                <a:ahLst/>
                <a:cxnLst/>
                <a:rect l="0" t="0" r="0" b="0"/>
                <a:pathLst>
                  <a:path w="28118" h="138316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15201"/>
                    </a:lnTo>
                    <a:cubicBezTo>
                      <a:pt x="14072" y="123875"/>
                      <a:pt x="16205" y="125590"/>
                      <a:pt x="21577" y="125590"/>
                    </a:cubicBezTo>
                    <a:cubicBezTo>
                      <a:pt x="22555" y="125590"/>
                      <a:pt x="24105" y="125590"/>
                      <a:pt x="26378" y="124993"/>
                    </a:cubicBezTo>
                    <a:lnTo>
                      <a:pt x="28118" y="135242"/>
                    </a:lnTo>
                    <a:cubicBezTo>
                      <a:pt x="23889" y="137351"/>
                      <a:pt x="20625" y="138316"/>
                      <a:pt x="15989" y="138316"/>
                    </a:cubicBezTo>
                    <a:cubicBezTo>
                      <a:pt x="4826" y="138316"/>
                      <a:pt x="0" y="131191"/>
                      <a:pt x="0" y="12155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8" name="Shape 43">
                <a:extLst>
                  <a:ext uri="{FF2B5EF4-FFF2-40B4-BE49-F238E27FC236}">
                    <a16:creationId xmlns:a16="http://schemas.microsoft.com/office/drawing/2014/main" xmlns="" id="{045C138F-9562-469B-A66C-FF583B2EA3BA}"/>
                  </a:ext>
                </a:extLst>
              </p:cNvPr>
              <p:cNvSpPr/>
              <p:nvPr/>
            </p:nvSpPr>
            <p:spPr>
              <a:xfrm>
                <a:off x="4920593" y="10158657"/>
                <a:ext cx="34563" cy="56976"/>
              </a:xfrm>
              <a:custGeom>
                <a:avLst/>
                <a:gdLst/>
                <a:ahLst/>
                <a:cxnLst/>
                <a:rect l="0" t="0" r="0" b="0"/>
                <a:pathLst>
                  <a:path w="34563" h="56976">
                    <a:moveTo>
                      <a:pt x="34563" y="0"/>
                    </a:moveTo>
                    <a:lnTo>
                      <a:pt x="34563" y="12503"/>
                    </a:lnTo>
                    <a:lnTo>
                      <a:pt x="19371" y="16447"/>
                    </a:lnTo>
                    <a:cubicBezTo>
                      <a:pt x="15691" y="19169"/>
                      <a:pt x="14059" y="23061"/>
                      <a:pt x="14059" y="28046"/>
                    </a:cubicBezTo>
                    <a:cubicBezTo>
                      <a:pt x="14059" y="37330"/>
                      <a:pt x="19825" y="44848"/>
                      <a:pt x="31775" y="44848"/>
                    </a:cubicBezTo>
                    <a:lnTo>
                      <a:pt x="34563" y="44168"/>
                    </a:lnTo>
                    <a:lnTo>
                      <a:pt x="34563" y="55652"/>
                    </a:lnTo>
                    <a:lnTo>
                      <a:pt x="27915" y="56976"/>
                    </a:lnTo>
                    <a:cubicBezTo>
                      <a:pt x="13068" y="56976"/>
                      <a:pt x="0" y="46385"/>
                      <a:pt x="0" y="29036"/>
                    </a:cubicBezTo>
                    <a:cubicBezTo>
                      <a:pt x="0" y="20083"/>
                      <a:pt x="3124" y="12860"/>
                      <a:pt x="9258" y="7779"/>
                    </a:cubicBezTo>
                    <a:lnTo>
                      <a:pt x="3456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49" name="Shape 44">
                <a:extLst>
                  <a:ext uri="{FF2B5EF4-FFF2-40B4-BE49-F238E27FC236}">
                    <a16:creationId xmlns:a16="http://schemas.microsoft.com/office/drawing/2014/main" xmlns="" id="{FE0C4E3C-8251-45B8-8A8A-D390BF41E551}"/>
                  </a:ext>
                </a:extLst>
              </p:cNvPr>
              <p:cNvSpPr/>
              <p:nvPr/>
            </p:nvSpPr>
            <p:spPr>
              <a:xfrm>
                <a:off x="4926346" y="10120742"/>
                <a:ext cx="28810" cy="20126"/>
              </a:xfrm>
              <a:custGeom>
                <a:avLst/>
                <a:gdLst/>
                <a:ahLst/>
                <a:cxnLst/>
                <a:rect l="0" t="0" r="0" b="0"/>
                <a:pathLst>
                  <a:path w="28810" h="20126">
                    <a:moveTo>
                      <a:pt x="28810" y="0"/>
                    </a:moveTo>
                    <a:lnTo>
                      <a:pt x="28810" y="11837"/>
                    </a:lnTo>
                    <a:lnTo>
                      <a:pt x="15134" y="14530"/>
                    </a:lnTo>
                    <a:cubicBezTo>
                      <a:pt x="11233" y="16189"/>
                      <a:pt x="8198" y="18304"/>
                      <a:pt x="5791" y="20126"/>
                    </a:cubicBezTo>
                    <a:lnTo>
                      <a:pt x="0" y="9928"/>
                    </a:lnTo>
                    <a:cubicBezTo>
                      <a:pt x="5486" y="5984"/>
                      <a:pt x="10639" y="3387"/>
                      <a:pt x="15865" y="1776"/>
                    </a:cubicBezTo>
                    <a:lnTo>
                      <a:pt x="2881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0" name="Shape 45">
                <a:extLst>
                  <a:ext uri="{FF2B5EF4-FFF2-40B4-BE49-F238E27FC236}">
                    <a16:creationId xmlns:a16="http://schemas.microsoft.com/office/drawing/2014/main" xmlns="" id="{1A897BE6-9350-49B1-B8D9-5B9D573F7448}"/>
                  </a:ext>
                </a:extLst>
              </p:cNvPr>
              <p:cNvSpPr/>
              <p:nvPr/>
            </p:nvSpPr>
            <p:spPr>
              <a:xfrm>
                <a:off x="4955156" y="10120281"/>
                <a:ext cx="36519" cy="94028"/>
              </a:xfrm>
              <a:custGeom>
                <a:avLst/>
                <a:gdLst/>
                <a:ahLst/>
                <a:cxnLst/>
                <a:rect l="0" t="0" r="0" b="0"/>
                <a:pathLst>
                  <a:path w="36519" h="94028">
                    <a:moveTo>
                      <a:pt x="3359" y="0"/>
                    </a:moveTo>
                    <a:cubicBezTo>
                      <a:pt x="20695" y="0"/>
                      <a:pt x="34563" y="7518"/>
                      <a:pt x="34563" y="30810"/>
                    </a:cubicBezTo>
                    <a:lnTo>
                      <a:pt x="34563" y="58559"/>
                    </a:lnTo>
                    <a:cubicBezTo>
                      <a:pt x="34563" y="84341"/>
                      <a:pt x="35363" y="90538"/>
                      <a:pt x="36519" y="93408"/>
                    </a:cubicBezTo>
                    <a:lnTo>
                      <a:pt x="24949" y="93408"/>
                    </a:lnTo>
                    <a:lnTo>
                      <a:pt x="21292" y="84556"/>
                    </a:lnTo>
                    <a:cubicBezTo>
                      <a:pt x="18485" y="87261"/>
                      <a:pt x="14868" y="89960"/>
                      <a:pt x="10270" y="91983"/>
                    </a:cubicBezTo>
                    <a:lnTo>
                      <a:pt x="0" y="94028"/>
                    </a:lnTo>
                    <a:lnTo>
                      <a:pt x="0" y="82543"/>
                    </a:lnTo>
                    <a:lnTo>
                      <a:pt x="11749" y="79680"/>
                    </a:lnTo>
                    <a:cubicBezTo>
                      <a:pt x="15551" y="77632"/>
                      <a:pt x="18390" y="75031"/>
                      <a:pt x="20504" y="72822"/>
                    </a:cubicBezTo>
                    <a:lnTo>
                      <a:pt x="20504" y="49682"/>
                    </a:lnTo>
                    <a:lnTo>
                      <a:pt x="2407" y="50254"/>
                    </a:lnTo>
                    <a:lnTo>
                      <a:pt x="0" y="50878"/>
                    </a:lnTo>
                    <a:lnTo>
                      <a:pt x="0" y="38375"/>
                    </a:lnTo>
                    <a:lnTo>
                      <a:pt x="2013" y="37757"/>
                    </a:lnTo>
                    <a:lnTo>
                      <a:pt x="20504" y="37185"/>
                    </a:lnTo>
                    <a:lnTo>
                      <a:pt x="20504" y="32944"/>
                    </a:lnTo>
                    <a:cubicBezTo>
                      <a:pt x="20504" y="17335"/>
                      <a:pt x="12414" y="12129"/>
                      <a:pt x="857" y="12129"/>
                    </a:cubicBezTo>
                    <a:lnTo>
                      <a:pt x="0" y="12298"/>
                    </a:lnTo>
                    <a:lnTo>
                      <a:pt x="0" y="460"/>
                    </a:lnTo>
                    <a:lnTo>
                      <a:pt x="335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1" name="Shape 46">
                <a:extLst>
                  <a:ext uri="{FF2B5EF4-FFF2-40B4-BE49-F238E27FC236}">
                    <a16:creationId xmlns:a16="http://schemas.microsoft.com/office/drawing/2014/main" xmlns="" id="{8AEDC1A4-1D9F-48CC-B20E-5008247180B6}"/>
                  </a:ext>
                </a:extLst>
              </p:cNvPr>
              <p:cNvSpPr/>
              <p:nvPr/>
            </p:nvSpPr>
            <p:spPr>
              <a:xfrm>
                <a:off x="5006504" y="10120277"/>
                <a:ext cx="61442" cy="95352"/>
              </a:xfrm>
              <a:custGeom>
                <a:avLst/>
                <a:gdLst/>
                <a:ahLst/>
                <a:cxnLst/>
                <a:rect l="0" t="0" r="0" b="0"/>
                <a:pathLst>
                  <a:path w="61442" h="95352">
                    <a:moveTo>
                      <a:pt x="35636" y="0"/>
                    </a:moveTo>
                    <a:cubicBezTo>
                      <a:pt x="45263" y="0"/>
                      <a:pt x="52603" y="2108"/>
                      <a:pt x="58547" y="4813"/>
                    </a:cubicBezTo>
                    <a:lnTo>
                      <a:pt x="58547" y="17120"/>
                    </a:lnTo>
                    <a:cubicBezTo>
                      <a:pt x="52197" y="14440"/>
                      <a:pt x="45669" y="11735"/>
                      <a:pt x="36195" y="11735"/>
                    </a:cubicBezTo>
                    <a:cubicBezTo>
                      <a:pt x="26962" y="11735"/>
                      <a:pt x="19253" y="15037"/>
                      <a:pt x="19253" y="23317"/>
                    </a:cubicBezTo>
                    <a:cubicBezTo>
                      <a:pt x="19253" y="43738"/>
                      <a:pt x="61442" y="38519"/>
                      <a:pt x="61442" y="68390"/>
                    </a:cubicBezTo>
                    <a:cubicBezTo>
                      <a:pt x="61442" y="87440"/>
                      <a:pt x="45669" y="95352"/>
                      <a:pt x="26962" y="95352"/>
                    </a:cubicBezTo>
                    <a:cubicBezTo>
                      <a:pt x="13894" y="95352"/>
                      <a:pt x="5994" y="91884"/>
                      <a:pt x="0" y="88405"/>
                    </a:cubicBezTo>
                    <a:lnTo>
                      <a:pt x="5385" y="77419"/>
                    </a:lnTo>
                    <a:cubicBezTo>
                      <a:pt x="9639" y="80149"/>
                      <a:pt x="17513" y="83985"/>
                      <a:pt x="27546" y="83985"/>
                    </a:cubicBezTo>
                    <a:cubicBezTo>
                      <a:pt x="38735" y="83985"/>
                      <a:pt x="46799" y="78981"/>
                      <a:pt x="46799" y="70498"/>
                    </a:cubicBezTo>
                    <a:cubicBezTo>
                      <a:pt x="46799" y="48171"/>
                      <a:pt x="5385" y="56032"/>
                      <a:pt x="5385" y="24067"/>
                    </a:cubicBezTo>
                    <a:cubicBezTo>
                      <a:pt x="5385" y="10985"/>
                      <a:pt x="14834" y="0"/>
                      <a:pt x="3563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2" name="Shape 47">
                <a:extLst>
                  <a:ext uri="{FF2B5EF4-FFF2-40B4-BE49-F238E27FC236}">
                    <a16:creationId xmlns:a16="http://schemas.microsoft.com/office/drawing/2014/main" xmlns="" id="{225E02B3-BB17-4BB4-B914-D5BF37C8D0D5}"/>
                  </a:ext>
                </a:extLst>
              </p:cNvPr>
              <p:cNvSpPr/>
              <p:nvPr/>
            </p:nvSpPr>
            <p:spPr>
              <a:xfrm>
                <a:off x="5564070" y="9908799"/>
                <a:ext cx="33534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24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2"/>
                    </a:lnTo>
                    <a:lnTo>
                      <a:pt x="33534" y="14133"/>
                    </a:lnTo>
                    <a:lnTo>
                      <a:pt x="26200" y="13068"/>
                    </a:lnTo>
                    <a:lnTo>
                      <a:pt x="14072" y="13068"/>
                    </a:lnTo>
                    <a:lnTo>
                      <a:pt x="14072" y="60465"/>
                    </a:lnTo>
                    <a:lnTo>
                      <a:pt x="26988" y="60465"/>
                    </a:lnTo>
                    <a:lnTo>
                      <a:pt x="33534" y="57876"/>
                    </a:lnTo>
                    <a:lnTo>
                      <a:pt x="33534" y="77871"/>
                    </a:lnTo>
                    <a:lnTo>
                      <a:pt x="33166" y="77369"/>
                    </a:lnTo>
                    <a:cubicBezTo>
                      <a:pt x="30938" y="74786"/>
                      <a:pt x="29140" y="73292"/>
                      <a:pt x="27737" y="72999"/>
                    </a:cubicBezTo>
                    <a:lnTo>
                      <a:pt x="14072" y="72999"/>
                    </a:lnTo>
                    <a:lnTo>
                      <a:pt x="14072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3" name="Shape 48">
                <a:extLst>
                  <a:ext uri="{FF2B5EF4-FFF2-40B4-BE49-F238E27FC236}">
                    <a16:creationId xmlns:a16="http://schemas.microsoft.com/office/drawing/2014/main" xmlns="" id="{A2B6DDC5-C853-4333-96D9-826035B4BA04}"/>
                  </a:ext>
                </a:extLst>
              </p:cNvPr>
              <p:cNvSpPr/>
              <p:nvPr/>
            </p:nvSpPr>
            <p:spPr>
              <a:xfrm>
                <a:off x="5597604" y="9909821"/>
                <a:ext cx="48926" cy="125902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02">
                    <a:moveTo>
                      <a:pt x="0" y="0"/>
                    </a:moveTo>
                    <a:lnTo>
                      <a:pt x="11837" y="1651"/>
                    </a:lnTo>
                    <a:cubicBezTo>
                      <a:pt x="27855" y="6821"/>
                      <a:pt x="34677" y="18948"/>
                      <a:pt x="34677" y="33255"/>
                    </a:cubicBezTo>
                    <a:cubicBezTo>
                      <a:pt x="34677" y="51340"/>
                      <a:pt x="23108" y="62719"/>
                      <a:pt x="9836" y="67532"/>
                    </a:cubicBezTo>
                    <a:lnTo>
                      <a:pt x="9836" y="67735"/>
                    </a:lnTo>
                    <a:cubicBezTo>
                      <a:pt x="13875" y="69666"/>
                      <a:pt x="28302" y="93351"/>
                      <a:pt x="48926" y="125902"/>
                    </a:cubicBezTo>
                    <a:lnTo>
                      <a:pt x="32150" y="125902"/>
                    </a:lnTo>
                    <a:cubicBezTo>
                      <a:pt x="21952" y="109728"/>
                      <a:pt x="13868" y="96539"/>
                      <a:pt x="7632" y="87247"/>
                    </a:cubicBezTo>
                    <a:lnTo>
                      <a:pt x="0" y="76849"/>
                    </a:lnTo>
                    <a:lnTo>
                      <a:pt x="0" y="56854"/>
                    </a:lnTo>
                    <a:lnTo>
                      <a:pt x="12016" y="52103"/>
                    </a:lnTo>
                    <a:cubicBezTo>
                      <a:pt x="16665" y="47603"/>
                      <a:pt x="19462" y="41440"/>
                      <a:pt x="19462" y="34792"/>
                    </a:cubicBezTo>
                    <a:cubicBezTo>
                      <a:pt x="19462" y="25695"/>
                      <a:pt x="15776" y="17449"/>
                      <a:pt x="5393" y="13895"/>
                    </a:cubicBezTo>
                    <a:lnTo>
                      <a:pt x="0" y="1311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4" name="Shape 49">
                <a:extLst>
                  <a:ext uri="{FF2B5EF4-FFF2-40B4-BE49-F238E27FC236}">
                    <a16:creationId xmlns:a16="http://schemas.microsoft.com/office/drawing/2014/main" xmlns="" id="{ADC12B98-A545-4EAB-8E9E-59CC369651AC}"/>
                  </a:ext>
                </a:extLst>
              </p:cNvPr>
              <p:cNvSpPr/>
              <p:nvPr/>
            </p:nvSpPr>
            <p:spPr>
              <a:xfrm>
                <a:off x="5657115" y="9942374"/>
                <a:ext cx="36703" cy="94069"/>
              </a:xfrm>
              <a:custGeom>
                <a:avLst/>
                <a:gdLst/>
                <a:ahLst/>
                <a:cxnLst/>
                <a:rect l="0" t="0" r="0" b="0"/>
                <a:pathLst>
                  <a:path w="36703" h="94069">
                    <a:moveTo>
                      <a:pt x="36703" y="0"/>
                    </a:moveTo>
                    <a:lnTo>
                      <a:pt x="36703" y="12098"/>
                    </a:lnTo>
                    <a:lnTo>
                      <a:pt x="21149" y="19644"/>
                    </a:lnTo>
                    <a:cubicBezTo>
                      <a:pt x="17345" y="24436"/>
                      <a:pt x="15227" y="31035"/>
                      <a:pt x="15227" y="38254"/>
                    </a:cubicBezTo>
                    <a:lnTo>
                      <a:pt x="36703" y="38254"/>
                    </a:lnTo>
                    <a:lnTo>
                      <a:pt x="36703" y="50192"/>
                    </a:lnTo>
                    <a:lnTo>
                      <a:pt x="15049" y="50192"/>
                    </a:lnTo>
                    <a:cubicBezTo>
                      <a:pt x="15049" y="63213"/>
                      <a:pt x="20679" y="75133"/>
                      <a:pt x="32023" y="80280"/>
                    </a:cubicBezTo>
                    <a:lnTo>
                      <a:pt x="36703" y="81226"/>
                    </a:lnTo>
                    <a:lnTo>
                      <a:pt x="36703" y="94069"/>
                    </a:lnTo>
                    <a:lnTo>
                      <a:pt x="23735" y="91253"/>
                    </a:lnTo>
                    <a:cubicBezTo>
                      <a:pt x="7808" y="83476"/>
                      <a:pt x="0" y="65483"/>
                      <a:pt x="0" y="45975"/>
                    </a:cubicBezTo>
                    <a:cubicBezTo>
                      <a:pt x="0" y="26173"/>
                      <a:pt x="8465" y="10178"/>
                      <a:pt x="21946" y="3418"/>
                    </a:cubicBezTo>
                    <a:lnTo>
                      <a:pt x="36703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5" name="Shape 50">
                <a:extLst>
                  <a:ext uri="{FF2B5EF4-FFF2-40B4-BE49-F238E27FC236}">
                    <a16:creationId xmlns:a16="http://schemas.microsoft.com/office/drawing/2014/main" xmlns="" id="{3550DF1C-ABE7-4187-AEC2-107155227BF3}"/>
                  </a:ext>
                </a:extLst>
              </p:cNvPr>
              <p:cNvSpPr/>
              <p:nvPr/>
            </p:nvSpPr>
            <p:spPr>
              <a:xfrm>
                <a:off x="5693818" y="10018778"/>
                <a:ext cx="34379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9" h="18898">
                    <a:moveTo>
                      <a:pt x="30150" y="0"/>
                    </a:moveTo>
                    <a:lnTo>
                      <a:pt x="34379" y="9627"/>
                    </a:lnTo>
                    <a:cubicBezTo>
                      <a:pt x="27813" y="15037"/>
                      <a:pt x="16281" y="18898"/>
                      <a:pt x="5677" y="18898"/>
                    </a:cubicBezTo>
                    <a:lnTo>
                      <a:pt x="0" y="17665"/>
                    </a:lnTo>
                    <a:lnTo>
                      <a:pt x="0" y="4821"/>
                    </a:lnTo>
                    <a:lnTo>
                      <a:pt x="8572" y="6554"/>
                    </a:lnTo>
                    <a:cubicBezTo>
                      <a:pt x="16281" y="6554"/>
                      <a:pt x="24740" y="3455"/>
                      <a:pt x="3015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6" name="Shape 51">
                <a:extLst>
                  <a:ext uri="{FF2B5EF4-FFF2-40B4-BE49-F238E27FC236}">
                    <a16:creationId xmlns:a16="http://schemas.microsoft.com/office/drawing/2014/main" xmlns="" id="{9EDEC538-623B-4571-BA95-2303695F480F}"/>
                  </a:ext>
                </a:extLst>
              </p:cNvPr>
              <p:cNvSpPr/>
              <p:nvPr/>
            </p:nvSpPr>
            <p:spPr>
              <a:xfrm>
                <a:off x="5693818" y="9942312"/>
                <a:ext cx="36716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16" h="50254">
                    <a:moveTo>
                      <a:pt x="267" y="0"/>
                    </a:moveTo>
                    <a:cubicBezTo>
                      <a:pt x="23775" y="0"/>
                      <a:pt x="36716" y="18695"/>
                      <a:pt x="36716" y="47003"/>
                    </a:cubicBezTo>
                    <a:lnTo>
                      <a:pt x="36716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6" y="38316"/>
                    </a:lnTo>
                    <a:cubicBezTo>
                      <a:pt x="21476" y="25616"/>
                      <a:pt x="14351" y="11926"/>
                      <a:pt x="483" y="11926"/>
                    </a:cubicBezTo>
                    <a:lnTo>
                      <a:pt x="0" y="12160"/>
                    </a:lnTo>
                    <a:lnTo>
                      <a:pt x="0" y="62"/>
                    </a:lnTo>
                    <a:lnTo>
                      <a:pt x="26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7" name="Shape 52">
                <a:extLst>
                  <a:ext uri="{FF2B5EF4-FFF2-40B4-BE49-F238E27FC236}">
                    <a16:creationId xmlns:a16="http://schemas.microsoft.com/office/drawing/2014/main" xmlns="" id="{6F296AEA-6446-460E-8BA4-ED71D1F04E22}"/>
                  </a:ext>
                </a:extLst>
              </p:cNvPr>
              <p:cNvSpPr/>
              <p:nvPr/>
            </p:nvSpPr>
            <p:spPr>
              <a:xfrm>
                <a:off x="5745921" y="9944115"/>
                <a:ext cx="38049" cy="92194"/>
              </a:xfrm>
              <a:custGeom>
                <a:avLst/>
                <a:gdLst/>
                <a:ahLst/>
                <a:cxnLst/>
                <a:rect l="0" t="0" r="0" b="0"/>
                <a:pathLst>
                  <a:path w="38049" h="92194">
                    <a:moveTo>
                      <a:pt x="38049" y="0"/>
                    </a:moveTo>
                    <a:lnTo>
                      <a:pt x="38049" y="12443"/>
                    </a:lnTo>
                    <a:lnTo>
                      <a:pt x="34970" y="13053"/>
                    </a:lnTo>
                    <a:cubicBezTo>
                      <a:pt x="23027" y="18031"/>
                      <a:pt x="14262" y="30025"/>
                      <a:pt x="14262" y="46341"/>
                    </a:cubicBezTo>
                    <a:cubicBezTo>
                      <a:pt x="14262" y="61801"/>
                      <a:pt x="20641" y="73895"/>
                      <a:pt x="33834" y="78976"/>
                    </a:cubicBezTo>
                    <a:lnTo>
                      <a:pt x="38049" y="79687"/>
                    </a:lnTo>
                    <a:lnTo>
                      <a:pt x="38049" y="92194"/>
                    </a:lnTo>
                    <a:lnTo>
                      <a:pt x="28766" y="90748"/>
                    </a:lnTo>
                    <a:cubicBezTo>
                      <a:pt x="12023" y="85097"/>
                      <a:pt x="0" y="70853"/>
                      <a:pt x="0" y="47307"/>
                    </a:cubicBezTo>
                    <a:cubicBezTo>
                      <a:pt x="0" y="26057"/>
                      <a:pt x="11816" y="9057"/>
                      <a:pt x="28691" y="1885"/>
                    </a:cubicBezTo>
                    <a:lnTo>
                      <a:pt x="3804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8" name="Shape 53">
                <a:extLst>
                  <a:ext uri="{FF2B5EF4-FFF2-40B4-BE49-F238E27FC236}">
                    <a16:creationId xmlns:a16="http://schemas.microsoft.com/office/drawing/2014/main" xmlns="" id="{DFDC98B1-5665-47EF-981E-EAB62BC6A567}"/>
                  </a:ext>
                </a:extLst>
              </p:cNvPr>
              <p:cNvSpPr/>
              <p:nvPr/>
            </p:nvSpPr>
            <p:spPr>
              <a:xfrm>
                <a:off x="5783970" y="9899347"/>
                <a:ext cx="37833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33" h="138328">
                    <a:moveTo>
                      <a:pt x="23787" y="0"/>
                    </a:moveTo>
                    <a:lnTo>
                      <a:pt x="37833" y="0"/>
                    </a:lnTo>
                    <a:lnTo>
                      <a:pt x="37833" y="131763"/>
                    </a:lnTo>
                    <a:cubicBezTo>
                      <a:pt x="32245" y="135013"/>
                      <a:pt x="21666" y="138328"/>
                      <a:pt x="8763" y="138328"/>
                    </a:cubicBezTo>
                    <a:lnTo>
                      <a:pt x="0" y="136962"/>
                    </a:lnTo>
                    <a:lnTo>
                      <a:pt x="0" y="124454"/>
                    </a:lnTo>
                    <a:lnTo>
                      <a:pt x="11265" y="126352"/>
                    </a:lnTo>
                    <a:cubicBezTo>
                      <a:pt x="15887" y="126352"/>
                      <a:pt x="20891" y="125413"/>
                      <a:pt x="23787" y="124040"/>
                    </a:cubicBezTo>
                    <a:lnTo>
                      <a:pt x="23787" y="57594"/>
                    </a:lnTo>
                    <a:cubicBezTo>
                      <a:pt x="20117" y="56261"/>
                      <a:pt x="16853" y="55283"/>
                      <a:pt x="9715" y="55283"/>
                    </a:cubicBezTo>
                    <a:lnTo>
                      <a:pt x="0" y="57210"/>
                    </a:lnTo>
                    <a:lnTo>
                      <a:pt x="0" y="44768"/>
                    </a:lnTo>
                    <a:lnTo>
                      <a:pt x="8953" y="42964"/>
                    </a:lnTo>
                    <a:cubicBezTo>
                      <a:pt x="15494" y="42964"/>
                      <a:pt x="20117" y="43535"/>
                      <a:pt x="23787" y="44475"/>
                    </a:cubicBezTo>
                    <a:lnTo>
                      <a:pt x="2378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59" name="Shape 54">
                <a:extLst>
                  <a:ext uri="{FF2B5EF4-FFF2-40B4-BE49-F238E27FC236}">
                    <a16:creationId xmlns:a16="http://schemas.microsoft.com/office/drawing/2014/main" xmlns="" id="{6977CC4B-545C-442D-AF1D-36B1FB5E2D12}"/>
                  </a:ext>
                </a:extLst>
              </p:cNvPr>
              <p:cNvSpPr/>
              <p:nvPr/>
            </p:nvSpPr>
            <p:spPr>
              <a:xfrm>
                <a:off x="5890222" y="9944114"/>
                <a:ext cx="38030" cy="92197"/>
              </a:xfrm>
              <a:custGeom>
                <a:avLst/>
                <a:gdLst/>
                <a:ahLst/>
                <a:cxnLst/>
                <a:rect l="0" t="0" r="0" b="0"/>
                <a:pathLst>
                  <a:path w="38030" h="92197">
                    <a:moveTo>
                      <a:pt x="38030" y="0"/>
                    </a:moveTo>
                    <a:lnTo>
                      <a:pt x="38030" y="12447"/>
                    </a:lnTo>
                    <a:lnTo>
                      <a:pt x="34966" y="13054"/>
                    </a:lnTo>
                    <a:cubicBezTo>
                      <a:pt x="23009" y="18031"/>
                      <a:pt x="14237" y="30026"/>
                      <a:pt x="14237" y="46342"/>
                    </a:cubicBezTo>
                    <a:cubicBezTo>
                      <a:pt x="14237" y="61802"/>
                      <a:pt x="20631" y="73896"/>
                      <a:pt x="33825" y="78977"/>
                    </a:cubicBezTo>
                    <a:lnTo>
                      <a:pt x="38030" y="79686"/>
                    </a:lnTo>
                    <a:lnTo>
                      <a:pt x="38030" y="92197"/>
                    </a:lnTo>
                    <a:lnTo>
                      <a:pt x="28750" y="90749"/>
                    </a:lnTo>
                    <a:cubicBezTo>
                      <a:pt x="12023" y="85098"/>
                      <a:pt x="0" y="70854"/>
                      <a:pt x="0" y="47308"/>
                    </a:cubicBezTo>
                    <a:cubicBezTo>
                      <a:pt x="0" y="26057"/>
                      <a:pt x="11802" y="9058"/>
                      <a:pt x="28670" y="1886"/>
                    </a:cubicBezTo>
                    <a:lnTo>
                      <a:pt x="3803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0" name="Shape 55">
                <a:extLst>
                  <a:ext uri="{FF2B5EF4-FFF2-40B4-BE49-F238E27FC236}">
                    <a16:creationId xmlns:a16="http://schemas.microsoft.com/office/drawing/2014/main" xmlns="" id="{BC27E8F1-FABF-40FF-A376-45EDB77CF8FE}"/>
                  </a:ext>
                </a:extLst>
              </p:cNvPr>
              <p:cNvSpPr/>
              <p:nvPr/>
            </p:nvSpPr>
            <p:spPr>
              <a:xfrm>
                <a:off x="5928252" y="9899347"/>
                <a:ext cx="37827" cy="138328"/>
              </a:xfrm>
              <a:custGeom>
                <a:avLst/>
                <a:gdLst/>
                <a:ahLst/>
                <a:cxnLst/>
                <a:rect l="0" t="0" r="0" b="0"/>
                <a:pathLst>
                  <a:path w="37827" h="138328">
                    <a:moveTo>
                      <a:pt x="23794" y="0"/>
                    </a:moveTo>
                    <a:lnTo>
                      <a:pt x="37827" y="0"/>
                    </a:lnTo>
                    <a:lnTo>
                      <a:pt x="37827" y="131763"/>
                    </a:lnTo>
                    <a:cubicBezTo>
                      <a:pt x="32252" y="135013"/>
                      <a:pt x="21660" y="138328"/>
                      <a:pt x="8744" y="138328"/>
                    </a:cubicBezTo>
                    <a:lnTo>
                      <a:pt x="0" y="136964"/>
                    </a:lnTo>
                    <a:lnTo>
                      <a:pt x="0" y="124453"/>
                    </a:lnTo>
                    <a:lnTo>
                      <a:pt x="11271" y="126352"/>
                    </a:lnTo>
                    <a:cubicBezTo>
                      <a:pt x="15907" y="126352"/>
                      <a:pt x="20898" y="125413"/>
                      <a:pt x="23794" y="124040"/>
                    </a:cubicBezTo>
                    <a:lnTo>
                      <a:pt x="23794" y="57594"/>
                    </a:lnTo>
                    <a:cubicBezTo>
                      <a:pt x="20110" y="56261"/>
                      <a:pt x="16859" y="55283"/>
                      <a:pt x="9747" y="55283"/>
                    </a:cubicBezTo>
                    <a:lnTo>
                      <a:pt x="0" y="57214"/>
                    </a:lnTo>
                    <a:lnTo>
                      <a:pt x="0" y="44767"/>
                    </a:lnTo>
                    <a:lnTo>
                      <a:pt x="8947" y="42964"/>
                    </a:lnTo>
                    <a:cubicBezTo>
                      <a:pt x="15513" y="42964"/>
                      <a:pt x="20110" y="43535"/>
                      <a:pt x="23794" y="44475"/>
                    </a:cubicBezTo>
                    <a:lnTo>
                      <a:pt x="23794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1" name="Shape 56">
                <a:extLst>
                  <a:ext uri="{FF2B5EF4-FFF2-40B4-BE49-F238E27FC236}">
                    <a16:creationId xmlns:a16="http://schemas.microsoft.com/office/drawing/2014/main" xmlns="" id="{BB842D30-71F5-44D0-BDB6-0CF7DE5E0B58}"/>
                  </a:ext>
                </a:extLst>
              </p:cNvPr>
              <p:cNvSpPr/>
              <p:nvPr/>
            </p:nvSpPr>
            <p:spPr>
              <a:xfrm>
                <a:off x="5986323" y="9942381"/>
                <a:ext cx="36697" cy="94064"/>
              </a:xfrm>
              <a:custGeom>
                <a:avLst/>
                <a:gdLst/>
                <a:ahLst/>
                <a:cxnLst/>
                <a:rect l="0" t="0" r="0" b="0"/>
                <a:pathLst>
                  <a:path w="36697" h="94064">
                    <a:moveTo>
                      <a:pt x="36697" y="0"/>
                    </a:moveTo>
                    <a:lnTo>
                      <a:pt x="36697" y="12088"/>
                    </a:lnTo>
                    <a:lnTo>
                      <a:pt x="21143" y="19637"/>
                    </a:lnTo>
                    <a:cubicBezTo>
                      <a:pt x="17342" y="24430"/>
                      <a:pt x="15227" y="31028"/>
                      <a:pt x="15227" y="38247"/>
                    </a:cubicBezTo>
                    <a:lnTo>
                      <a:pt x="36697" y="38247"/>
                    </a:lnTo>
                    <a:lnTo>
                      <a:pt x="36697" y="50185"/>
                    </a:lnTo>
                    <a:lnTo>
                      <a:pt x="15037" y="50185"/>
                    </a:lnTo>
                    <a:cubicBezTo>
                      <a:pt x="15037" y="63206"/>
                      <a:pt x="20659" y="75126"/>
                      <a:pt x="32010" y="80273"/>
                    </a:cubicBezTo>
                    <a:lnTo>
                      <a:pt x="36697" y="81219"/>
                    </a:lnTo>
                    <a:lnTo>
                      <a:pt x="36697" y="94064"/>
                    </a:lnTo>
                    <a:lnTo>
                      <a:pt x="23725" y="91246"/>
                    </a:lnTo>
                    <a:cubicBezTo>
                      <a:pt x="7801" y="83469"/>
                      <a:pt x="0" y="65476"/>
                      <a:pt x="0" y="45969"/>
                    </a:cubicBezTo>
                    <a:cubicBezTo>
                      <a:pt x="0" y="26166"/>
                      <a:pt x="8458" y="10171"/>
                      <a:pt x="21951" y="3411"/>
                    </a:cubicBezTo>
                    <a:lnTo>
                      <a:pt x="366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2" name="Shape 57">
                <a:extLst>
                  <a:ext uri="{FF2B5EF4-FFF2-40B4-BE49-F238E27FC236}">
                    <a16:creationId xmlns:a16="http://schemas.microsoft.com/office/drawing/2014/main" xmlns="" id="{016AB7CB-CD09-4BDB-BE00-14FF5932334D}"/>
                  </a:ext>
                </a:extLst>
              </p:cNvPr>
              <p:cNvSpPr/>
              <p:nvPr/>
            </p:nvSpPr>
            <p:spPr>
              <a:xfrm>
                <a:off x="6023019" y="10018778"/>
                <a:ext cx="34373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73" h="18898">
                    <a:moveTo>
                      <a:pt x="30144" y="0"/>
                    </a:moveTo>
                    <a:lnTo>
                      <a:pt x="34373" y="9627"/>
                    </a:lnTo>
                    <a:cubicBezTo>
                      <a:pt x="27832" y="15037"/>
                      <a:pt x="16275" y="18898"/>
                      <a:pt x="5671" y="18898"/>
                    </a:cubicBezTo>
                    <a:lnTo>
                      <a:pt x="0" y="17666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3" name="Shape 58">
                <a:extLst>
                  <a:ext uri="{FF2B5EF4-FFF2-40B4-BE49-F238E27FC236}">
                    <a16:creationId xmlns:a16="http://schemas.microsoft.com/office/drawing/2014/main" xmlns="" id="{71C392ED-574D-4295-ABB9-8E83076424BE}"/>
                  </a:ext>
                </a:extLst>
              </p:cNvPr>
              <p:cNvSpPr/>
              <p:nvPr/>
            </p:nvSpPr>
            <p:spPr>
              <a:xfrm>
                <a:off x="602301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98" y="0"/>
                    </a:moveTo>
                    <a:cubicBezTo>
                      <a:pt x="23794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70" y="38316"/>
                    </a:lnTo>
                    <a:cubicBezTo>
                      <a:pt x="21470" y="25616"/>
                      <a:pt x="14345" y="11926"/>
                      <a:pt x="476" y="11926"/>
                    </a:cubicBezTo>
                    <a:lnTo>
                      <a:pt x="0" y="12157"/>
                    </a:lnTo>
                    <a:lnTo>
                      <a:pt x="0" y="69"/>
                    </a:lnTo>
                    <a:lnTo>
                      <a:pt x="298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4" name="Shape 59">
                <a:extLst>
                  <a:ext uri="{FF2B5EF4-FFF2-40B4-BE49-F238E27FC236}">
                    <a16:creationId xmlns:a16="http://schemas.microsoft.com/office/drawing/2014/main" xmlns="" id="{2181E841-A0FD-4D59-87F9-F28FF47E8815}"/>
                  </a:ext>
                </a:extLst>
              </p:cNvPr>
              <p:cNvSpPr/>
              <p:nvPr/>
            </p:nvSpPr>
            <p:spPr>
              <a:xfrm>
                <a:off x="6131949" y="9908791"/>
                <a:ext cx="37389" cy="126924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126924">
                    <a:moveTo>
                      <a:pt x="0" y="0"/>
                    </a:moveTo>
                    <a:lnTo>
                      <a:pt x="35446" y="0"/>
                    </a:lnTo>
                    <a:lnTo>
                      <a:pt x="37389" y="358"/>
                    </a:lnTo>
                    <a:lnTo>
                      <a:pt x="37389" y="15265"/>
                    </a:lnTo>
                    <a:lnTo>
                      <a:pt x="30239" y="13081"/>
                    </a:lnTo>
                    <a:lnTo>
                      <a:pt x="14084" y="13081"/>
                    </a:lnTo>
                    <a:lnTo>
                      <a:pt x="14084" y="55461"/>
                    </a:lnTo>
                    <a:lnTo>
                      <a:pt x="30442" y="55461"/>
                    </a:lnTo>
                    <a:lnTo>
                      <a:pt x="37389" y="52982"/>
                    </a:lnTo>
                    <a:lnTo>
                      <a:pt x="37389" y="69462"/>
                    </a:lnTo>
                    <a:lnTo>
                      <a:pt x="34099" y="68390"/>
                    </a:lnTo>
                    <a:lnTo>
                      <a:pt x="14084" y="68390"/>
                    </a:lnTo>
                    <a:lnTo>
                      <a:pt x="14084" y="113856"/>
                    </a:lnTo>
                    <a:lnTo>
                      <a:pt x="32957" y="113856"/>
                    </a:lnTo>
                    <a:lnTo>
                      <a:pt x="37389" y="112389"/>
                    </a:lnTo>
                    <a:lnTo>
                      <a:pt x="37389" y="126030"/>
                    </a:lnTo>
                    <a:lnTo>
                      <a:pt x="31775" y="126924"/>
                    </a:lnTo>
                    <a:lnTo>
                      <a:pt x="0" y="126924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5" name="Shape 60">
                <a:extLst>
                  <a:ext uri="{FF2B5EF4-FFF2-40B4-BE49-F238E27FC236}">
                    <a16:creationId xmlns:a16="http://schemas.microsoft.com/office/drawing/2014/main" xmlns="" id="{BC03AFE2-4965-4D63-B498-6CB99D3DBE28}"/>
                  </a:ext>
                </a:extLst>
              </p:cNvPr>
              <p:cNvSpPr/>
              <p:nvPr/>
            </p:nvSpPr>
            <p:spPr>
              <a:xfrm>
                <a:off x="6169338" y="9909149"/>
                <a:ext cx="38722" cy="125672"/>
              </a:xfrm>
              <a:custGeom>
                <a:avLst/>
                <a:gdLst/>
                <a:ahLst/>
                <a:cxnLst/>
                <a:rect l="0" t="0" r="0" b="0"/>
                <a:pathLst>
                  <a:path w="38722" h="125672">
                    <a:moveTo>
                      <a:pt x="0" y="0"/>
                    </a:moveTo>
                    <a:lnTo>
                      <a:pt x="12998" y="2395"/>
                    </a:lnTo>
                    <a:cubicBezTo>
                      <a:pt x="25575" y="7622"/>
                      <a:pt x="31204" y="19428"/>
                      <a:pt x="31204" y="30249"/>
                    </a:cubicBezTo>
                    <a:cubicBezTo>
                      <a:pt x="31204" y="43355"/>
                      <a:pt x="25032" y="53744"/>
                      <a:pt x="13691" y="58379"/>
                    </a:cubicBezTo>
                    <a:lnTo>
                      <a:pt x="13691" y="58582"/>
                    </a:lnTo>
                    <a:cubicBezTo>
                      <a:pt x="25603" y="60513"/>
                      <a:pt x="38722" y="72451"/>
                      <a:pt x="38722" y="89393"/>
                    </a:cubicBezTo>
                    <a:cubicBezTo>
                      <a:pt x="38722" y="102261"/>
                      <a:pt x="32972" y="116737"/>
                      <a:pt x="15705" y="123171"/>
                    </a:cubicBezTo>
                    <a:lnTo>
                      <a:pt x="0" y="125672"/>
                    </a:lnTo>
                    <a:lnTo>
                      <a:pt x="0" y="112031"/>
                    </a:lnTo>
                    <a:lnTo>
                      <a:pt x="16151" y="106687"/>
                    </a:lnTo>
                    <a:cubicBezTo>
                      <a:pt x="20847" y="102439"/>
                      <a:pt x="23304" y="96505"/>
                      <a:pt x="23304" y="89761"/>
                    </a:cubicBezTo>
                    <a:cubicBezTo>
                      <a:pt x="23304" y="83696"/>
                      <a:pt x="20704" y="78264"/>
                      <a:pt x="16080" y="74348"/>
                    </a:cubicBezTo>
                    <a:lnTo>
                      <a:pt x="0" y="69104"/>
                    </a:lnTo>
                    <a:lnTo>
                      <a:pt x="0" y="52624"/>
                    </a:lnTo>
                    <a:lnTo>
                      <a:pt x="8701" y="49519"/>
                    </a:lnTo>
                    <a:cubicBezTo>
                      <a:pt x="13036" y="45813"/>
                      <a:pt x="15977" y="40276"/>
                      <a:pt x="15977" y="32954"/>
                    </a:cubicBezTo>
                    <a:cubicBezTo>
                      <a:pt x="15977" y="26591"/>
                      <a:pt x="14151" y="21534"/>
                      <a:pt x="10347" y="18066"/>
                    </a:cubicBezTo>
                    <a:lnTo>
                      <a:pt x="0" y="14907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6" name="Shape 472">
                <a:extLst>
                  <a:ext uri="{FF2B5EF4-FFF2-40B4-BE49-F238E27FC236}">
                    <a16:creationId xmlns:a16="http://schemas.microsoft.com/office/drawing/2014/main" xmlns="" id="{0A7C1EA9-2F78-4316-A31C-7EF0D9FCB37E}"/>
                  </a:ext>
                </a:extLst>
              </p:cNvPr>
              <p:cNvSpPr/>
              <p:nvPr/>
            </p:nvSpPr>
            <p:spPr>
              <a:xfrm>
                <a:off x="6231738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7" name="Shape 62">
                <a:extLst>
                  <a:ext uri="{FF2B5EF4-FFF2-40B4-BE49-F238E27FC236}">
                    <a16:creationId xmlns:a16="http://schemas.microsoft.com/office/drawing/2014/main" xmlns="" id="{76752E3C-4E11-4ABA-92AA-DCDA3316237A}"/>
                  </a:ext>
                </a:extLst>
              </p:cNvPr>
              <p:cNvSpPr/>
              <p:nvPr/>
            </p:nvSpPr>
            <p:spPr>
              <a:xfrm>
                <a:off x="6228855" y="9905924"/>
                <a:ext cx="19634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34" h="19609">
                    <a:moveTo>
                      <a:pt x="9830" y="0"/>
                    </a:moveTo>
                    <a:cubicBezTo>
                      <a:pt x="15215" y="0"/>
                      <a:pt x="19634" y="4407"/>
                      <a:pt x="19634" y="9817"/>
                    </a:cubicBezTo>
                    <a:cubicBezTo>
                      <a:pt x="19634" y="15202"/>
                      <a:pt x="15215" y="19609"/>
                      <a:pt x="9830" y="19609"/>
                    </a:cubicBezTo>
                    <a:cubicBezTo>
                      <a:pt x="4419" y="19609"/>
                      <a:pt x="0" y="15202"/>
                      <a:pt x="0" y="9817"/>
                    </a:cubicBezTo>
                    <a:cubicBezTo>
                      <a:pt x="0" y="4407"/>
                      <a:pt x="4419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8" name="Shape 63">
                <a:extLst>
                  <a:ext uri="{FF2B5EF4-FFF2-40B4-BE49-F238E27FC236}">
                    <a16:creationId xmlns:a16="http://schemas.microsoft.com/office/drawing/2014/main" xmlns="" id="{E51A2BCF-BE6B-443B-87A9-7C3F363993C8}"/>
                  </a:ext>
                </a:extLst>
              </p:cNvPr>
              <p:cNvSpPr/>
              <p:nvPr/>
            </p:nvSpPr>
            <p:spPr>
              <a:xfrm>
                <a:off x="6273541" y="9899345"/>
                <a:ext cx="37364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37364" h="138341">
                    <a:moveTo>
                      <a:pt x="0" y="0"/>
                    </a:moveTo>
                    <a:lnTo>
                      <a:pt x="14046" y="0"/>
                    </a:lnTo>
                    <a:lnTo>
                      <a:pt x="14046" y="47181"/>
                    </a:lnTo>
                    <a:cubicBezTo>
                      <a:pt x="20422" y="44691"/>
                      <a:pt x="26962" y="42964"/>
                      <a:pt x="34684" y="42964"/>
                    </a:cubicBezTo>
                    <a:lnTo>
                      <a:pt x="37364" y="43448"/>
                    </a:lnTo>
                    <a:lnTo>
                      <a:pt x="37364" y="56971"/>
                    </a:lnTo>
                    <a:lnTo>
                      <a:pt x="32741" y="56058"/>
                    </a:lnTo>
                    <a:cubicBezTo>
                      <a:pt x="23101" y="56058"/>
                      <a:pt x="18097" y="58763"/>
                      <a:pt x="14046" y="60668"/>
                    </a:cubicBezTo>
                    <a:lnTo>
                      <a:pt x="14046" y="123672"/>
                    </a:lnTo>
                    <a:cubicBezTo>
                      <a:pt x="18097" y="125413"/>
                      <a:pt x="22542" y="126174"/>
                      <a:pt x="28511" y="126174"/>
                    </a:cubicBezTo>
                    <a:lnTo>
                      <a:pt x="37364" y="124101"/>
                    </a:lnTo>
                    <a:lnTo>
                      <a:pt x="37364" y="136181"/>
                    </a:lnTo>
                    <a:lnTo>
                      <a:pt x="25426" y="138341"/>
                    </a:lnTo>
                    <a:cubicBezTo>
                      <a:pt x="12713" y="138341"/>
                      <a:pt x="4039" y="135230"/>
                      <a:pt x="0" y="132524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69" name="Shape 64">
                <a:extLst>
                  <a:ext uri="{FF2B5EF4-FFF2-40B4-BE49-F238E27FC236}">
                    <a16:creationId xmlns:a16="http://schemas.microsoft.com/office/drawing/2014/main" xmlns="" id="{3615B739-12ED-4C74-AF00-83C37447D3F0}"/>
                  </a:ext>
                </a:extLst>
              </p:cNvPr>
              <p:cNvSpPr/>
              <p:nvPr/>
            </p:nvSpPr>
            <p:spPr>
              <a:xfrm>
                <a:off x="6310905" y="9942793"/>
                <a:ext cx="37389" cy="92733"/>
              </a:xfrm>
              <a:custGeom>
                <a:avLst/>
                <a:gdLst/>
                <a:ahLst/>
                <a:cxnLst/>
                <a:rect l="0" t="0" r="0" b="0"/>
                <a:pathLst>
                  <a:path w="37389" h="92733">
                    <a:moveTo>
                      <a:pt x="0" y="0"/>
                    </a:moveTo>
                    <a:lnTo>
                      <a:pt x="12432" y="2243"/>
                    </a:lnTo>
                    <a:cubicBezTo>
                      <a:pt x="26651" y="7720"/>
                      <a:pt x="37389" y="21510"/>
                      <a:pt x="37389" y="44207"/>
                    </a:cubicBezTo>
                    <a:cubicBezTo>
                      <a:pt x="37389" y="68191"/>
                      <a:pt x="24587" y="84710"/>
                      <a:pt x="6978" y="91470"/>
                    </a:cubicBezTo>
                    <a:lnTo>
                      <a:pt x="0" y="92733"/>
                    </a:lnTo>
                    <a:lnTo>
                      <a:pt x="0" y="80653"/>
                    </a:lnTo>
                    <a:lnTo>
                      <a:pt x="3729" y="79780"/>
                    </a:lnTo>
                    <a:cubicBezTo>
                      <a:pt x="15295" y="74078"/>
                      <a:pt x="23317" y="60686"/>
                      <a:pt x="23317" y="44779"/>
                    </a:cubicBezTo>
                    <a:cubicBezTo>
                      <a:pt x="23317" y="30625"/>
                      <a:pt x="17795" y="19607"/>
                      <a:pt x="7388" y="14983"/>
                    </a:cubicBezTo>
                    <a:lnTo>
                      <a:pt x="0" y="13523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0" name="Shape 65">
                <a:extLst>
                  <a:ext uri="{FF2B5EF4-FFF2-40B4-BE49-F238E27FC236}">
                    <a16:creationId xmlns:a16="http://schemas.microsoft.com/office/drawing/2014/main" xmlns="" id="{4BD7A595-75FD-45B1-9A57-0973ABAD1FF4}"/>
                  </a:ext>
                </a:extLst>
              </p:cNvPr>
              <p:cNvSpPr/>
              <p:nvPr/>
            </p:nvSpPr>
            <p:spPr>
              <a:xfrm>
                <a:off x="6368489" y="9899339"/>
                <a:ext cx="28143" cy="138341"/>
              </a:xfrm>
              <a:custGeom>
                <a:avLst/>
                <a:gdLst/>
                <a:ahLst/>
                <a:cxnLst/>
                <a:rect l="0" t="0" r="0" b="0"/>
                <a:pathLst>
                  <a:path w="28143" h="138341">
                    <a:moveTo>
                      <a:pt x="0" y="0"/>
                    </a:moveTo>
                    <a:lnTo>
                      <a:pt x="14084" y="0"/>
                    </a:lnTo>
                    <a:lnTo>
                      <a:pt x="14084" y="115201"/>
                    </a:lnTo>
                    <a:cubicBezTo>
                      <a:pt x="14084" y="123851"/>
                      <a:pt x="16180" y="125590"/>
                      <a:pt x="21577" y="125590"/>
                    </a:cubicBezTo>
                    <a:cubicBezTo>
                      <a:pt x="22542" y="125590"/>
                      <a:pt x="24079" y="125590"/>
                      <a:pt x="26403" y="125044"/>
                    </a:cubicBezTo>
                    <a:lnTo>
                      <a:pt x="28143" y="135242"/>
                    </a:lnTo>
                    <a:cubicBezTo>
                      <a:pt x="23889" y="137351"/>
                      <a:pt x="20638" y="138341"/>
                      <a:pt x="15989" y="138341"/>
                    </a:cubicBezTo>
                    <a:cubicBezTo>
                      <a:pt x="4826" y="138341"/>
                      <a:pt x="0" y="131204"/>
                      <a:pt x="0" y="121527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1" name="Shape 473">
                <a:extLst>
                  <a:ext uri="{FF2B5EF4-FFF2-40B4-BE49-F238E27FC236}">
                    <a16:creationId xmlns:a16="http://schemas.microsoft.com/office/drawing/2014/main" xmlns="" id="{C80BA4C1-E687-4585-9827-C01EE4147EFA}"/>
                  </a:ext>
                </a:extLst>
              </p:cNvPr>
              <p:cNvSpPr/>
              <p:nvPr/>
            </p:nvSpPr>
            <p:spPr>
              <a:xfrm>
                <a:off x="6414529" y="9944608"/>
                <a:ext cx="14059" cy="91109"/>
              </a:xfrm>
              <a:custGeom>
                <a:avLst/>
                <a:gdLst/>
                <a:ahLst/>
                <a:cxnLst/>
                <a:rect l="0" t="0" r="0" b="0"/>
                <a:pathLst>
                  <a:path w="14059" h="91109">
                    <a:moveTo>
                      <a:pt x="0" y="0"/>
                    </a:moveTo>
                    <a:lnTo>
                      <a:pt x="14059" y="0"/>
                    </a:lnTo>
                    <a:lnTo>
                      <a:pt x="14059" y="91109"/>
                    </a:lnTo>
                    <a:lnTo>
                      <a:pt x="0" y="91109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2" name="Shape 67">
                <a:extLst>
                  <a:ext uri="{FF2B5EF4-FFF2-40B4-BE49-F238E27FC236}">
                    <a16:creationId xmlns:a16="http://schemas.microsoft.com/office/drawing/2014/main" xmlns="" id="{CA5C1892-AAEC-4897-9A2A-A5D5782FEC22}"/>
                  </a:ext>
                </a:extLst>
              </p:cNvPr>
              <p:cNvSpPr/>
              <p:nvPr/>
            </p:nvSpPr>
            <p:spPr>
              <a:xfrm>
                <a:off x="6411646" y="9905924"/>
                <a:ext cx="19647" cy="19609"/>
              </a:xfrm>
              <a:custGeom>
                <a:avLst/>
                <a:gdLst/>
                <a:ahLst/>
                <a:cxnLst/>
                <a:rect l="0" t="0" r="0" b="0"/>
                <a:pathLst>
                  <a:path w="19647" h="19609">
                    <a:moveTo>
                      <a:pt x="9830" y="0"/>
                    </a:moveTo>
                    <a:cubicBezTo>
                      <a:pt x="15215" y="0"/>
                      <a:pt x="19647" y="4407"/>
                      <a:pt x="19647" y="9817"/>
                    </a:cubicBezTo>
                    <a:cubicBezTo>
                      <a:pt x="19647" y="15202"/>
                      <a:pt x="15215" y="19609"/>
                      <a:pt x="9830" y="19609"/>
                    </a:cubicBezTo>
                    <a:cubicBezTo>
                      <a:pt x="4445" y="19609"/>
                      <a:pt x="0" y="15202"/>
                      <a:pt x="0" y="9817"/>
                    </a:cubicBezTo>
                    <a:cubicBezTo>
                      <a:pt x="0" y="4407"/>
                      <a:pt x="4445" y="0"/>
                      <a:pt x="9830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3" name="Shape 68">
                <a:extLst>
                  <a:ext uri="{FF2B5EF4-FFF2-40B4-BE49-F238E27FC236}">
                    <a16:creationId xmlns:a16="http://schemas.microsoft.com/office/drawing/2014/main" xmlns="" id="{FBDF524A-E4DA-40B9-849A-323A53CAA014}"/>
                  </a:ext>
                </a:extLst>
              </p:cNvPr>
              <p:cNvSpPr/>
              <p:nvPr/>
            </p:nvSpPr>
            <p:spPr>
              <a:xfrm>
                <a:off x="6451541" y="9942312"/>
                <a:ext cx="41408" cy="95365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365">
                    <a:moveTo>
                      <a:pt x="41199" y="0"/>
                    </a:moveTo>
                    <a:lnTo>
                      <a:pt x="41408" y="40"/>
                    </a:lnTo>
                    <a:lnTo>
                      <a:pt x="41408" y="11971"/>
                    </a:lnTo>
                    <a:lnTo>
                      <a:pt x="41199" y="11926"/>
                    </a:lnTo>
                    <a:cubicBezTo>
                      <a:pt x="24079" y="11926"/>
                      <a:pt x="14262" y="25819"/>
                      <a:pt x="14262" y="47397"/>
                    </a:cubicBezTo>
                    <a:cubicBezTo>
                      <a:pt x="14262" y="63560"/>
                      <a:pt x="20006" y="75624"/>
                      <a:pt x="30025" y="80645"/>
                    </a:cubicBezTo>
                    <a:lnTo>
                      <a:pt x="41408" y="83209"/>
                    </a:lnTo>
                    <a:lnTo>
                      <a:pt x="41408" y="95292"/>
                    </a:lnTo>
                    <a:lnTo>
                      <a:pt x="41008" y="95365"/>
                    </a:lnTo>
                    <a:cubicBezTo>
                      <a:pt x="29667" y="95365"/>
                      <a:pt x="19824" y="91504"/>
                      <a:pt x="12687" y="84176"/>
                    </a:cubicBezTo>
                    <a:cubicBezTo>
                      <a:pt x="4432" y="75692"/>
                      <a:pt x="0" y="62802"/>
                      <a:pt x="0" y="47765"/>
                    </a:cubicBezTo>
                    <a:cubicBezTo>
                      <a:pt x="0" y="32766"/>
                      <a:pt x="4597" y="20206"/>
                      <a:pt x="12687" y="11723"/>
                    </a:cubicBezTo>
                    <a:cubicBezTo>
                      <a:pt x="20028" y="4217"/>
                      <a:pt x="29845" y="0"/>
                      <a:pt x="41199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4" name="Shape 69">
                <a:extLst>
                  <a:ext uri="{FF2B5EF4-FFF2-40B4-BE49-F238E27FC236}">
                    <a16:creationId xmlns:a16="http://schemas.microsoft.com/office/drawing/2014/main" xmlns="" id="{C8D57E9A-57E7-47D3-BC9C-97C29E95F32D}"/>
                  </a:ext>
                </a:extLst>
              </p:cNvPr>
              <p:cNvSpPr/>
              <p:nvPr/>
            </p:nvSpPr>
            <p:spPr>
              <a:xfrm>
                <a:off x="6492949" y="9942351"/>
                <a:ext cx="41408" cy="95252"/>
              </a:xfrm>
              <a:custGeom>
                <a:avLst/>
                <a:gdLst/>
                <a:ahLst/>
                <a:cxnLst/>
                <a:rect l="0" t="0" r="0" b="0"/>
                <a:pathLst>
                  <a:path w="41408" h="95252">
                    <a:moveTo>
                      <a:pt x="0" y="0"/>
                    </a:moveTo>
                    <a:lnTo>
                      <a:pt x="15913" y="3007"/>
                    </a:lnTo>
                    <a:cubicBezTo>
                      <a:pt x="20755" y="5000"/>
                      <a:pt x="25044" y="7930"/>
                      <a:pt x="28721" y="11683"/>
                    </a:cubicBezTo>
                    <a:cubicBezTo>
                      <a:pt x="36785" y="20166"/>
                      <a:pt x="41408" y="32727"/>
                      <a:pt x="41408" y="47726"/>
                    </a:cubicBezTo>
                    <a:cubicBezTo>
                      <a:pt x="41408" y="62762"/>
                      <a:pt x="36785" y="75462"/>
                      <a:pt x="28518" y="83920"/>
                    </a:cubicBezTo>
                    <a:cubicBezTo>
                      <a:pt x="24943" y="87591"/>
                      <a:pt x="20657" y="90442"/>
                      <a:pt x="15792" y="92376"/>
                    </a:cubicBezTo>
                    <a:lnTo>
                      <a:pt x="0" y="95252"/>
                    </a:lnTo>
                    <a:lnTo>
                      <a:pt x="0" y="83169"/>
                    </a:lnTo>
                    <a:lnTo>
                      <a:pt x="6" y="83171"/>
                    </a:lnTo>
                    <a:cubicBezTo>
                      <a:pt x="16961" y="83171"/>
                      <a:pt x="27146" y="68909"/>
                      <a:pt x="27146" y="47358"/>
                    </a:cubicBezTo>
                    <a:cubicBezTo>
                      <a:pt x="27146" y="31174"/>
                      <a:pt x="21624" y="19314"/>
                      <a:pt x="11464" y="14394"/>
                    </a:cubicBezTo>
                    <a:lnTo>
                      <a:pt x="0" y="1193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5" name="Shape 70">
                <a:extLst>
                  <a:ext uri="{FF2B5EF4-FFF2-40B4-BE49-F238E27FC236}">
                    <a16:creationId xmlns:a16="http://schemas.microsoft.com/office/drawing/2014/main" xmlns="" id="{79D7089E-D65E-4F83-8B5D-6322F5197325}"/>
                  </a:ext>
                </a:extLst>
              </p:cNvPr>
              <p:cNvSpPr/>
              <p:nvPr/>
            </p:nvSpPr>
            <p:spPr>
              <a:xfrm>
                <a:off x="6545910" y="9919786"/>
                <a:ext cx="58369" cy="117894"/>
              </a:xfrm>
              <a:custGeom>
                <a:avLst/>
                <a:gdLst/>
                <a:ahLst/>
                <a:cxnLst/>
                <a:rect l="0" t="0" r="0" b="0"/>
                <a:pathLst>
                  <a:path w="58369" h="117894">
                    <a:moveTo>
                      <a:pt x="28880" y="0"/>
                    </a:moveTo>
                    <a:lnTo>
                      <a:pt x="28880" y="24829"/>
                    </a:lnTo>
                    <a:lnTo>
                      <a:pt x="56820" y="24829"/>
                    </a:lnTo>
                    <a:lnTo>
                      <a:pt x="51816" y="36779"/>
                    </a:lnTo>
                    <a:lnTo>
                      <a:pt x="28880" y="36779"/>
                    </a:lnTo>
                    <a:lnTo>
                      <a:pt x="28880" y="94158"/>
                    </a:lnTo>
                    <a:cubicBezTo>
                      <a:pt x="28880" y="101867"/>
                      <a:pt x="31776" y="105347"/>
                      <a:pt x="37757" y="105347"/>
                    </a:cubicBezTo>
                    <a:cubicBezTo>
                      <a:pt x="44298" y="105347"/>
                      <a:pt x="50267" y="101702"/>
                      <a:pt x="53937" y="98793"/>
                    </a:cubicBezTo>
                    <a:lnTo>
                      <a:pt x="58369" y="108814"/>
                    </a:lnTo>
                    <a:cubicBezTo>
                      <a:pt x="51626" y="113830"/>
                      <a:pt x="42774" y="117894"/>
                      <a:pt x="34290" y="117894"/>
                    </a:cubicBezTo>
                    <a:cubicBezTo>
                      <a:pt x="21196" y="117894"/>
                      <a:pt x="14846" y="110160"/>
                      <a:pt x="14846" y="98400"/>
                    </a:cubicBezTo>
                    <a:lnTo>
                      <a:pt x="14846" y="36779"/>
                    </a:lnTo>
                    <a:lnTo>
                      <a:pt x="0" y="36779"/>
                    </a:lnTo>
                    <a:lnTo>
                      <a:pt x="0" y="24829"/>
                    </a:lnTo>
                    <a:lnTo>
                      <a:pt x="14846" y="24829"/>
                    </a:lnTo>
                    <a:lnTo>
                      <a:pt x="14846" y="4788"/>
                    </a:lnTo>
                    <a:lnTo>
                      <a:pt x="2888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6" name="Shape 71">
                <a:extLst>
                  <a:ext uri="{FF2B5EF4-FFF2-40B4-BE49-F238E27FC236}">
                    <a16:creationId xmlns:a16="http://schemas.microsoft.com/office/drawing/2014/main" xmlns="" id="{2F8A1C28-029A-4AC1-AB5B-31FB6A143B13}"/>
                  </a:ext>
                </a:extLst>
              </p:cNvPr>
              <p:cNvSpPr/>
              <p:nvPr/>
            </p:nvSpPr>
            <p:spPr>
              <a:xfrm>
                <a:off x="6615630" y="9942378"/>
                <a:ext cx="36709" cy="94062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94062">
                    <a:moveTo>
                      <a:pt x="36709" y="0"/>
                    </a:moveTo>
                    <a:lnTo>
                      <a:pt x="36709" y="12097"/>
                    </a:lnTo>
                    <a:lnTo>
                      <a:pt x="21162" y="19640"/>
                    </a:lnTo>
                    <a:cubicBezTo>
                      <a:pt x="17358" y="24433"/>
                      <a:pt x="15240" y="31031"/>
                      <a:pt x="15240" y="38250"/>
                    </a:cubicBezTo>
                    <a:lnTo>
                      <a:pt x="36709" y="38250"/>
                    </a:lnTo>
                    <a:lnTo>
                      <a:pt x="36709" y="50188"/>
                    </a:lnTo>
                    <a:lnTo>
                      <a:pt x="15049" y="50188"/>
                    </a:lnTo>
                    <a:cubicBezTo>
                      <a:pt x="15049" y="63209"/>
                      <a:pt x="20686" y="75130"/>
                      <a:pt x="32034" y="80276"/>
                    </a:cubicBezTo>
                    <a:lnTo>
                      <a:pt x="36709" y="81221"/>
                    </a:lnTo>
                    <a:lnTo>
                      <a:pt x="36709" y="94062"/>
                    </a:lnTo>
                    <a:lnTo>
                      <a:pt x="23746" y="91249"/>
                    </a:lnTo>
                    <a:cubicBezTo>
                      <a:pt x="7808" y="83472"/>
                      <a:pt x="0" y="65479"/>
                      <a:pt x="0" y="45972"/>
                    </a:cubicBezTo>
                    <a:cubicBezTo>
                      <a:pt x="0" y="26169"/>
                      <a:pt x="8465" y="10175"/>
                      <a:pt x="21957" y="3415"/>
                    </a:cubicBezTo>
                    <a:lnTo>
                      <a:pt x="3670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7" name="Shape 72">
                <a:extLst>
                  <a:ext uri="{FF2B5EF4-FFF2-40B4-BE49-F238E27FC236}">
                    <a16:creationId xmlns:a16="http://schemas.microsoft.com/office/drawing/2014/main" xmlns="" id="{3CA78BE8-036A-4468-AE4B-5097CC472DDB}"/>
                  </a:ext>
                </a:extLst>
              </p:cNvPr>
              <p:cNvSpPr/>
              <p:nvPr/>
            </p:nvSpPr>
            <p:spPr>
              <a:xfrm>
                <a:off x="6652339" y="10018778"/>
                <a:ext cx="34398" cy="18898"/>
              </a:xfrm>
              <a:custGeom>
                <a:avLst/>
                <a:gdLst/>
                <a:ahLst/>
                <a:cxnLst/>
                <a:rect l="0" t="0" r="0" b="0"/>
                <a:pathLst>
                  <a:path w="34398" h="18898">
                    <a:moveTo>
                      <a:pt x="30144" y="0"/>
                    </a:moveTo>
                    <a:lnTo>
                      <a:pt x="34398" y="9627"/>
                    </a:lnTo>
                    <a:cubicBezTo>
                      <a:pt x="27832" y="15037"/>
                      <a:pt x="16275" y="18898"/>
                      <a:pt x="5696" y="18898"/>
                    </a:cubicBezTo>
                    <a:lnTo>
                      <a:pt x="0" y="17662"/>
                    </a:lnTo>
                    <a:lnTo>
                      <a:pt x="0" y="4821"/>
                    </a:lnTo>
                    <a:lnTo>
                      <a:pt x="8579" y="6554"/>
                    </a:lnTo>
                    <a:cubicBezTo>
                      <a:pt x="16275" y="6554"/>
                      <a:pt x="24759" y="3455"/>
                      <a:pt x="30144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8" name="Shape 73">
                <a:extLst>
                  <a:ext uri="{FF2B5EF4-FFF2-40B4-BE49-F238E27FC236}">
                    <a16:creationId xmlns:a16="http://schemas.microsoft.com/office/drawing/2014/main" xmlns="" id="{2836C68C-655F-4CAC-A929-5D81F01994F4}"/>
                  </a:ext>
                </a:extLst>
              </p:cNvPr>
              <p:cNvSpPr/>
              <p:nvPr/>
            </p:nvSpPr>
            <p:spPr>
              <a:xfrm>
                <a:off x="6652339" y="9942312"/>
                <a:ext cx="36709" cy="50254"/>
              </a:xfrm>
              <a:custGeom>
                <a:avLst/>
                <a:gdLst/>
                <a:ahLst/>
                <a:cxnLst/>
                <a:rect l="0" t="0" r="0" b="0"/>
                <a:pathLst>
                  <a:path w="36709" h="50254">
                    <a:moveTo>
                      <a:pt x="286" y="0"/>
                    </a:moveTo>
                    <a:cubicBezTo>
                      <a:pt x="23781" y="0"/>
                      <a:pt x="36709" y="18695"/>
                      <a:pt x="36709" y="47003"/>
                    </a:cubicBezTo>
                    <a:lnTo>
                      <a:pt x="36709" y="50254"/>
                    </a:lnTo>
                    <a:lnTo>
                      <a:pt x="0" y="50254"/>
                    </a:lnTo>
                    <a:lnTo>
                      <a:pt x="0" y="38316"/>
                    </a:lnTo>
                    <a:lnTo>
                      <a:pt x="21469" y="38316"/>
                    </a:lnTo>
                    <a:cubicBezTo>
                      <a:pt x="21469" y="25616"/>
                      <a:pt x="14357" y="11926"/>
                      <a:pt x="489" y="11926"/>
                    </a:cubicBezTo>
                    <a:lnTo>
                      <a:pt x="0" y="12163"/>
                    </a:lnTo>
                    <a:lnTo>
                      <a:pt x="0" y="66"/>
                    </a:lnTo>
                    <a:lnTo>
                      <a:pt x="28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79" name="Shape 74">
                <a:extLst>
                  <a:ext uri="{FF2B5EF4-FFF2-40B4-BE49-F238E27FC236}">
                    <a16:creationId xmlns:a16="http://schemas.microsoft.com/office/drawing/2014/main" xmlns="" id="{F938070A-19DE-4DFF-824D-2807F0926486}"/>
                  </a:ext>
                </a:extLst>
              </p:cNvPr>
              <p:cNvSpPr/>
              <p:nvPr/>
            </p:nvSpPr>
            <p:spPr>
              <a:xfrm>
                <a:off x="6704458" y="9942303"/>
                <a:ext cx="71272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71272" h="95377">
                    <a:moveTo>
                      <a:pt x="45086" y="0"/>
                    </a:moveTo>
                    <a:cubicBezTo>
                      <a:pt x="53328" y="0"/>
                      <a:pt x="62040" y="2311"/>
                      <a:pt x="68212" y="5779"/>
                    </a:cubicBezTo>
                    <a:lnTo>
                      <a:pt x="68212" y="19050"/>
                    </a:lnTo>
                    <a:cubicBezTo>
                      <a:pt x="62408" y="15380"/>
                      <a:pt x="54483" y="12332"/>
                      <a:pt x="44476" y="12332"/>
                    </a:cubicBezTo>
                    <a:cubicBezTo>
                      <a:pt x="25413" y="12332"/>
                      <a:pt x="14250" y="27559"/>
                      <a:pt x="14250" y="48146"/>
                    </a:cubicBezTo>
                    <a:cubicBezTo>
                      <a:pt x="14250" y="68364"/>
                      <a:pt x="25413" y="83224"/>
                      <a:pt x="44107" y="83224"/>
                    </a:cubicBezTo>
                    <a:cubicBezTo>
                      <a:pt x="54115" y="83224"/>
                      <a:pt x="61252" y="79921"/>
                      <a:pt x="66828" y="76480"/>
                    </a:cubicBezTo>
                    <a:lnTo>
                      <a:pt x="71272" y="86500"/>
                    </a:lnTo>
                    <a:cubicBezTo>
                      <a:pt x="64516" y="90907"/>
                      <a:pt x="54115" y="95377"/>
                      <a:pt x="42355" y="95377"/>
                    </a:cubicBezTo>
                    <a:cubicBezTo>
                      <a:pt x="14440" y="95377"/>
                      <a:pt x="0" y="73571"/>
                      <a:pt x="0" y="48946"/>
                    </a:cubicBezTo>
                    <a:cubicBezTo>
                      <a:pt x="0" y="23685"/>
                      <a:pt x="14618" y="0"/>
                      <a:pt x="45086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0" name="Shape 75">
                <a:extLst>
                  <a:ext uri="{FF2B5EF4-FFF2-40B4-BE49-F238E27FC236}">
                    <a16:creationId xmlns:a16="http://schemas.microsoft.com/office/drawing/2014/main" xmlns="" id="{9822ED4E-C8ED-4DB9-873A-8C2EABD6DC67}"/>
                  </a:ext>
                </a:extLst>
              </p:cNvPr>
              <p:cNvSpPr/>
              <p:nvPr/>
            </p:nvSpPr>
            <p:spPr>
              <a:xfrm>
                <a:off x="6785544" y="9980690"/>
                <a:ext cx="34589" cy="56996"/>
              </a:xfrm>
              <a:custGeom>
                <a:avLst/>
                <a:gdLst/>
                <a:ahLst/>
                <a:cxnLst/>
                <a:rect l="0" t="0" r="0" b="0"/>
                <a:pathLst>
                  <a:path w="34589" h="56996">
                    <a:moveTo>
                      <a:pt x="34589" y="0"/>
                    </a:moveTo>
                    <a:lnTo>
                      <a:pt x="34589" y="12495"/>
                    </a:lnTo>
                    <a:lnTo>
                      <a:pt x="19394" y="16428"/>
                    </a:lnTo>
                    <a:cubicBezTo>
                      <a:pt x="15709" y="19156"/>
                      <a:pt x="14071" y="23068"/>
                      <a:pt x="14071" y="28091"/>
                    </a:cubicBezTo>
                    <a:cubicBezTo>
                      <a:pt x="14071" y="37323"/>
                      <a:pt x="19850" y="44841"/>
                      <a:pt x="31788" y="44841"/>
                    </a:cubicBezTo>
                    <a:lnTo>
                      <a:pt x="34589" y="44159"/>
                    </a:lnTo>
                    <a:lnTo>
                      <a:pt x="34589" y="55666"/>
                    </a:lnTo>
                    <a:lnTo>
                      <a:pt x="27927" y="56996"/>
                    </a:lnTo>
                    <a:cubicBezTo>
                      <a:pt x="13094" y="56996"/>
                      <a:pt x="0" y="46379"/>
                      <a:pt x="0" y="29030"/>
                    </a:cubicBezTo>
                    <a:cubicBezTo>
                      <a:pt x="0" y="20064"/>
                      <a:pt x="3127" y="12841"/>
                      <a:pt x="9269" y="7764"/>
                    </a:cubicBezTo>
                    <a:lnTo>
                      <a:pt x="34589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1" name="Shape 76">
                <a:extLst>
                  <a:ext uri="{FF2B5EF4-FFF2-40B4-BE49-F238E27FC236}">
                    <a16:creationId xmlns:a16="http://schemas.microsoft.com/office/drawing/2014/main" xmlns="" id="{DE3CF998-E6E3-4257-BF14-6B3A4E1DC55F}"/>
                  </a:ext>
                </a:extLst>
              </p:cNvPr>
              <p:cNvSpPr/>
              <p:nvPr/>
            </p:nvSpPr>
            <p:spPr>
              <a:xfrm>
                <a:off x="6791335" y="9942771"/>
                <a:ext cx="28797" cy="20124"/>
              </a:xfrm>
              <a:custGeom>
                <a:avLst/>
                <a:gdLst/>
                <a:ahLst/>
                <a:cxnLst/>
                <a:rect l="0" t="0" r="0" b="0"/>
                <a:pathLst>
                  <a:path w="28797" h="20124">
                    <a:moveTo>
                      <a:pt x="28797" y="0"/>
                    </a:moveTo>
                    <a:lnTo>
                      <a:pt x="28797" y="11836"/>
                    </a:lnTo>
                    <a:lnTo>
                      <a:pt x="15116" y="14529"/>
                    </a:lnTo>
                    <a:cubicBezTo>
                      <a:pt x="11217" y="16187"/>
                      <a:pt x="8185" y="18302"/>
                      <a:pt x="5779" y="20124"/>
                    </a:cubicBezTo>
                    <a:lnTo>
                      <a:pt x="0" y="9927"/>
                    </a:lnTo>
                    <a:cubicBezTo>
                      <a:pt x="5486" y="5983"/>
                      <a:pt x="10633" y="3386"/>
                      <a:pt x="15856" y="1774"/>
                    </a:cubicBezTo>
                    <a:lnTo>
                      <a:pt x="2879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2" name="Shape 77">
                <a:extLst>
                  <a:ext uri="{FF2B5EF4-FFF2-40B4-BE49-F238E27FC236}">
                    <a16:creationId xmlns:a16="http://schemas.microsoft.com/office/drawing/2014/main" xmlns="" id="{B21DFB78-C076-4E85-AAB3-370A3FC2AC60}"/>
                  </a:ext>
                </a:extLst>
              </p:cNvPr>
              <p:cNvSpPr/>
              <p:nvPr/>
            </p:nvSpPr>
            <p:spPr>
              <a:xfrm>
                <a:off x="6820133" y="9942309"/>
                <a:ext cx="36493" cy="94047"/>
              </a:xfrm>
              <a:custGeom>
                <a:avLst/>
                <a:gdLst/>
                <a:ahLst/>
                <a:cxnLst/>
                <a:rect l="0" t="0" r="0" b="0"/>
                <a:pathLst>
                  <a:path w="36493" h="94047">
                    <a:moveTo>
                      <a:pt x="3372" y="0"/>
                    </a:moveTo>
                    <a:cubicBezTo>
                      <a:pt x="20694" y="0"/>
                      <a:pt x="34537" y="7518"/>
                      <a:pt x="34537" y="30835"/>
                    </a:cubicBezTo>
                    <a:lnTo>
                      <a:pt x="34537" y="58559"/>
                    </a:lnTo>
                    <a:cubicBezTo>
                      <a:pt x="34537" y="84353"/>
                      <a:pt x="35337" y="90538"/>
                      <a:pt x="36493" y="93408"/>
                    </a:cubicBezTo>
                    <a:lnTo>
                      <a:pt x="24936" y="93408"/>
                    </a:lnTo>
                    <a:lnTo>
                      <a:pt x="21291" y="84556"/>
                    </a:lnTo>
                    <a:cubicBezTo>
                      <a:pt x="18490" y="87261"/>
                      <a:pt x="14874" y="89967"/>
                      <a:pt x="10272" y="91995"/>
                    </a:cubicBezTo>
                    <a:lnTo>
                      <a:pt x="0" y="94047"/>
                    </a:lnTo>
                    <a:lnTo>
                      <a:pt x="0" y="82540"/>
                    </a:lnTo>
                    <a:lnTo>
                      <a:pt x="11749" y="79677"/>
                    </a:lnTo>
                    <a:cubicBezTo>
                      <a:pt x="15554" y="77625"/>
                      <a:pt x="18396" y="75019"/>
                      <a:pt x="20517" y="72796"/>
                    </a:cubicBezTo>
                    <a:lnTo>
                      <a:pt x="20517" y="49682"/>
                    </a:lnTo>
                    <a:lnTo>
                      <a:pt x="2406" y="50254"/>
                    </a:lnTo>
                    <a:lnTo>
                      <a:pt x="0" y="50877"/>
                    </a:lnTo>
                    <a:lnTo>
                      <a:pt x="0" y="38381"/>
                    </a:lnTo>
                    <a:lnTo>
                      <a:pt x="2038" y="37757"/>
                    </a:lnTo>
                    <a:lnTo>
                      <a:pt x="20517" y="37185"/>
                    </a:lnTo>
                    <a:lnTo>
                      <a:pt x="20517" y="32918"/>
                    </a:lnTo>
                    <a:cubicBezTo>
                      <a:pt x="20517" y="17335"/>
                      <a:pt x="12402" y="12129"/>
                      <a:pt x="857" y="12129"/>
                    </a:cubicBezTo>
                    <a:lnTo>
                      <a:pt x="0" y="12298"/>
                    </a:lnTo>
                    <a:lnTo>
                      <a:pt x="0" y="462"/>
                    </a:lnTo>
                    <a:lnTo>
                      <a:pt x="337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3" name="Shape 78">
                <a:extLst>
                  <a:ext uri="{FF2B5EF4-FFF2-40B4-BE49-F238E27FC236}">
                    <a16:creationId xmlns:a16="http://schemas.microsoft.com/office/drawing/2014/main" xmlns="" id="{1AC21490-A537-462F-A388-CA658F0F92E5}"/>
                  </a:ext>
                </a:extLst>
              </p:cNvPr>
              <p:cNvSpPr/>
              <p:nvPr/>
            </p:nvSpPr>
            <p:spPr>
              <a:xfrm>
                <a:off x="6870117" y="9942303"/>
                <a:ext cx="61443" cy="95377"/>
              </a:xfrm>
              <a:custGeom>
                <a:avLst/>
                <a:gdLst/>
                <a:ahLst/>
                <a:cxnLst/>
                <a:rect l="0" t="0" r="0" b="0"/>
                <a:pathLst>
                  <a:path w="61443" h="95377">
                    <a:moveTo>
                      <a:pt x="35661" y="0"/>
                    </a:moveTo>
                    <a:cubicBezTo>
                      <a:pt x="45262" y="0"/>
                      <a:pt x="52591" y="2108"/>
                      <a:pt x="58547" y="4814"/>
                    </a:cubicBezTo>
                    <a:lnTo>
                      <a:pt x="58547" y="17120"/>
                    </a:lnTo>
                    <a:cubicBezTo>
                      <a:pt x="52197" y="14440"/>
                      <a:pt x="45656" y="11735"/>
                      <a:pt x="36195" y="11735"/>
                    </a:cubicBezTo>
                    <a:cubicBezTo>
                      <a:pt x="26962" y="11735"/>
                      <a:pt x="19253" y="15011"/>
                      <a:pt x="19253" y="23317"/>
                    </a:cubicBezTo>
                    <a:cubicBezTo>
                      <a:pt x="19253" y="43739"/>
                      <a:pt x="61443" y="38519"/>
                      <a:pt x="61443" y="68364"/>
                    </a:cubicBezTo>
                    <a:cubicBezTo>
                      <a:pt x="61443" y="87440"/>
                      <a:pt x="45656" y="95377"/>
                      <a:pt x="26962" y="95377"/>
                    </a:cubicBezTo>
                    <a:cubicBezTo>
                      <a:pt x="13881" y="95377"/>
                      <a:pt x="5982" y="91884"/>
                      <a:pt x="0" y="88405"/>
                    </a:cubicBezTo>
                    <a:lnTo>
                      <a:pt x="5385" y="77445"/>
                    </a:lnTo>
                    <a:cubicBezTo>
                      <a:pt x="9639" y="80150"/>
                      <a:pt x="17513" y="83972"/>
                      <a:pt x="27546" y="83972"/>
                    </a:cubicBezTo>
                    <a:cubicBezTo>
                      <a:pt x="38709" y="83972"/>
                      <a:pt x="46799" y="78981"/>
                      <a:pt x="46799" y="70498"/>
                    </a:cubicBezTo>
                    <a:cubicBezTo>
                      <a:pt x="46799" y="48146"/>
                      <a:pt x="5385" y="56032"/>
                      <a:pt x="5385" y="24067"/>
                    </a:cubicBezTo>
                    <a:cubicBezTo>
                      <a:pt x="5385" y="10973"/>
                      <a:pt x="14833" y="0"/>
                      <a:pt x="35661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4" name="Shape 79">
                <a:extLst>
                  <a:ext uri="{FF2B5EF4-FFF2-40B4-BE49-F238E27FC236}">
                    <a16:creationId xmlns:a16="http://schemas.microsoft.com/office/drawing/2014/main" xmlns="" id="{F3DD16CE-AB9A-479C-B6BB-5BD9E327F947}"/>
                  </a:ext>
                </a:extLst>
              </p:cNvPr>
              <p:cNvSpPr/>
              <p:nvPr/>
            </p:nvSpPr>
            <p:spPr>
              <a:xfrm>
                <a:off x="5564070" y="10086746"/>
                <a:ext cx="33534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3534" h="126950">
                    <a:moveTo>
                      <a:pt x="0" y="0"/>
                    </a:moveTo>
                    <a:lnTo>
                      <a:pt x="26200" y="0"/>
                    </a:lnTo>
                    <a:lnTo>
                      <a:pt x="33534" y="1024"/>
                    </a:lnTo>
                    <a:lnTo>
                      <a:pt x="33534" y="14182"/>
                    </a:lnTo>
                    <a:lnTo>
                      <a:pt x="26200" y="13119"/>
                    </a:lnTo>
                    <a:lnTo>
                      <a:pt x="14072" y="13119"/>
                    </a:lnTo>
                    <a:lnTo>
                      <a:pt x="14072" y="60490"/>
                    </a:lnTo>
                    <a:lnTo>
                      <a:pt x="26988" y="60490"/>
                    </a:lnTo>
                    <a:lnTo>
                      <a:pt x="33534" y="57902"/>
                    </a:lnTo>
                    <a:lnTo>
                      <a:pt x="33534" y="77894"/>
                    </a:lnTo>
                    <a:lnTo>
                      <a:pt x="33166" y="77391"/>
                    </a:lnTo>
                    <a:cubicBezTo>
                      <a:pt x="30938" y="74810"/>
                      <a:pt x="29140" y="73317"/>
                      <a:pt x="27737" y="73025"/>
                    </a:cubicBezTo>
                    <a:lnTo>
                      <a:pt x="14072" y="73025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5" name="Shape 80">
                <a:extLst>
                  <a:ext uri="{FF2B5EF4-FFF2-40B4-BE49-F238E27FC236}">
                    <a16:creationId xmlns:a16="http://schemas.microsoft.com/office/drawing/2014/main" xmlns="" id="{A839FEA2-A685-4F19-8B20-8C24E04529A9}"/>
                  </a:ext>
                </a:extLst>
              </p:cNvPr>
              <p:cNvSpPr/>
              <p:nvPr/>
            </p:nvSpPr>
            <p:spPr>
              <a:xfrm>
                <a:off x="5597604" y="10087770"/>
                <a:ext cx="48926" cy="125926"/>
              </a:xfrm>
              <a:custGeom>
                <a:avLst/>
                <a:gdLst/>
                <a:ahLst/>
                <a:cxnLst/>
                <a:rect l="0" t="0" r="0" b="0"/>
                <a:pathLst>
                  <a:path w="48926" h="125926">
                    <a:moveTo>
                      <a:pt x="0" y="0"/>
                    </a:moveTo>
                    <a:lnTo>
                      <a:pt x="11837" y="1653"/>
                    </a:lnTo>
                    <a:cubicBezTo>
                      <a:pt x="27855" y="6831"/>
                      <a:pt x="34677" y="18972"/>
                      <a:pt x="34677" y="33279"/>
                    </a:cubicBezTo>
                    <a:cubicBezTo>
                      <a:pt x="34677" y="51364"/>
                      <a:pt x="23108" y="62743"/>
                      <a:pt x="9836" y="67556"/>
                    </a:cubicBezTo>
                    <a:lnTo>
                      <a:pt x="9836" y="67759"/>
                    </a:lnTo>
                    <a:cubicBezTo>
                      <a:pt x="13875" y="69690"/>
                      <a:pt x="28302" y="93376"/>
                      <a:pt x="48926" y="125926"/>
                    </a:cubicBezTo>
                    <a:lnTo>
                      <a:pt x="32150" y="125926"/>
                    </a:lnTo>
                    <a:cubicBezTo>
                      <a:pt x="21952" y="109739"/>
                      <a:pt x="13868" y="96551"/>
                      <a:pt x="7632" y="87262"/>
                    </a:cubicBezTo>
                    <a:lnTo>
                      <a:pt x="0" y="76870"/>
                    </a:lnTo>
                    <a:lnTo>
                      <a:pt x="0" y="56878"/>
                    </a:lnTo>
                    <a:lnTo>
                      <a:pt x="12016" y="52127"/>
                    </a:lnTo>
                    <a:cubicBezTo>
                      <a:pt x="16665" y="47627"/>
                      <a:pt x="19462" y="41464"/>
                      <a:pt x="19462" y="34816"/>
                    </a:cubicBezTo>
                    <a:cubicBezTo>
                      <a:pt x="19462" y="25719"/>
                      <a:pt x="15776" y="17487"/>
                      <a:pt x="5393" y="13939"/>
                    </a:cubicBezTo>
                    <a:lnTo>
                      <a:pt x="0" y="1315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6" name="Shape 81">
                <a:extLst>
                  <a:ext uri="{FF2B5EF4-FFF2-40B4-BE49-F238E27FC236}">
                    <a16:creationId xmlns:a16="http://schemas.microsoft.com/office/drawing/2014/main" xmlns="" id="{904621B4-9859-4379-9008-E2F41CC44694}"/>
                  </a:ext>
                </a:extLst>
              </p:cNvPr>
              <p:cNvSpPr/>
              <p:nvPr/>
            </p:nvSpPr>
            <p:spPr>
              <a:xfrm>
                <a:off x="5665788" y="10086746"/>
                <a:ext cx="62802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62802" h="126949">
                    <a:moveTo>
                      <a:pt x="0" y="0"/>
                    </a:moveTo>
                    <a:lnTo>
                      <a:pt x="62217" y="0"/>
                    </a:lnTo>
                    <a:lnTo>
                      <a:pt x="56845" y="13119"/>
                    </a:lnTo>
                    <a:lnTo>
                      <a:pt x="14059" y="13119"/>
                    </a:lnTo>
                    <a:lnTo>
                      <a:pt x="14059" y="55486"/>
                    </a:lnTo>
                    <a:lnTo>
                      <a:pt x="56439" y="55486"/>
                    </a:lnTo>
                    <a:lnTo>
                      <a:pt x="56439" y="68414"/>
                    </a:lnTo>
                    <a:lnTo>
                      <a:pt x="14059" y="68414"/>
                    </a:lnTo>
                    <a:lnTo>
                      <a:pt x="14059" y="113829"/>
                    </a:lnTo>
                    <a:lnTo>
                      <a:pt x="62802" y="113829"/>
                    </a:lnTo>
                    <a:lnTo>
                      <a:pt x="62802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7" name="Shape 82">
                <a:extLst>
                  <a:ext uri="{FF2B5EF4-FFF2-40B4-BE49-F238E27FC236}">
                    <a16:creationId xmlns:a16="http://schemas.microsoft.com/office/drawing/2014/main" xmlns="" id="{B5D086CF-F837-4E49-A367-97053D1D5E6E}"/>
                  </a:ext>
                </a:extLst>
              </p:cNvPr>
              <p:cNvSpPr/>
              <p:nvPr/>
            </p:nvSpPr>
            <p:spPr>
              <a:xfrm>
                <a:off x="5755552" y="10086740"/>
                <a:ext cx="37376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37376" h="126950">
                    <a:moveTo>
                      <a:pt x="0" y="0"/>
                    </a:moveTo>
                    <a:lnTo>
                      <a:pt x="35420" y="0"/>
                    </a:lnTo>
                    <a:lnTo>
                      <a:pt x="37376" y="361"/>
                    </a:lnTo>
                    <a:lnTo>
                      <a:pt x="37376" y="15302"/>
                    </a:lnTo>
                    <a:lnTo>
                      <a:pt x="30226" y="13119"/>
                    </a:lnTo>
                    <a:lnTo>
                      <a:pt x="14084" y="13119"/>
                    </a:lnTo>
                    <a:lnTo>
                      <a:pt x="14084" y="55487"/>
                    </a:lnTo>
                    <a:lnTo>
                      <a:pt x="30442" y="55487"/>
                    </a:lnTo>
                    <a:lnTo>
                      <a:pt x="37376" y="53011"/>
                    </a:lnTo>
                    <a:lnTo>
                      <a:pt x="37376" y="69489"/>
                    </a:lnTo>
                    <a:lnTo>
                      <a:pt x="34087" y="68415"/>
                    </a:lnTo>
                    <a:lnTo>
                      <a:pt x="14084" y="68415"/>
                    </a:lnTo>
                    <a:lnTo>
                      <a:pt x="14084" y="113830"/>
                    </a:lnTo>
                    <a:lnTo>
                      <a:pt x="32931" y="113830"/>
                    </a:lnTo>
                    <a:lnTo>
                      <a:pt x="37376" y="112368"/>
                    </a:lnTo>
                    <a:lnTo>
                      <a:pt x="37376" y="126056"/>
                    </a:lnTo>
                    <a:lnTo>
                      <a:pt x="31775" y="126950"/>
                    </a:lnTo>
                    <a:lnTo>
                      <a:pt x="0" y="126950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8" name="Shape 83">
                <a:extLst>
                  <a:ext uri="{FF2B5EF4-FFF2-40B4-BE49-F238E27FC236}">
                    <a16:creationId xmlns:a16="http://schemas.microsoft.com/office/drawing/2014/main" xmlns="" id="{BD353FBB-A8D7-4BA9-9438-1426569761C2}"/>
                  </a:ext>
                </a:extLst>
              </p:cNvPr>
              <p:cNvSpPr/>
              <p:nvPr/>
            </p:nvSpPr>
            <p:spPr>
              <a:xfrm>
                <a:off x="5792927" y="10087101"/>
                <a:ext cx="38710" cy="125695"/>
              </a:xfrm>
              <a:custGeom>
                <a:avLst/>
                <a:gdLst/>
                <a:ahLst/>
                <a:cxnLst/>
                <a:rect l="0" t="0" r="0" b="0"/>
                <a:pathLst>
                  <a:path w="38710" h="125695">
                    <a:moveTo>
                      <a:pt x="0" y="0"/>
                    </a:moveTo>
                    <a:lnTo>
                      <a:pt x="12986" y="2397"/>
                    </a:lnTo>
                    <a:cubicBezTo>
                      <a:pt x="25562" y="7632"/>
                      <a:pt x="31192" y="19457"/>
                      <a:pt x="31192" y="30297"/>
                    </a:cubicBezTo>
                    <a:cubicBezTo>
                      <a:pt x="31192" y="43378"/>
                      <a:pt x="25019" y="53766"/>
                      <a:pt x="13678" y="58402"/>
                    </a:cubicBezTo>
                    <a:lnTo>
                      <a:pt x="13678" y="58605"/>
                    </a:lnTo>
                    <a:cubicBezTo>
                      <a:pt x="25616" y="60510"/>
                      <a:pt x="38710" y="72474"/>
                      <a:pt x="38710" y="89441"/>
                    </a:cubicBezTo>
                    <a:cubicBezTo>
                      <a:pt x="38710" y="102271"/>
                      <a:pt x="32959" y="116752"/>
                      <a:pt x="15704" y="123189"/>
                    </a:cubicBezTo>
                    <a:lnTo>
                      <a:pt x="0" y="125695"/>
                    </a:lnTo>
                    <a:lnTo>
                      <a:pt x="0" y="112007"/>
                    </a:lnTo>
                    <a:lnTo>
                      <a:pt x="16148" y="106697"/>
                    </a:lnTo>
                    <a:cubicBezTo>
                      <a:pt x="20841" y="102468"/>
                      <a:pt x="23292" y="96553"/>
                      <a:pt x="23292" y="89809"/>
                    </a:cubicBezTo>
                    <a:cubicBezTo>
                      <a:pt x="23292" y="83732"/>
                      <a:pt x="20692" y="78294"/>
                      <a:pt x="16069" y="74374"/>
                    </a:cubicBezTo>
                    <a:lnTo>
                      <a:pt x="0" y="69128"/>
                    </a:lnTo>
                    <a:lnTo>
                      <a:pt x="0" y="52650"/>
                    </a:lnTo>
                    <a:lnTo>
                      <a:pt x="8701" y="49542"/>
                    </a:lnTo>
                    <a:cubicBezTo>
                      <a:pt x="13031" y="45835"/>
                      <a:pt x="15964" y="40298"/>
                      <a:pt x="15964" y="32976"/>
                    </a:cubicBezTo>
                    <a:cubicBezTo>
                      <a:pt x="15964" y="26614"/>
                      <a:pt x="14136" y="21559"/>
                      <a:pt x="10332" y="18096"/>
                    </a:cubicBezTo>
                    <a:lnTo>
                      <a:pt x="0" y="14941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89" name="Shape 474">
                <a:extLst>
                  <a:ext uri="{FF2B5EF4-FFF2-40B4-BE49-F238E27FC236}">
                    <a16:creationId xmlns:a16="http://schemas.microsoft.com/office/drawing/2014/main" xmlns="" id="{E884BF3D-8740-4B03-9D11-552C8D34E8B0}"/>
                  </a:ext>
                </a:extLst>
              </p:cNvPr>
              <p:cNvSpPr/>
              <p:nvPr/>
            </p:nvSpPr>
            <p:spPr>
              <a:xfrm>
                <a:off x="5856669" y="10086746"/>
                <a:ext cx="14072" cy="126950"/>
              </a:xfrm>
              <a:custGeom>
                <a:avLst/>
                <a:gdLst/>
                <a:ahLst/>
                <a:cxnLst/>
                <a:rect l="0" t="0" r="0" b="0"/>
                <a:pathLst>
                  <a:path w="14072" h="12695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126950"/>
                    </a:lnTo>
                    <a:lnTo>
                      <a:pt x="0" y="126950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0" name="Shape 85">
                <a:extLst>
                  <a:ext uri="{FF2B5EF4-FFF2-40B4-BE49-F238E27FC236}">
                    <a16:creationId xmlns:a16="http://schemas.microsoft.com/office/drawing/2014/main" xmlns="" id="{2D4A0B67-2D74-463E-B066-4F9566755246}"/>
                  </a:ext>
                </a:extLst>
              </p:cNvPr>
              <p:cNvSpPr/>
              <p:nvPr/>
            </p:nvSpPr>
            <p:spPr>
              <a:xfrm>
                <a:off x="5903495" y="10086746"/>
                <a:ext cx="93421" cy="128880"/>
              </a:xfrm>
              <a:custGeom>
                <a:avLst/>
                <a:gdLst/>
                <a:ahLst/>
                <a:cxnLst/>
                <a:rect l="0" t="0" r="0" b="0"/>
                <a:pathLst>
                  <a:path w="93421" h="128880">
                    <a:moveTo>
                      <a:pt x="0" y="0"/>
                    </a:moveTo>
                    <a:lnTo>
                      <a:pt x="14072" y="0"/>
                    </a:lnTo>
                    <a:lnTo>
                      <a:pt x="14072" y="81508"/>
                    </a:lnTo>
                    <a:cubicBezTo>
                      <a:pt x="14072" y="90157"/>
                      <a:pt x="15989" y="100749"/>
                      <a:pt x="23101" y="107899"/>
                    </a:cubicBezTo>
                    <a:cubicBezTo>
                      <a:pt x="27940" y="112890"/>
                      <a:pt x="35243" y="116154"/>
                      <a:pt x="46228" y="116154"/>
                    </a:cubicBezTo>
                    <a:cubicBezTo>
                      <a:pt x="58357" y="116154"/>
                      <a:pt x="66269" y="112890"/>
                      <a:pt x="71476" y="107696"/>
                    </a:cubicBezTo>
                    <a:cubicBezTo>
                      <a:pt x="77254" y="101549"/>
                      <a:pt x="79375" y="92672"/>
                      <a:pt x="79375" y="82652"/>
                    </a:cubicBezTo>
                    <a:lnTo>
                      <a:pt x="79375" y="0"/>
                    </a:lnTo>
                    <a:lnTo>
                      <a:pt x="93421" y="0"/>
                    </a:lnTo>
                    <a:lnTo>
                      <a:pt x="93421" y="84582"/>
                    </a:lnTo>
                    <a:cubicBezTo>
                      <a:pt x="93421" y="96139"/>
                      <a:pt x="90158" y="107899"/>
                      <a:pt x="81864" y="116357"/>
                    </a:cubicBezTo>
                    <a:cubicBezTo>
                      <a:pt x="74359" y="123875"/>
                      <a:pt x="62776" y="128880"/>
                      <a:pt x="45847" y="128880"/>
                    </a:cubicBezTo>
                    <a:cubicBezTo>
                      <a:pt x="29871" y="128880"/>
                      <a:pt x="19266" y="124269"/>
                      <a:pt x="12332" y="117716"/>
                    </a:cubicBezTo>
                    <a:cubicBezTo>
                      <a:pt x="2121" y="107696"/>
                      <a:pt x="0" y="92863"/>
                      <a:pt x="0" y="8133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1" name="Shape 86">
                <a:extLst>
                  <a:ext uri="{FF2B5EF4-FFF2-40B4-BE49-F238E27FC236}">
                    <a16:creationId xmlns:a16="http://schemas.microsoft.com/office/drawing/2014/main" xmlns="" id="{3218BC84-C6E8-44F7-A9F3-5B5087A58861}"/>
                  </a:ext>
                </a:extLst>
              </p:cNvPr>
              <p:cNvSpPr/>
              <p:nvPr/>
            </p:nvSpPr>
            <p:spPr>
              <a:xfrm>
                <a:off x="6030810" y="10086746"/>
                <a:ext cx="104775" cy="126949"/>
              </a:xfrm>
              <a:custGeom>
                <a:avLst/>
                <a:gdLst/>
                <a:ahLst/>
                <a:cxnLst/>
                <a:rect l="0" t="0" r="0" b="0"/>
                <a:pathLst>
                  <a:path w="104775" h="126949">
                    <a:moveTo>
                      <a:pt x="0" y="0"/>
                    </a:moveTo>
                    <a:lnTo>
                      <a:pt x="14656" y="0"/>
                    </a:lnTo>
                    <a:lnTo>
                      <a:pt x="76289" y="82448"/>
                    </a:lnTo>
                    <a:cubicBezTo>
                      <a:pt x="84950" y="94031"/>
                      <a:pt x="88443" y="98844"/>
                      <a:pt x="90729" y="103860"/>
                    </a:cubicBezTo>
                    <a:lnTo>
                      <a:pt x="91122" y="103860"/>
                    </a:lnTo>
                    <a:cubicBezTo>
                      <a:pt x="90906" y="99619"/>
                      <a:pt x="90729" y="95199"/>
                      <a:pt x="90729" y="88429"/>
                    </a:cubicBezTo>
                    <a:lnTo>
                      <a:pt x="90729" y="0"/>
                    </a:lnTo>
                    <a:lnTo>
                      <a:pt x="104775" y="0"/>
                    </a:lnTo>
                    <a:lnTo>
                      <a:pt x="104775" y="126949"/>
                    </a:lnTo>
                    <a:lnTo>
                      <a:pt x="91694" y="126949"/>
                    </a:lnTo>
                    <a:lnTo>
                      <a:pt x="27368" y="41453"/>
                    </a:lnTo>
                    <a:cubicBezTo>
                      <a:pt x="19863" y="31407"/>
                      <a:pt x="16383" y="26619"/>
                      <a:pt x="14084" y="21577"/>
                    </a:cubicBezTo>
                    <a:lnTo>
                      <a:pt x="13678" y="21577"/>
                    </a:lnTo>
                    <a:cubicBezTo>
                      <a:pt x="13869" y="25819"/>
                      <a:pt x="14084" y="30238"/>
                      <a:pt x="14084" y="37008"/>
                    </a:cubicBezTo>
                    <a:lnTo>
                      <a:pt x="14084" y="126949"/>
                    </a:lnTo>
                    <a:lnTo>
                      <a:pt x="0" y="126949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18171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2" name="Shape 87">
                <a:extLst>
                  <a:ext uri="{FF2B5EF4-FFF2-40B4-BE49-F238E27FC236}">
                    <a16:creationId xmlns:a16="http://schemas.microsoft.com/office/drawing/2014/main" xmlns="" id="{EF55CB10-9136-492C-B8EB-0F85DA14FFD6}"/>
                  </a:ext>
                </a:extLst>
              </p:cNvPr>
              <p:cNvSpPr/>
              <p:nvPr/>
            </p:nvSpPr>
            <p:spPr>
              <a:xfrm>
                <a:off x="2739328" y="9917826"/>
                <a:ext cx="152603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03" h="325590">
                    <a:moveTo>
                      <a:pt x="0" y="0"/>
                    </a:moveTo>
                    <a:lnTo>
                      <a:pt x="101727" y="0"/>
                    </a:lnTo>
                    <a:lnTo>
                      <a:pt x="101727" y="214211"/>
                    </a:lnTo>
                    <a:cubicBezTo>
                      <a:pt x="101727" y="256299"/>
                      <a:pt x="121666" y="293789"/>
                      <a:pt x="152603" y="317716"/>
                    </a:cubicBezTo>
                    <a:cubicBezTo>
                      <a:pt x="139916" y="322809"/>
                      <a:pt x="126009" y="325590"/>
                      <a:pt x="111481" y="325590"/>
                    </a:cubicBezTo>
                    <a:cubicBezTo>
                      <a:pt x="50025" y="325590"/>
                      <a:pt x="0" y="275654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3" name="Shape 88">
                <a:extLst>
                  <a:ext uri="{FF2B5EF4-FFF2-40B4-BE49-F238E27FC236}">
                    <a16:creationId xmlns:a16="http://schemas.microsoft.com/office/drawing/2014/main" xmlns="" id="{0FB541EC-B4DE-49CF-9103-997B358306A1}"/>
                  </a:ext>
                </a:extLst>
              </p:cNvPr>
              <p:cNvSpPr/>
              <p:nvPr/>
            </p:nvSpPr>
            <p:spPr>
              <a:xfrm>
                <a:off x="2930910" y="9917819"/>
                <a:ext cx="152616" cy="325590"/>
              </a:xfrm>
              <a:custGeom>
                <a:avLst/>
                <a:gdLst/>
                <a:ahLst/>
                <a:cxnLst/>
                <a:rect l="0" t="0" r="0" b="0"/>
                <a:pathLst>
                  <a:path w="152616" h="325590">
                    <a:moveTo>
                      <a:pt x="50902" y="0"/>
                    </a:moveTo>
                    <a:lnTo>
                      <a:pt x="152616" y="0"/>
                    </a:lnTo>
                    <a:lnTo>
                      <a:pt x="152616" y="214223"/>
                    </a:lnTo>
                    <a:cubicBezTo>
                      <a:pt x="152616" y="275654"/>
                      <a:pt x="102603" y="325590"/>
                      <a:pt x="41148" y="325590"/>
                    </a:cubicBezTo>
                    <a:cubicBezTo>
                      <a:pt x="26619" y="325590"/>
                      <a:pt x="12751" y="322809"/>
                      <a:pt x="0" y="317729"/>
                    </a:cubicBezTo>
                    <a:cubicBezTo>
                      <a:pt x="30924" y="293789"/>
                      <a:pt x="50902" y="256311"/>
                      <a:pt x="50902" y="214223"/>
                    </a:cubicBezTo>
                    <a:lnTo>
                      <a:pt x="5090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4" name="Shape 89">
                <a:extLst>
                  <a:ext uri="{FF2B5EF4-FFF2-40B4-BE49-F238E27FC236}">
                    <a16:creationId xmlns:a16="http://schemas.microsoft.com/office/drawing/2014/main" xmlns="" id="{0996C007-C799-49FE-934F-D5D4C1B8DF10}"/>
                  </a:ext>
                </a:extLst>
              </p:cNvPr>
              <p:cNvSpPr/>
              <p:nvPr/>
            </p:nvSpPr>
            <p:spPr>
              <a:xfrm>
                <a:off x="2860612" y="9917826"/>
                <a:ext cx="101676" cy="307645"/>
              </a:xfrm>
              <a:custGeom>
                <a:avLst/>
                <a:gdLst/>
                <a:ahLst/>
                <a:cxnLst/>
                <a:rect l="0" t="0" r="0" b="0"/>
                <a:pathLst>
                  <a:path w="101676" h="307645">
                    <a:moveTo>
                      <a:pt x="0" y="0"/>
                    </a:moveTo>
                    <a:lnTo>
                      <a:pt x="101676" y="0"/>
                    </a:lnTo>
                    <a:lnTo>
                      <a:pt x="101676" y="214211"/>
                    </a:lnTo>
                    <a:cubicBezTo>
                      <a:pt x="101676" y="253378"/>
                      <a:pt x="81369" y="287782"/>
                      <a:pt x="50813" y="307645"/>
                    </a:cubicBezTo>
                    <a:cubicBezTo>
                      <a:pt x="20244" y="287782"/>
                      <a:pt x="0" y="253378"/>
                      <a:pt x="0" y="214211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03931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5" name="Shape 90">
                <a:extLst>
                  <a:ext uri="{FF2B5EF4-FFF2-40B4-BE49-F238E27FC236}">
                    <a16:creationId xmlns:a16="http://schemas.microsoft.com/office/drawing/2014/main" xmlns="" id="{412A6E50-AEA4-4517-8977-38235C22FDC0}"/>
                  </a:ext>
                </a:extLst>
              </p:cNvPr>
              <p:cNvSpPr/>
              <p:nvPr/>
            </p:nvSpPr>
            <p:spPr>
              <a:xfrm>
                <a:off x="3510181" y="9937821"/>
                <a:ext cx="135420" cy="272173"/>
              </a:xfrm>
              <a:custGeom>
                <a:avLst/>
                <a:gdLst/>
                <a:ahLst/>
                <a:cxnLst/>
                <a:rect l="0" t="0" r="0" b="0"/>
                <a:pathLst>
                  <a:path w="135420" h="272173">
                    <a:moveTo>
                      <a:pt x="122327" y="0"/>
                    </a:moveTo>
                    <a:cubicBezTo>
                      <a:pt x="126898" y="0"/>
                      <a:pt x="131318" y="571"/>
                      <a:pt x="135420" y="1612"/>
                    </a:cubicBezTo>
                    <a:lnTo>
                      <a:pt x="135420" y="49339"/>
                    </a:lnTo>
                    <a:lnTo>
                      <a:pt x="135115" y="49949"/>
                    </a:lnTo>
                    <a:cubicBezTo>
                      <a:pt x="125718" y="47079"/>
                      <a:pt x="114059" y="46406"/>
                      <a:pt x="101829" y="48564"/>
                    </a:cubicBezTo>
                    <a:cubicBezTo>
                      <a:pt x="92177" y="50305"/>
                      <a:pt x="83503" y="53594"/>
                      <a:pt x="76429" y="57797"/>
                    </a:cubicBezTo>
                    <a:cubicBezTo>
                      <a:pt x="67170" y="62878"/>
                      <a:pt x="57874" y="69799"/>
                      <a:pt x="49962" y="78003"/>
                    </a:cubicBezTo>
                    <a:lnTo>
                      <a:pt x="49962" y="272173"/>
                    </a:lnTo>
                    <a:lnTo>
                      <a:pt x="0" y="272173"/>
                    </a:lnTo>
                    <a:lnTo>
                      <a:pt x="0" y="6718"/>
                    </a:lnTo>
                    <a:lnTo>
                      <a:pt x="41554" y="6718"/>
                    </a:lnTo>
                    <a:lnTo>
                      <a:pt x="47689" y="36436"/>
                    </a:lnTo>
                    <a:cubicBezTo>
                      <a:pt x="80823" y="6121"/>
                      <a:pt x="101575" y="0"/>
                      <a:pt x="122327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6" name="Shape 91">
                <a:extLst>
                  <a:ext uri="{FF2B5EF4-FFF2-40B4-BE49-F238E27FC236}">
                    <a16:creationId xmlns:a16="http://schemas.microsoft.com/office/drawing/2014/main" xmlns="" id="{B8663882-6CF6-4291-B20C-88D49A60738C}"/>
                  </a:ext>
                </a:extLst>
              </p:cNvPr>
              <p:cNvSpPr/>
              <p:nvPr/>
            </p:nvSpPr>
            <p:spPr>
              <a:xfrm>
                <a:off x="3261574" y="9937817"/>
                <a:ext cx="213284" cy="277787"/>
              </a:xfrm>
              <a:custGeom>
                <a:avLst/>
                <a:gdLst/>
                <a:ahLst/>
                <a:cxnLst/>
                <a:rect l="0" t="0" r="0" b="0"/>
                <a:pathLst>
                  <a:path w="213284" h="277787">
                    <a:moveTo>
                      <a:pt x="133528" y="0"/>
                    </a:moveTo>
                    <a:cubicBezTo>
                      <a:pt x="161671" y="0"/>
                      <a:pt x="186322" y="7836"/>
                      <a:pt x="203721" y="17361"/>
                    </a:cubicBezTo>
                    <a:lnTo>
                      <a:pt x="203187" y="61684"/>
                    </a:lnTo>
                    <a:cubicBezTo>
                      <a:pt x="185775" y="49911"/>
                      <a:pt x="163322" y="41504"/>
                      <a:pt x="134683" y="41504"/>
                    </a:cubicBezTo>
                    <a:cubicBezTo>
                      <a:pt x="82512" y="41504"/>
                      <a:pt x="49936" y="83045"/>
                      <a:pt x="49936" y="139128"/>
                    </a:cubicBezTo>
                    <a:cubicBezTo>
                      <a:pt x="49936" y="193598"/>
                      <a:pt x="80276" y="236258"/>
                      <a:pt x="134150" y="236258"/>
                    </a:cubicBezTo>
                    <a:cubicBezTo>
                      <a:pt x="161671" y="236258"/>
                      <a:pt x="181826" y="227305"/>
                      <a:pt x="199263" y="216649"/>
                    </a:cubicBezTo>
                    <a:lnTo>
                      <a:pt x="213284" y="250875"/>
                    </a:lnTo>
                    <a:cubicBezTo>
                      <a:pt x="193078" y="264337"/>
                      <a:pt x="161074" y="277787"/>
                      <a:pt x="125730" y="277787"/>
                    </a:cubicBezTo>
                    <a:cubicBezTo>
                      <a:pt x="42659" y="277787"/>
                      <a:pt x="0" y="214935"/>
                      <a:pt x="0" y="141986"/>
                    </a:cubicBezTo>
                    <a:cubicBezTo>
                      <a:pt x="0" y="66230"/>
                      <a:pt x="47714" y="0"/>
                      <a:pt x="133528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7" name="Shape 92">
                <a:extLst>
                  <a:ext uri="{FF2B5EF4-FFF2-40B4-BE49-F238E27FC236}">
                    <a16:creationId xmlns:a16="http://schemas.microsoft.com/office/drawing/2014/main" xmlns="" id="{0E07ACDB-A5C5-40FD-86EA-B9D550335507}"/>
                  </a:ext>
                </a:extLst>
              </p:cNvPr>
              <p:cNvSpPr/>
              <p:nvPr/>
            </p:nvSpPr>
            <p:spPr>
              <a:xfrm>
                <a:off x="3680106" y="9944543"/>
                <a:ext cx="219482" cy="271056"/>
              </a:xfrm>
              <a:custGeom>
                <a:avLst/>
                <a:gdLst/>
                <a:ahLst/>
                <a:cxnLst/>
                <a:rect l="0" t="0" r="0" b="0"/>
                <a:pathLst>
                  <a:path w="219482" h="271056">
                    <a:moveTo>
                      <a:pt x="0" y="0"/>
                    </a:moveTo>
                    <a:lnTo>
                      <a:pt x="49936" y="0"/>
                    </a:lnTo>
                    <a:lnTo>
                      <a:pt x="49936" y="170624"/>
                    </a:lnTo>
                    <a:cubicBezTo>
                      <a:pt x="49936" y="211010"/>
                      <a:pt x="67348" y="229539"/>
                      <a:pt x="99886" y="229539"/>
                    </a:cubicBezTo>
                    <a:cubicBezTo>
                      <a:pt x="129629" y="229539"/>
                      <a:pt x="153251" y="211607"/>
                      <a:pt x="164465" y="198653"/>
                    </a:cubicBezTo>
                    <a:lnTo>
                      <a:pt x="164465" y="0"/>
                    </a:lnTo>
                    <a:lnTo>
                      <a:pt x="213856" y="0"/>
                    </a:lnTo>
                    <a:lnTo>
                      <a:pt x="213856" y="166662"/>
                    </a:lnTo>
                    <a:cubicBezTo>
                      <a:pt x="213856" y="236283"/>
                      <a:pt x="215506" y="253695"/>
                      <a:pt x="219482" y="265455"/>
                    </a:cubicBezTo>
                    <a:lnTo>
                      <a:pt x="179070" y="265455"/>
                    </a:lnTo>
                    <a:lnTo>
                      <a:pt x="168389" y="238544"/>
                    </a:lnTo>
                    <a:cubicBezTo>
                      <a:pt x="148742" y="255359"/>
                      <a:pt x="118999" y="271056"/>
                      <a:pt x="83604" y="271056"/>
                    </a:cubicBezTo>
                    <a:cubicBezTo>
                      <a:pt x="48285" y="271056"/>
                      <a:pt x="0" y="252526"/>
                      <a:pt x="0" y="174523"/>
                    </a:cubicBez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8" name="Shape 93">
                <a:extLst>
                  <a:ext uri="{FF2B5EF4-FFF2-40B4-BE49-F238E27FC236}">
                    <a16:creationId xmlns:a16="http://schemas.microsoft.com/office/drawing/2014/main" xmlns="" id="{110DB2D5-4107-471F-94F9-BAB2E3A7EB18}"/>
                  </a:ext>
                </a:extLst>
              </p:cNvPr>
              <p:cNvSpPr/>
              <p:nvPr/>
            </p:nvSpPr>
            <p:spPr>
              <a:xfrm>
                <a:off x="3934927" y="9937996"/>
                <a:ext cx="110592" cy="276011"/>
              </a:xfrm>
              <a:custGeom>
                <a:avLst/>
                <a:gdLst/>
                <a:ahLst/>
                <a:cxnLst/>
                <a:rect l="0" t="0" r="0" b="0"/>
                <a:pathLst>
                  <a:path w="110592" h="276011">
                    <a:moveTo>
                      <a:pt x="110592" y="0"/>
                    </a:moveTo>
                    <a:lnTo>
                      <a:pt x="110592" y="40453"/>
                    </a:lnTo>
                    <a:lnTo>
                      <a:pt x="86702" y="45886"/>
                    </a:lnTo>
                    <a:cubicBezTo>
                      <a:pt x="64610" y="56833"/>
                      <a:pt x="51651" y="82303"/>
                      <a:pt x="51651" y="110916"/>
                    </a:cubicBezTo>
                    <a:lnTo>
                      <a:pt x="110592" y="110916"/>
                    </a:lnTo>
                    <a:lnTo>
                      <a:pt x="110592" y="149638"/>
                    </a:lnTo>
                    <a:lnTo>
                      <a:pt x="52184" y="149638"/>
                    </a:lnTo>
                    <a:cubicBezTo>
                      <a:pt x="52184" y="185023"/>
                      <a:pt x="69236" y="215637"/>
                      <a:pt x="100255" y="228732"/>
                    </a:cubicBezTo>
                    <a:lnTo>
                      <a:pt x="110592" y="230705"/>
                    </a:lnTo>
                    <a:lnTo>
                      <a:pt x="110592" y="276011"/>
                    </a:lnTo>
                    <a:lnTo>
                      <a:pt x="96075" y="274541"/>
                    </a:lnTo>
                    <a:cubicBezTo>
                      <a:pt x="30522" y="260536"/>
                      <a:pt x="0" y="200461"/>
                      <a:pt x="0" y="135630"/>
                    </a:cubicBezTo>
                    <a:cubicBezTo>
                      <a:pt x="0" y="68822"/>
                      <a:pt x="33954" y="14946"/>
                      <a:pt x="87927" y="2521"/>
                    </a:cubicBezTo>
                    <a:lnTo>
                      <a:pt x="110592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299" name="Shape 94">
                <a:extLst>
                  <a:ext uri="{FF2B5EF4-FFF2-40B4-BE49-F238E27FC236}">
                    <a16:creationId xmlns:a16="http://schemas.microsoft.com/office/drawing/2014/main" xmlns="" id="{D5D0511E-5BEE-403C-8651-82BFC87F6513}"/>
                  </a:ext>
                </a:extLst>
              </p:cNvPr>
              <p:cNvSpPr/>
              <p:nvPr/>
            </p:nvSpPr>
            <p:spPr>
              <a:xfrm>
                <a:off x="4045519" y="10155008"/>
                <a:ext cx="103835" cy="60592"/>
              </a:xfrm>
              <a:custGeom>
                <a:avLst/>
                <a:gdLst/>
                <a:ahLst/>
                <a:cxnLst/>
                <a:rect l="0" t="0" r="0" b="0"/>
                <a:pathLst>
                  <a:path w="103835" h="60592">
                    <a:moveTo>
                      <a:pt x="89802" y="0"/>
                    </a:moveTo>
                    <a:lnTo>
                      <a:pt x="103835" y="33083"/>
                    </a:lnTo>
                    <a:cubicBezTo>
                      <a:pt x="80848" y="50495"/>
                      <a:pt x="46558" y="60592"/>
                      <a:pt x="15735" y="60592"/>
                    </a:cubicBezTo>
                    <a:lnTo>
                      <a:pt x="0" y="59000"/>
                    </a:lnTo>
                    <a:lnTo>
                      <a:pt x="0" y="13693"/>
                    </a:lnTo>
                    <a:lnTo>
                      <a:pt x="25222" y="18504"/>
                    </a:lnTo>
                    <a:cubicBezTo>
                      <a:pt x="48260" y="18504"/>
                      <a:pt x="71831" y="10668"/>
                      <a:pt x="89802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0" name="Shape 95">
                <a:extLst>
                  <a:ext uri="{FF2B5EF4-FFF2-40B4-BE49-F238E27FC236}">
                    <a16:creationId xmlns:a16="http://schemas.microsoft.com/office/drawing/2014/main" xmlns="" id="{33AF76E3-A065-4A14-9B24-009F4ED94A66}"/>
                  </a:ext>
                </a:extLst>
              </p:cNvPr>
              <p:cNvSpPr/>
              <p:nvPr/>
            </p:nvSpPr>
            <p:spPr>
              <a:xfrm>
                <a:off x="4045519" y="9937813"/>
                <a:ext cx="111697" cy="149822"/>
              </a:xfrm>
              <a:custGeom>
                <a:avLst/>
                <a:gdLst/>
                <a:ahLst/>
                <a:cxnLst/>
                <a:rect l="0" t="0" r="0" b="0"/>
                <a:pathLst>
                  <a:path w="111697" h="149822">
                    <a:moveTo>
                      <a:pt x="1651" y="0"/>
                    </a:moveTo>
                    <a:cubicBezTo>
                      <a:pt x="71272" y="0"/>
                      <a:pt x="111697" y="54419"/>
                      <a:pt x="111697" y="136906"/>
                    </a:cubicBezTo>
                    <a:lnTo>
                      <a:pt x="111697" y="149822"/>
                    </a:lnTo>
                    <a:lnTo>
                      <a:pt x="0" y="149822"/>
                    </a:lnTo>
                    <a:lnTo>
                      <a:pt x="0" y="111099"/>
                    </a:lnTo>
                    <a:lnTo>
                      <a:pt x="58941" y="111099"/>
                    </a:lnTo>
                    <a:cubicBezTo>
                      <a:pt x="58941" y="76873"/>
                      <a:pt x="39840" y="40386"/>
                      <a:pt x="1105" y="40386"/>
                    </a:cubicBezTo>
                    <a:lnTo>
                      <a:pt x="0" y="40637"/>
                    </a:lnTo>
                    <a:lnTo>
                      <a:pt x="0" y="184"/>
                    </a:lnTo>
                    <a:lnTo>
                      <a:pt x="1651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8B836A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xmlns="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xmlns="" id="{6C7F35E3-A36F-46FB-BFB8-C0DA83C6DEAF}"/>
                  </a:ext>
                </a:extLst>
              </p:cNvPr>
              <p:cNvSpPr/>
              <p:nvPr/>
            </p:nvSpPr>
            <p:spPr>
              <a:xfrm>
                <a:off x="1715398" y="2372979"/>
                <a:ext cx="2059407" cy="5155570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xmlns="" id="{FD080FE7-A366-4D37-983A-258ACF101A27}"/>
                  </a:ext>
                </a:extLst>
              </p:cNvPr>
              <p:cNvSpPr/>
              <p:nvPr/>
            </p:nvSpPr>
            <p:spPr>
              <a:xfrm>
                <a:off x="3774805" y="6459690"/>
                <a:ext cx="1954860" cy="1087196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xmlns="" id="{5FC7E2AC-8D35-4B58-8D8B-0CC863DB9633}"/>
                  </a:ext>
                </a:extLst>
              </p:cNvPr>
              <p:cNvSpPr/>
              <p:nvPr/>
            </p:nvSpPr>
            <p:spPr>
              <a:xfrm>
                <a:off x="3774805" y="2372157"/>
                <a:ext cx="2069846" cy="2801607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xmlns="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xmlns="" id="{4AC1B32B-0FC3-4B70-B248-6C0FC40289EE}"/>
                  </a:ext>
                </a:extLst>
              </p:cNvPr>
              <p:cNvSpPr/>
              <p:nvPr/>
            </p:nvSpPr>
            <p:spPr>
              <a:xfrm>
                <a:off x="2930910" y="8024879"/>
                <a:ext cx="3844819" cy="90819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GRACIAS POR SU ATENCIÓN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100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NOMBRE – Correo electrónico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xmlns="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xmlns="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xmlns="" id="{3D3C774B-0601-4DAB-ACD5-F37C10619BF5}"/>
                  </a:ext>
                </a:extLst>
              </p:cNvPr>
              <p:cNvSpPr/>
              <p:nvPr/>
            </p:nvSpPr>
            <p:spPr>
              <a:xfrm>
                <a:off x="3117241" y="1714414"/>
                <a:ext cx="4328446" cy="32199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127" y="6383521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99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862121" y="1930851"/>
            <a:ext cx="3200944" cy="3105016"/>
          </a:xfrm>
          <a:prstGeom prst="ellipse">
            <a:avLst/>
          </a:prstGeom>
          <a:noFill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dirty="0">
                <a:solidFill>
                  <a:schemeClr val="tx1"/>
                </a:solidFill>
              </a:rPr>
              <a:t>REAL</a:t>
            </a:r>
          </a:p>
        </p:txBody>
      </p:sp>
      <p:sp>
        <p:nvSpPr>
          <p:cNvPr id="6" name="Elipse 5"/>
          <p:cNvSpPr/>
          <p:nvPr/>
        </p:nvSpPr>
        <p:spPr>
          <a:xfrm>
            <a:off x="6833479" y="1930851"/>
            <a:ext cx="3220663" cy="3105016"/>
          </a:xfrm>
          <a:prstGeom prst="ellipse">
            <a:avLst/>
          </a:prstGeom>
          <a:noFill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r>
              <a:rPr lang="es-ES" sz="3200" dirty="0">
                <a:solidFill>
                  <a:srgbClr val="000000"/>
                </a:solidFill>
              </a:rPr>
              <a:t>VIRTUAL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368022" y="58969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5E174EC4-F163-9943-850B-1319F9926115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CD29D329-1D1E-CA48-9BCA-895EC3FFD385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FDFF79B0-D4FA-2641-A352-56D3CC47FD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44194172-EF66-6847-A423-A1153B741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F6AFDD9C-5269-524F-85B0-C83073718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FCCA6473-575A-6845-B655-3EFCF1B46C0E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659A965F-EA1E-4D48-8688-253D171652CF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697F2487-DD0C-764F-A337-0F59F307A594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5B071B09-A2A7-B440-BFF6-1B929F3235FB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30E9AF78-9DF6-C045-9A6F-0DE7B1DA2C7F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CD3FB0DB-CC0A-4F49-8BEB-FF1039BC23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D44B4E92-39A1-7043-AC4D-7A54905A3472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888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35 -0.00162 L 0.20547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8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4 -3.7037E-7 L -0.20339 -3.7037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2063289" y="1930851"/>
            <a:ext cx="3200944" cy="310501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dirty="0">
                <a:solidFill>
                  <a:schemeClr val="tx1"/>
                </a:solidFill>
              </a:rPr>
              <a:t>FORMAL</a:t>
            </a:r>
          </a:p>
        </p:txBody>
      </p:sp>
      <p:sp>
        <p:nvSpPr>
          <p:cNvPr id="6" name="Elipse 5"/>
          <p:cNvSpPr/>
          <p:nvPr/>
        </p:nvSpPr>
        <p:spPr>
          <a:xfrm>
            <a:off x="7034647" y="1930851"/>
            <a:ext cx="3220663" cy="310501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r>
              <a:rPr lang="es-ES" sz="3200" dirty="0">
                <a:solidFill>
                  <a:srgbClr val="000000"/>
                </a:solidFill>
              </a:rPr>
              <a:t>INFORMAL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368022" y="58969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961A99E1-1352-1E44-A03B-02D904DAA55A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2243A841-83ED-1F44-A64F-F3AB7DBDACE2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32851A00-B404-B74E-941D-31D9B0ECF1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86AF62FB-C439-5741-B84E-7B0D91A13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D86E0E97-E66C-2447-97D2-B518331D0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4C1E5F4C-3885-8146-997B-B62DEE3DDD66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37C25D5E-2024-F242-BCBE-615848729732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CB80680F-32B8-424D-BD65-BC2881505CA4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55EF2EB1-EA7D-1740-B2CF-EB20B240B0AA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9F0C2713-D987-6849-9344-85ADC8712CCF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A0C847C8-5B7C-6C4C-9673-30E503FDF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7F08E262-E1A5-A343-9F4C-BC83F6416F2E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53934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36 -0.00162 L 0.20541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8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5 -3.7037E-7 L -0.20338 -3.7037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2063289" y="1930851"/>
            <a:ext cx="3200944" cy="310501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dirty="0">
                <a:solidFill>
                  <a:schemeClr val="tx1"/>
                </a:solidFill>
              </a:rPr>
              <a:t>LOCAL</a:t>
            </a:r>
          </a:p>
        </p:txBody>
      </p:sp>
      <p:sp>
        <p:nvSpPr>
          <p:cNvPr id="6" name="Elipse 5"/>
          <p:cNvSpPr/>
          <p:nvPr/>
        </p:nvSpPr>
        <p:spPr>
          <a:xfrm>
            <a:off x="7034647" y="1930851"/>
            <a:ext cx="3220663" cy="310501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endParaRPr lang="es-ES" sz="3200" dirty="0">
              <a:solidFill>
                <a:srgbClr val="000000"/>
              </a:solidFill>
            </a:endParaRPr>
          </a:p>
          <a:p>
            <a:pPr algn="r"/>
            <a:r>
              <a:rPr lang="es-ES" sz="3200" dirty="0">
                <a:solidFill>
                  <a:srgbClr val="000000"/>
                </a:solidFill>
              </a:rPr>
              <a:t>UBICUO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368022" y="58969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E4B364A8-86DD-684E-80ED-1E9AA27CD89C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xmlns="" id="{9A5C84B6-27CC-794C-8865-7D34709A8ED4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xmlns="" id="{1D2543DE-0519-9748-80D6-A17D677C42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10" name="Rectangle 211">
                <a:extLst>
                  <a:ext uri="{FF2B5EF4-FFF2-40B4-BE49-F238E27FC236}">
                    <a16:creationId xmlns:a16="http://schemas.microsoft.com/office/drawing/2014/main" xmlns="" id="{F73AB6BC-1BCD-F248-AD46-BC2288F66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1" name="Rectangle 218">
                <a:extLst>
                  <a:ext uri="{FF2B5EF4-FFF2-40B4-BE49-F238E27FC236}">
                    <a16:creationId xmlns:a16="http://schemas.microsoft.com/office/drawing/2014/main" xmlns="" id="{ADC693BD-CB9A-EA41-8B89-1E5FF5041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Shape 475">
                <a:extLst>
                  <a:ext uri="{FF2B5EF4-FFF2-40B4-BE49-F238E27FC236}">
                    <a16:creationId xmlns:a16="http://schemas.microsoft.com/office/drawing/2014/main" xmlns="" id="{4D5749FF-BFBC-F64D-9717-47F6CBBAA596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xmlns="" id="{682A7D71-AC10-954E-8A76-5F280B860B80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3">
                <a:extLst>
                  <a:ext uri="{FF2B5EF4-FFF2-40B4-BE49-F238E27FC236}">
                    <a16:creationId xmlns:a16="http://schemas.microsoft.com/office/drawing/2014/main" xmlns="" id="{ECD4709E-0B72-0349-AC55-81A87F1D71AA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4">
                <a:extLst>
                  <a:ext uri="{FF2B5EF4-FFF2-40B4-BE49-F238E27FC236}">
                    <a16:creationId xmlns:a16="http://schemas.microsoft.com/office/drawing/2014/main" xmlns="" id="{E17322D1-FAD6-DB46-9043-E25C9128DA6C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Rectangle 105">
                <a:extLst>
                  <a:ext uri="{FF2B5EF4-FFF2-40B4-BE49-F238E27FC236}">
                    <a16:creationId xmlns:a16="http://schemas.microsoft.com/office/drawing/2014/main" xmlns="" id="{41BBE3D0-AB6C-E447-BB12-7B56FB34FCA6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xmlns="" id="{10E5C16D-C767-304E-9190-A00148AB83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8" name="Rectangle 101">
              <a:extLst>
                <a:ext uri="{FF2B5EF4-FFF2-40B4-BE49-F238E27FC236}">
                  <a16:creationId xmlns:a16="http://schemas.microsoft.com/office/drawing/2014/main" xmlns="" id="{B6465E6D-7423-804C-9D63-8C4A7A17BFB7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2542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36 -0.00162 L 0.20541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8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65 -3.7037E-7 L -0.20338 -3.7037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277980"/>
            <a:ext cx="8902700" cy="65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6008688" y="0"/>
            <a:ext cx="6183312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39939" name="CuadroTexto 1"/>
          <p:cNvSpPr txBox="1">
            <a:spLocks noChangeArrowheads="1"/>
          </p:cNvSpPr>
          <p:nvPr/>
        </p:nvSpPr>
        <p:spPr bwMode="auto">
          <a:xfrm>
            <a:off x="6008688" y="1697038"/>
            <a:ext cx="4659312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altLang="es-ES_tradnl" sz="6000">
                <a:solidFill>
                  <a:srgbClr val="FFFFFF"/>
                </a:solidFill>
              </a:rPr>
              <a:t>FLEXIBILIDAD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57A32651-ED5E-3E44-86D3-804F0C8F2AFA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B8E60EE8-4E33-A34E-9D7F-72F25FE7940A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8538F5C7-1F27-BA44-BD69-F90AAD2E85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8B4F1D12-4B24-EC43-A206-122E02EED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87538029-7894-9942-83CF-8BEC1F5DE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E08B1B4D-F652-BC45-AA71-75395A7B81A5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6E94FE43-6A77-4445-98C7-0088B5A11B15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C22268F1-E61E-7C41-8B05-2E064ED1B146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14715724-3F3C-5C48-A876-4FBCD3969D51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E84D36D1-1786-A542-9BEE-BF3B895783C1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86A5DC22-605F-3A43-A673-ECE814B42F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DB079C9E-E6B9-9D4F-8DDA-7333D2D3450B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540267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14287"/>
            <a:ext cx="860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7297737" y="0"/>
            <a:ext cx="4894263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44035" name="CuadroTexto 1"/>
          <p:cNvSpPr txBox="1">
            <a:spLocks noChangeArrowheads="1"/>
          </p:cNvSpPr>
          <p:nvPr/>
        </p:nvSpPr>
        <p:spPr bwMode="auto">
          <a:xfrm>
            <a:off x="7297737" y="2468563"/>
            <a:ext cx="6118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altLang="es-ES_tradnl" sz="4800" dirty="0">
                <a:solidFill>
                  <a:srgbClr val="FFFFFF"/>
                </a:solidFill>
              </a:rPr>
              <a:t>PERSONALIZACIÓN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2A99FA08-6BB1-A548-BF28-CD07428E1E72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E467B422-C620-BB46-B1AD-B61EE8848E98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568F86BB-68D3-7D46-B3FB-09D54C5BE0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EF22A14D-0A08-AC47-97E2-4E8D2B6FA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2CB7FB28-2BC1-1E4E-8F68-E25C4E08D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461FA35E-D798-AE46-B27D-38E458AEDDEB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E8786EE4-84AB-804C-A64B-0D2EF40A6D43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4F7174ED-70D3-1C4F-8B01-3FFF0A6E5BD9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18624209-B980-C445-A555-8DDD785600F3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A54F586A-C61E-4146-86F7-B3FFA4CBBC9B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D9E4351A-AD72-5C4C-81ED-2790B4C1B4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F33C13EF-E0D7-5D4F-81E3-400A184F203C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108443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7289" cy="699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>
            <a:spLocks noChangeArrowheads="1"/>
          </p:cNvSpPr>
          <p:nvPr/>
        </p:nvSpPr>
        <p:spPr bwMode="auto">
          <a:xfrm>
            <a:off x="6804025" y="0"/>
            <a:ext cx="5387975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endParaRPr lang="es-ES_tradnl" altLang="es-ES_tradnl" sz="1800">
              <a:solidFill>
                <a:srgbClr val="FFFFFF"/>
              </a:solidFill>
            </a:endParaRPr>
          </a:p>
        </p:txBody>
      </p:sp>
      <p:sp>
        <p:nvSpPr>
          <p:cNvPr id="46083" name="CuadroTexto 1"/>
          <p:cNvSpPr txBox="1">
            <a:spLocks noChangeArrowheads="1"/>
          </p:cNvSpPr>
          <p:nvPr/>
        </p:nvSpPr>
        <p:spPr bwMode="auto">
          <a:xfrm>
            <a:off x="7188201" y="2625726"/>
            <a:ext cx="51466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altLang="es-ES_tradnl" sz="6000" dirty="0">
                <a:solidFill>
                  <a:srgbClr val="FFFFFF"/>
                </a:solidFill>
              </a:rPr>
              <a:t>CONECTIVISMO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xmlns="" id="{529D945D-C971-2A44-B75B-8B30B19C6F24}"/>
              </a:ext>
            </a:extLst>
          </p:cNvPr>
          <p:cNvGrpSpPr/>
          <p:nvPr/>
        </p:nvGrpSpPr>
        <p:grpSpPr>
          <a:xfrm>
            <a:off x="0" y="-3374"/>
            <a:ext cx="13106399" cy="6645434"/>
            <a:chOff x="0" y="-3374"/>
            <a:chExt cx="13106399" cy="664543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xmlns="" id="{9DB08941-0361-164A-8277-193764701478}"/>
                </a:ext>
              </a:extLst>
            </p:cNvPr>
            <p:cNvGrpSpPr/>
            <p:nvPr/>
          </p:nvGrpSpPr>
          <p:grpSpPr>
            <a:xfrm>
              <a:off x="0" y="-3374"/>
              <a:ext cx="12192000" cy="6645434"/>
              <a:chOff x="0" y="-3374"/>
              <a:chExt cx="12192000" cy="6645434"/>
            </a:xfrm>
          </p:grpSpPr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xmlns="" id="{BE6C110A-4A83-9643-BF9C-339954658F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3374"/>
                <a:ext cx="12192000" cy="281354"/>
              </a:xfrm>
              <a:prstGeom prst="rect">
                <a:avLst/>
              </a:prstGeom>
            </p:spPr>
          </p:pic>
          <p:sp>
            <p:nvSpPr>
              <p:cNvPr id="9" name="Rectangle 211">
                <a:extLst>
                  <a:ext uri="{FF2B5EF4-FFF2-40B4-BE49-F238E27FC236}">
                    <a16:creationId xmlns:a16="http://schemas.microsoft.com/office/drawing/2014/main" xmlns="" id="{BEBB87AB-B595-6540-A567-41B4FEFA9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9918" y="0"/>
                <a:ext cx="8542081" cy="293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10" name="Rectangle 218">
                <a:extLst>
                  <a:ext uri="{FF2B5EF4-FFF2-40B4-BE49-F238E27FC236}">
                    <a16:creationId xmlns:a16="http://schemas.microsoft.com/office/drawing/2014/main" xmlns="" id="{95B1849C-27A4-BA44-8A22-D34E98E49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518" y="126116"/>
                <a:ext cx="854208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altLang="es-E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/>
                </a:r>
                <a:br>
                  <a:rPr kumimoji="0" lang="es-ES" altLang="es-ES" sz="1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</a:br>
                <a:endParaRPr kumimoji="0" lang="es-ES" altLang="es-E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Shape 475">
                <a:extLst>
                  <a:ext uri="{FF2B5EF4-FFF2-40B4-BE49-F238E27FC236}">
                    <a16:creationId xmlns:a16="http://schemas.microsoft.com/office/drawing/2014/main" xmlns="" id="{A6E3E1D9-F99C-2949-8FDA-789F5A070970}"/>
                  </a:ext>
                </a:extLst>
              </p:cNvPr>
              <p:cNvSpPr/>
              <p:nvPr/>
            </p:nvSpPr>
            <p:spPr>
              <a:xfrm rot="5400000">
                <a:off x="2318812" y="4212525"/>
                <a:ext cx="45719" cy="4309116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Rectangle 100">
                <a:extLst>
                  <a:ext uri="{FF2B5EF4-FFF2-40B4-BE49-F238E27FC236}">
                    <a16:creationId xmlns:a16="http://schemas.microsoft.com/office/drawing/2014/main" xmlns="" id="{0AB61301-8500-EB4D-9A4B-8C75A7759931}"/>
                  </a:ext>
                </a:extLst>
              </p:cNvPr>
              <p:cNvSpPr/>
              <p:nvPr/>
            </p:nvSpPr>
            <p:spPr>
              <a:xfrm>
                <a:off x="1781956" y="6368600"/>
                <a:ext cx="1651775" cy="2635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922D54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2019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Rectangle 103">
                <a:extLst>
                  <a:ext uri="{FF2B5EF4-FFF2-40B4-BE49-F238E27FC236}">
                    <a16:creationId xmlns:a16="http://schemas.microsoft.com/office/drawing/2014/main" xmlns="" id="{346F1755-F86A-124E-9D9A-B9BF0DD568BD}"/>
                  </a:ext>
                </a:extLst>
              </p:cNvPr>
              <p:cNvSpPr/>
              <p:nvPr/>
            </p:nvSpPr>
            <p:spPr>
              <a:xfrm>
                <a:off x="931687" y="6369686"/>
                <a:ext cx="2975281" cy="24264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6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4" name="Rectangle 104">
                <a:extLst>
                  <a:ext uri="{FF2B5EF4-FFF2-40B4-BE49-F238E27FC236}">
                    <a16:creationId xmlns:a16="http://schemas.microsoft.com/office/drawing/2014/main" xmlns="" id="{10BE3262-FEDF-154F-9403-E394550A6732}"/>
                  </a:ext>
                </a:extLst>
              </p:cNvPr>
              <p:cNvSpPr/>
              <p:nvPr/>
            </p:nvSpPr>
            <p:spPr>
              <a:xfrm>
                <a:off x="5959172" y="1105810"/>
                <a:ext cx="127803" cy="55675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5" name="Rectangle 105">
                <a:extLst>
                  <a:ext uri="{FF2B5EF4-FFF2-40B4-BE49-F238E27FC236}">
                    <a16:creationId xmlns:a16="http://schemas.microsoft.com/office/drawing/2014/main" xmlns="" id="{04FA160A-6527-4C41-BA88-8448D82F3797}"/>
                  </a:ext>
                </a:extLst>
              </p:cNvPr>
              <p:cNvSpPr/>
              <p:nvPr/>
            </p:nvSpPr>
            <p:spPr>
              <a:xfrm>
                <a:off x="2524469" y="6452215"/>
                <a:ext cx="3238236" cy="18984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XVII Jornadas CRAI</a:t>
                </a:r>
                <a:endParaRPr lang="es-ES" sz="1100" dirty="0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xmlns="" id="{FBE3D96F-071D-7941-B35E-FFCFD1659F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71" y="6110535"/>
                <a:ext cx="557047" cy="529628"/>
              </a:xfrm>
              <a:prstGeom prst="rect">
                <a:avLst/>
              </a:prstGeom>
            </p:spPr>
          </p:pic>
        </p:grpSp>
        <p:sp>
          <p:nvSpPr>
            <p:cNvPr id="7" name="Rectangle 101">
              <a:extLst>
                <a:ext uri="{FF2B5EF4-FFF2-40B4-BE49-F238E27FC236}">
                  <a16:creationId xmlns:a16="http://schemas.microsoft.com/office/drawing/2014/main" xmlns="" id="{9574F6E6-7B0A-8849-9EA3-1A49B35F5ACC}"/>
                </a:ext>
              </a:extLst>
            </p:cNvPr>
            <p:cNvSpPr/>
            <p:nvPr/>
          </p:nvSpPr>
          <p:spPr>
            <a:xfrm>
              <a:off x="7229475" y="4350"/>
              <a:ext cx="5876924" cy="1174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dirty="0"/>
                <a:t>De la tiza al teclado. Nuevas metodologías docentes</a:t>
              </a:r>
              <a:endParaRPr lang="es-E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5701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979</Words>
  <Application>Microsoft Office PowerPoint</Application>
  <PresentationFormat>Personalizado</PresentationFormat>
  <Paragraphs>313</Paragraphs>
  <Slides>31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TIPOS DE ACTIVIDADES DE APRENDIZAJE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Inmaculada</cp:lastModifiedBy>
  <cp:revision>11</cp:revision>
  <dcterms:created xsi:type="dcterms:W3CDTF">2018-07-03T11:13:14Z</dcterms:created>
  <dcterms:modified xsi:type="dcterms:W3CDTF">2019-05-17T07:26:17Z</dcterms:modified>
</cp:coreProperties>
</file>