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374" r:id="rId4"/>
    <p:sldId id="384" r:id="rId5"/>
    <p:sldId id="383" r:id="rId6"/>
    <p:sldId id="385" r:id="rId7"/>
    <p:sldId id="412" r:id="rId8"/>
    <p:sldId id="414" r:id="rId9"/>
    <p:sldId id="416" r:id="rId10"/>
    <p:sldId id="420" r:id="rId11"/>
    <p:sldId id="422" r:id="rId12"/>
    <p:sldId id="428" r:id="rId13"/>
    <p:sldId id="357" r:id="rId14"/>
    <p:sldId id="358" r:id="rId15"/>
    <p:sldId id="343" r:id="rId16"/>
    <p:sldId id="429" r:id="rId17"/>
    <p:sldId id="430" r:id="rId18"/>
    <p:sldId id="337" r:id="rId19"/>
    <p:sldId id="258" r:id="rId20"/>
    <p:sldId id="338" r:id="rId21"/>
    <p:sldId id="431" r:id="rId22"/>
    <p:sldId id="339" r:id="rId23"/>
    <p:sldId id="432" r:id="rId24"/>
    <p:sldId id="340" r:id="rId25"/>
    <p:sldId id="310" r:id="rId26"/>
    <p:sldId id="341" r:id="rId27"/>
    <p:sldId id="311" r:id="rId28"/>
    <p:sldId id="342" r:id="rId29"/>
    <p:sldId id="871" r:id="rId30"/>
    <p:sldId id="872" r:id="rId31"/>
    <p:sldId id="259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BC3"/>
    <a:srgbClr val="C4B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1"/>
    <p:restoredTop sz="94737"/>
  </p:normalViewPr>
  <p:slideViewPr>
    <p:cSldViewPr snapToGrid="0">
      <p:cViewPr>
        <p:scale>
          <a:sx n="112" d="100"/>
          <a:sy n="112" d="100"/>
        </p:scale>
        <p:origin x="-18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AACB8D-2648-3342-B417-1EC1F6CB8D1E}" type="doc">
      <dgm:prSet loTypeId="urn:microsoft.com/office/officeart/2005/8/layout/cycle6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B8159E8-0636-754E-895C-EEBD1D8A6D3D}">
      <dgm:prSet phldrT="[Texto]" custT="1"/>
      <dgm:spPr/>
      <dgm:t>
        <a:bodyPr/>
        <a:lstStyle/>
        <a:p>
          <a:r>
            <a:rPr lang="es-ES" sz="2000" dirty="0"/>
            <a:t>Asimilativa</a:t>
          </a:r>
        </a:p>
      </dgm:t>
    </dgm:pt>
    <dgm:pt modelId="{C151F40E-2CE9-054C-90F7-3D378116EB7E}" type="parTrans" cxnId="{A5CE2C67-36FB-5A43-9646-3F732BF45152}">
      <dgm:prSet/>
      <dgm:spPr/>
      <dgm:t>
        <a:bodyPr/>
        <a:lstStyle/>
        <a:p>
          <a:endParaRPr lang="es-ES"/>
        </a:p>
      </dgm:t>
    </dgm:pt>
    <dgm:pt modelId="{319C074A-2D86-C046-802B-2F7044F97906}" type="sibTrans" cxnId="{A5CE2C67-36FB-5A43-9646-3F732BF45152}">
      <dgm:prSet/>
      <dgm:spPr/>
      <dgm:t>
        <a:bodyPr/>
        <a:lstStyle/>
        <a:p>
          <a:endParaRPr lang="es-ES"/>
        </a:p>
      </dgm:t>
    </dgm:pt>
    <dgm:pt modelId="{7E4474A3-7805-934F-ACF9-E8A73AB45B53}">
      <dgm:prSet phldrT="[Texto]" custT="1"/>
      <dgm:spPr/>
      <dgm:t>
        <a:bodyPr/>
        <a:lstStyle/>
        <a:p>
          <a:r>
            <a:rPr lang="es-ES" sz="2000" dirty="0"/>
            <a:t>Gestión de información</a:t>
          </a:r>
        </a:p>
      </dgm:t>
    </dgm:pt>
    <dgm:pt modelId="{8A0C6722-67AB-A04C-8173-AEBC9EC81682}" type="parTrans" cxnId="{759A8536-659D-F241-BAA3-4BD488AA6B24}">
      <dgm:prSet/>
      <dgm:spPr/>
      <dgm:t>
        <a:bodyPr/>
        <a:lstStyle/>
        <a:p>
          <a:endParaRPr lang="es-ES"/>
        </a:p>
      </dgm:t>
    </dgm:pt>
    <dgm:pt modelId="{4A055827-0310-5648-AD20-3DFF4DE1D04A}" type="sibTrans" cxnId="{759A8536-659D-F241-BAA3-4BD488AA6B24}">
      <dgm:prSet/>
      <dgm:spPr/>
      <dgm:t>
        <a:bodyPr/>
        <a:lstStyle/>
        <a:p>
          <a:endParaRPr lang="es-ES"/>
        </a:p>
      </dgm:t>
    </dgm:pt>
    <dgm:pt modelId="{A8792925-DDEC-E94A-A37C-24F972A4ADB3}">
      <dgm:prSet phldrT="[Texto]" custT="1"/>
      <dgm:spPr/>
      <dgm:t>
        <a:bodyPr/>
        <a:lstStyle/>
        <a:p>
          <a:r>
            <a:rPr lang="es-ES" sz="2000" dirty="0"/>
            <a:t>Productiva</a:t>
          </a:r>
        </a:p>
      </dgm:t>
    </dgm:pt>
    <dgm:pt modelId="{04DAD1CD-1208-324D-9F93-2FC997B23366}" type="parTrans" cxnId="{CDD5EA5A-B98E-3B46-8DEC-2996FA870545}">
      <dgm:prSet/>
      <dgm:spPr/>
      <dgm:t>
        <a:bodyPr/>
        <a:lstStyle/>
        <a:p>
          <a:endParaRPr lang="es-ES"/>
        </a:p>
      </dgm:t>
    </dgm:pt>
    <dgm:pt modelId="{1D7A60AB-438E-0B40-B3E7-4EDA4BD62B94}" type="sibTrans" cxnId="{CDD5EA5A-B98E-3B46-8DEC-2996FA870545}">
      <dgm:prSet/>
      <dgm:spPr/>
      <dgm:t>
        <a:bodyPr/>
        <a:lstStyle/>
        <a:p>
          <a:endParaRPr lang="es-ES"/>
        </a:p>
      </dgm:t>
    </dgm:pt>
    <dgm:pt modelId="{6D563F90-A5EB-9A44-AAC8-8E6B65ABA23C}">
      <dgm:prSet phldrT="[Texto]" custT="1"/>
      <dgm:spPr/>
      <dgm:t>
        <a:bodyPr/>
        <a:lstStyle/>
        <a:p>
          <a:r>
            <a:rPr lang="es-ES" sz="2000" dirty="0"/>
            <a:t>Comunicativa</a:t>
          </a:r>
        </a:p>
      </dgm:t>
    </dgm:pt>
    <dgm:pt modelId="{7DDFA939-9E41-1749-8DC6-9EE033457ED6}" type="parTrans" cxnId="{9B2621A1-B7CA-5B4A-8294-B53586A59D33}">
      <dgm:prSet/>
      <dgm:spPr/>
      <dgm:t>
        <a:bodyPr/>
        <a:lstStyle/>
        <a:p>
          <a:endParaRPr lang="es-ES"/>
        </a:p>
      </dgm:t>
    </dgm:pt>
    <dgm:pt modelId="{C4F61469-086F-8A42-9359-421756FF7B7E}" type="sibTrans" cxnId="{9B2621A1-B7CA-5B4A-8294-B53586A59D33}">
      <dgm:prSet/>
      <dgm:spPr/>
      <dgm:t>
        <a:bodyPr/>
        <a:lstStyle/>
        <a:p>
          <a:endParaRPr lang="es-ES"/>
        </a:p>
      </dgm:t>
    </dgm:pt>
    <dgm:pt modelId="{314C7D44-71D9-0C47-895E-99DD91AB93D4}">
      <dgm:prSet phldrT="[Texto]" custT="1"/>
      <dgm:spPr/>
      <dgm:t>
        <a:bodyPr/>
        <a:lstStyle/>
        <a:p>
          <a:r>
            <a:rPr lang="es-ES" sz="2000" dirty="0"/>
            <a:t>Experiencial</a:t>
          </a:r>
        </a:p>
      </dgm:t>
    </dgm:pt>
    <dgm:pt modelId="{18242B0A-A019-FB4D-BE69-6B48E6C77F03}" type="parTrans" cxnId="{CD7576CF-4589-A146-8A91-21F2ED8DB6A9}">
      <dgm:prSet/>
      <dgm:spPr/>
      <dgm:t>
        <a:bodyPr/>
        <a:lstStyle/>
        <a:p>
          <a:endParaRPr lang="es-ES"/>
        </a:p>
      </dgm:t>
    </dgm:pt>
    <dgm:pt modelId="{9F81CA29-36E5-0847-8E69-20DDFB24B726}" type="sibTrans" cxnId="{CD7576CF-4589-A146-8A91-21F2ED8DB6A9}">
      <dgm:prSet/>
      <dgm:spPr/>
      <dgm:t>
        <a:bodyPr/>
        <a:lstStyle/>
        <a:p>
          <a:endParaRPr lang="es-ES"/>
        </a:p>
      </dgm:t>
    </dgm:pt>
    <dgm:pt modelId="{1F620356-3985-204B-8085-CAF93D62DAE2}">
      <dgm:prSet phldrT="[Texto]" custT="1"/>
      <dgm:spPr/>
      <dgm:t>
        <a:bodyPr/>
        <a:lstStyle/>
        <a:p>
          <a:r>
            <a:rPr lang="es-ES" sz="2000" dirty="0"/>
            <a:t>Evaluativa</a:t>
          </a:r>
        </a:p>
      </dgm:t>
    </dgm:pt>
    <dgm:pt modelId="{90C682BB-61A4-9D46-ACAB-A6CD57330F84}" type="parTrans" cxnId="{057BEDF2-93EA-2D4C-99D3-3BC5E65A4FA9}">
      <dgm:prSet/>
      <dgm:spPr/>
      <dgm:t>
        <a:bodyPr/>
        <a:lstStyle/>
        <a:p>
          <a:endParaRPr lang="es-ES"/>
        </a:p>
      </dgm:t>
    </dgm:pt>
    <dgm:pt modelId="{2D38A8B9-C659-5049-9B4F-5A1988525BFC}" type="sibTrans" cxnId="{057BEDF2-93EA-2D4C-99D3-3BC5E65A4FA9}">
      <dgm:prSet/>
      <dgm:spPr/>
      <dgm:t>
        <a:bodyPr/>
        <a:lstStyle/>
        <a:p>
          <a:endParaRPr lang="es-ES"/>
        </a:p>
      </dgm:t>
    </dgm:pt>
    <dgm:pt modelId="{C911C585-47C1-4046-B61F-2F513F823D6C}">
      <dgm:prSet phldrT="[Texto]" custT="1"/>
      <dgm:spPr/>
      <dgm:t>
        <a:bodyPr/>
        <a:lstStyle/>
        <a:p>
          <a:r>
            <a:rPr lang="es-ES" sz="2000" dirty="0"/>
            <a:t>Aplicación</a:t>
          </a:r>
        </a:p>
      </dgm:t>
    </dgm:pt>
    <dgm:pt modelId="{4F5F7D11-DA30-3649-BA2D-4623E126BFE7}" type="parTrans" cxnId="{72020270-07C9-9A43-A436-57E63F2DCED4}">
      <dgm:prSet/>
      <dgm:spPr/>
      <dgm:t>
        <a:bodyPr/>
        <a:lstStyle/>
        <a:p>
          <a:endParaRPr lang="es-ES_tradnl"/>
        </a:p>
      </dgm:t>
    </dgm:pt>
    <dgm:pt modelId="{6E11CE4E-54B9-374D-A33A-DAA477E4DF18}" type="sibTrans" cxnId="{72020270-07C9-9A43-A436-57E63F2DCED4}">
      <dgm:prSet/>
      <dgm:spPr/>
      <dgm:t>
        <a:bodyPr/>
        <a:lstStyle/>
        <a:p>
          <a:endParaRPr lang="es-ES_tradnl"/>
        </a:p>
      </dgm:t>
    </dgm:pt>
    <dgm:pt modelId="{6830452E-B7BD-E545-B819-B488F3CFDB18}" type="pres">
      <dgm:prSet presAssocID="{E4AACB8D-2648-3342-B417-1EC1F6CB8D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E8523DC-B203-9046-9BB7-83428EF680F5}" type="pres">
      <dgm:prSet presAssocID="{9B8159E8-0636-754E-895C-EEBD1D8A6D3D}" presName="node" presStyleLbl="node1" presStyleIdx="0" presStyleCnt="7" custScaleX="1250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CF9DE2-0BE3-D848-BC37-E52A0BE8CDC1}" type="pres">
      <dgm:prSet presAssocID="{9B8159E8-0636-754E-895C-EEBD1D8A6D3D}" presName="spNode" presStyleCnt="0"/>
      <dgm:spPr/>
    </dgm:pt>
    <dgm:pt modelId="{76110E74-6679-0B4C-AAA5-22F13C9BDBB1}" type="pres">
      <dgm:prSet presAssocID="{319C074A-2D86-C046-802B-2F7044F97906}" presName="sibTrans" presStyleLbl="sibTrans1D1" presStyleIdx="0" presStyleCnt="7"/>
      <dgm:spPr/>
      <dgm:t>
        <a:bodyPr/>
        <a:lstStyle/>
        <a:p>
          <a:endParaRPr lang="es-ES"/>
        </a:p>
      </dgm:t>
    </dgm:pt>
    <dgm:pt modelId="{B023CED8-6223-CE47-AB8A-68D893EB05FD}" type="pres">
      <dgm:prSet presAssocID="{7E4474A3-7805-934F-ACF9-E8A73AB45B53}" presName="node" presStyleLbl="node1" presStyleIdx="1" presStyleCnt="7" custScaleX="1588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1AE35E-E37D-854E-831A-77745E000B8B}" type="pres">
      <dgm:prSet presAssocID="{7E4474A3-7805-934F-ACF9-E8A73AB45B53}" presName="spNode" presStyleCnt="0"/>
      <dgm:spPr/>
    </dgm:pt>
    <dgm:pt modelId="{95E029C2-5524-3A42-BF09-89E871585A2F}" type="pres">
      <dgm:prSet presAssocID="{4A055827-0310-5648-AD20-3DFF4DE1D04A}" presName="sibTrans" presStyleLbl="sibTrans1D1" presStyleIdx="1" presStyleCnt="7"/>
      <dgm:spPr/>
      <dgm:t>
        <a:bodyPr/>
        <a:lstStyle/>
        <a:p>
          <a:endParaRPr lang="es-ES"/>
        </a:p>
      </dgm:t>
    </dgm:pt>
    <dgm:pt modelId="{90212EF1-B68A-3C47-8BF1-03E8F62907DB}" type="pres">
      <dgm:prSet presAssocID="{C911C585-47C1-4046-B61F-2F513F823D6C}" presName="node" presStyleLbl="node1" presStyleIdx="2" presStyleCnt="7" custScaleX="16437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636357-A82A-2A4B-AEE6-D48F3F39F34B}" type="pres">
      <dgm:prSet presAssocID="{C911C585-47C1-4046-B61F-2F513F823D6C}" presName="spNode" presStyleCnt="0"/>
      <dgm:spPr/>
    </dgm:pt>
    <dgm:pt modelId="{75D91909-5C59-A741-9482-50D7196F44B1}" type="pres">
      <dgm:prSet presAssocID="{6E11CE4E-54B9-374D-A33A-DAA477E4DF18}" presName="sibTrans" presStyleLbl="sibTrans1D1" presStyleIdx="2" presStyleCnt="7"/>
      <dgm:spPr/>
      <dgm:t>
        <a:bodyPr/>
        <a:lstStyle/>
        <a:p>
          <a:endParaRPr lang="es-ES"/>
        </a:p>
      </dgm:t>
    </dgm:pt>
    <dgm:pt modelId="{55A7E122-7CF4-8D42-BFE4-05F800152577}" type="pres">
      <dgm:prSet presAssocID="{6D563F90-A5EB-9A44-AAC8-8E6B65ABA23C}" presName="node" presStyleLbl="node1" presStyleIdx="3" presStyleCnt="7" custScaleX="1438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DF206A-4AF1-974B-9479-E5C183B8645D}" type="pres">
      <dgm:prSet presAssocID="{6D563F90-A5EB-9A44-AAC8-8E6B65ABA23C}" presName="spNode" presStyleCnt="0"/>
      <dgm:spPr/>
    </dgm:pt>
    <dgm:pt modelId="{81475109-C445-4144-94B5-D52F85015D33}" type="pres">
      <dgm:prSet presAssocID="{C4F61469-086F-8A42-9359-421756FF7B7E}" presName="sibTrans" presStyleLbl="sibTrans1D1" presStyleIdx="3" presStyleCnt="7"/>
      <dgm:spPr/>
      <dgm:t>
        <a:bodyPr/>
        <a:lstStyle/>
        <a:p>
          <a:endParaRPr lang="es-ES"/>
        </a:p>
      </dgm:t>
    </dgm:pt>
    <dgm:pt modelId="{61B1A9E3-120D-4B4E-9786-5CC582DC1DAD}" type="pres">
      <dgm:prSet presAssocID="{A8792925-DDEC-E94A-A37C-24F972A4ADB3}" presName="node" presStyleLbl="node1" presStyleIdx="4" presStyleCnt="7" custScaleX="1458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0729AE-CA29-A145-81C0-5C57433F516F}" type="pres">
      <dgm:prSet presAssocID="{A8792925-DDEC-E94A-A37C-24F972A4ADB3}" presName="spNode" presStyleCnt="0"/>
      <dgm:spPr/>
    </dgm:pt>
    <dgm:pt modelId="{9CE642BF-3418-0845-AE41-56029E7D9809}" type="pres">
      <dgm:prSet presAssocID="{1D7A60AB-438E-0B40-B3E7-4EDA4BD62B94}" presName="sibTrans" presStyleLbl="sibTrans1D1" presStyleIdx="4" presStyleCnt="7"/>
      <dgm:spPr/>
      <dgm:t>
        <a:bodyPr/>
        <a:lstStyle/>
        <a:p>
          <a:endParaRPr lang="es-ES"/>
        </a:p>
      </dgm:t>
    </dgm:pt>
    <dgm:pt modelId="{57C6BDE9-CFF6-A844-A74A-263D098B0E6C}" type="pres">
      <dgm:prSet presAssocID="{314C7D44-71D9-0C47-895E-99DD91AB93D4}" presName="node" presStyleLbl="node1" presStyleIdx="5" presStyleCnt="7" custScaleX="1340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99B04C-623E-6547-9DE6-F796567B1173}" type="pres">
      <dgm:prSet presAssocID="{314C7D44-71D9-0C47-895E-99DD91AB93D4}" presName="spNode" presStyleCnt="0"/>
      <dgm:spPr/>
    </dgm:pt>
    <dgm:pt modelId="{B59DA48D-2F7A-514B-ABAA-689E17F5C8A6}" type="pres">
      <dgm:prSet presAssocID="{9F81CA29-36E5-0847-8E69-20DDFB24B726}" presName="sibTrans" presStyleLbl="sibTrans1D1" presStyleIdx="5" presStyleCnt="7"/>
      <dgm:spPr/>
      <dgm:t>
        <a:bodyPr/>
        <a:lstStyle/>
        <a:p>
          <a:endParaRPr lang="es-ES"/>
        </a:p>
      </dgm:t>
    </dgm:pt>
    <dgm:pt modelId="{75921B40-BA24-6E47-89AE-63C857262F6E}" type="pres">
      <dgm:prSet presAssocID="{1F620356-3985-204B-8085-CAF93D62DAE2}" presName="node" presStyleLbl="node1" presStyleIdx="6" presStyleCnt="7" custScaleX="164616" custRadScaleRad="108997" custRadScaleInc="-234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8665D-E24F-5E4E-B4B7-1289F83908A1}" type="pres">
      <dgm:prSet presAssocID="{1F620356-3985-204B-8085-CAF93D62DAE2}" presName="spNode" presStyleCnt="0"/>
      <dgm:spPr/>
    </dgm:pt>
    <dgm:pt modelId="{5498E9D8-4756-054B-89C3-58ADA940DAEB}" type="pres">
      <dgm:prSet presAssocID="{2D38A8B9-C659-5049-9B4F-5A1988525BFC}" presName="sibTrans" presStyleLbl="sibTrans1D1" presStyleIdx="6" presStyleCnt="7"/>
      <dgm:spPr/>
      <dgm:t>
        <a:bodyPr/>
        <a:lstStyle/>
        <a:p>
          <a:endParaRPr lang="es-ES"/>
        </a:p>
      </dgm:t>
    </dgm:pt>
  </dgm:ptLst>
  <dgm:cxnLst>
    <dgm:cxn modelId="{8529F43C-B141-7B48-BB0A-EBAF4BA6001D}" type="presOf" srcId="{C911C585-47C1-4046-B61F-2F513F823D6C}" destId="{90212EF1-B68A-3C47-8BF1-03E8F62907DB}" srcOrd="0" destOrd="0" presId="urn:microsoft.com/office/officeart/2005/8/layout/cycle6"/>
    <dgm:cxn modelId="{72020270-07C9-9A43-A436-57E63F2DCED4}" srcId="{E4AACB8D-2648-3342-B417-1EC1F6CB8D1E}" destId="{C911C585-47C1-4046-B61F-2F513F823D6C}" srcOrd="2" destOrd="0" parTransId="{4F5F7D11-DA30-3649-BA2D-4623E126BFE7}" sibTransId="{6E11CE4E-54B9-374D-A33A-DAA477E4DF18}"/>
    <dgm:cxn modelId="{6F3E524E-8E7A-9647-A738-E74653A17418}" type="presOf" srcId="{6E11CE4E-54B9-374D-A33A-DAA477E4DF18}" destId="{75D91909-5C59-A741-9482-50D7196F44B1}" srcOrd="0" destOrd="0" presId="urn:microsoft.com/office/officeart/2005/8/layout/cycle6"/>
    <dgm:cxn modelId="{878BB0AA-2720-E74D-B403-1975684A8D86}" type="presOf" srcId="{319C074A-2D86-C046-802B-2F7044F97906}" destId="{76110E74-6679-0B4C-AAA5-22F13C9BDBB1}" srcOrd="0" destOrd="0" presId="urn:microsoft.com/office/officeart/2005/8/layout/cycle6"/>
    <dgm:cxn modelId="{BF457C0A-7AC6-3A4E-8220-01F9ADEBB49E}" type="presOf" srcId="{1F620356-3985-204B-8085-CAF93D62DAE2}" destId="{75921B40-BA24-6E47-89AE-63C857262F6E}" srcOrd="0" destOrd="0" presId="urn:microsoft.com/office/officeart/2005/8/layout/cycle6"/>
    <dgm:cxn modelId="{057BEDF2-93EA-2D4C-99D3-3BC5E65A4FA9}" srcId="{E4AACB8D-2648-3342-B417-1EC1F6CB8D1E}" destId="{1F620356-3985-204B-8085-CAF93D62DAE2}" srcOrd="6" destOrd="0" parTransId="{90C682BB-61A4-9D46-ACAB-A6CD57330F84}" sibTransId="{2D38A8B9-C659-5049-9B4F-5A1988525BFC}"/>
    <dgm:cxn modelId="{54E30168-BDB7-9E4A-95F7-E33864F0C860}" type="presOf" srcId="{2D38A8B9-C659-5049-9B4F-5A1988525BFC}" destId="{5498E9D8-4756-054B-89C3-58ADA940DAEB}" srcOrd="0" destOrd="0" presId="urn:microsoft.com/office/officeart/2005/8/layout/cycle6"/>
    <dgm:cxn modelId="{322C4C6E-A0EB-BF4F-BB0F-E0A23250E96A}" type="presOf" srcId="{4A055827-0310-5648-AD20-3DFF4DE1D04A}" destId="{95E029C2-5524-3A42-BF09-89E871585A2F}" srcOrd="0" destOrd="0" presId="urn:microsoft.com/office/officeart/2005/8/layout/cycle6"/>
    <dgm:cxn modelId="{DA3520B8-2A8A-3E49-8A8E-DDF7E98868A6}" type="presOf" srcId="{314C7D44-71D9-0C47-895E-99DD91AB93D4}" destId="{57C6BDE9-CFF6-A844-A74A-263D098B0E6C}" srcOrd="0" destOrd="0" presId="urn:microsoft.com/office/officeart/2005/8/layout/cycle6"/>
    <dgm:cxn modelId="{4377C9C9-3380-E942-B90A-2179D950AD19}" type="presOf" srcId="{C4F61469-086F-8A42-9359-421756FF7B7E}" destId="{81475109-C445-4144-94B5-D52F85015D33}" srcOrd="0" destOrd="0" presId="urn:microsoft.com/office/officeart/2005/8/layout/cycle6"/>
    <dgm:cxn modelId="{AC8B829E-C2B5-1248-BF6C-225026820014}" type="presOf" srcId="{6D563F90-A5EB-9A44-AAC8-8E6B65ABA23C}" destId="{55A7E122-7CF4-8D42-BFE4-05F800152577}" srcOrd="0" destOrd="0" presId="urn:microsoft.com/office/officeart/2005/8/layout/cycle6"/>
    <dgm:cxn modelId="{73333BFA-CBFA-0547-87FB-18BFB8EB82CD}" type="presOf" srcId="{E4AACB8D-2648-3342-B417-1EC1F6CB8D1E}" destId="{6830452E-B7BD-E545-B819-B488F3CFDB18}" srcOrd="0" destOrd="0" presId="urn:microsoft.com/office/officeart/2005/8/layout/cycle6"/>
    <dgm:cxn modelId="{759A8536-659D-F241-BAA3-4BD488AA6B24}" srcId="{E4AACB8D-2648-3342-B417-1EC1F6CB8D1E}" destId="{7E4474A3-7805-934F-ACF9-E8A73AB45B53}" srcOrd="1" destOrd="0" parTransId="{8A0C6722-67AB-A04C-8173-AEBC9EC81682}" sibTransId="{4A055827-0310-5648-AD20-3DFF4DE1D04A}"/>
    <dgm:cxn modelId="{9D7C2025-626D-2A46-809D-01EC32CFF31F}" type="presOf" srcId="{9F81CA29-36E5-0847-8E69-20DDFB24B726}" destId="{B59DA48D-2F7A-514B-ABAA-689E17F5C8A6}" srcOrd="0" destOrd="0" presId="urn:microsoft.com/office/officeart/2005/8/layout/cycle6"/>
    <dgm:cxn modelId="{CDD5EA5A-B98E-3B46-8DEC-2996FA870545}" srcId="{E4AACB8D-2648-3342-B417-1EC1F6CB8D1E}" destId="{A8792925-DDEC-E94A-A37C-24F972A4ADB3}" srcOrd="4" destOrd="0" parTransId="{04DAD1CD-1208-324D-9F93-2FC997B23366}" sibTransId="{1D7A60AB-438E-0B40-B3E7-4EDA4BD62B94}"/>
    <dgm:cxn modelId="{9B2621A1-B7CA-5B4A-8294-B53586A59D33}" srcId="{E4AACB8D-2648-3342-B417-1EC1F6CB8D1E}" destId="{6D563F90-A5EB-9A44-AAC8-8E6B65ABA23C}" srcOrd="3" destOrd="0" parTransId="{7DDFA939-9E41-1749-8DC6-9EE033457ED6}" sibTransId="{C4F61469-086F-8A42-9359-421756FF7B7E}"/>
    <dgm:cxn modelId="{A5CE2C67-36FB-5A43-9646-3F732BF45152}" srcId="{E4AACB8D-2648-3342-B417-1EC1F6CB8D1E}" destId="{9B8159E8-0636-754E-895C-EEBD1D8A6D3D}" srcOrd="0" destOrd="0" parTransId="{C151F40E-2CE9-054C-90F7-3D378116EB7E}" sibTransId="{319C074A-2D86-C046-802B-2F7044F97906}"/>
    <dgm:cxn modelId="{88834D1C-1122-9547-919F-808BAAC68419}" type="presOf" srcId="{7E4474A3-7805-934F-ACF9-E8A73AB45B53}" destId="{B023CED8-6223-CE47-AB8A-68D893EB05FD}" srcOrd="0" destOrd="0" presId="urn:microsoft.com/office/officeart/2005/8/layout/cycle6"/>
    <dgm:cxn modelId="{EBE68FAF-B5A6-5746-97DA-33E7866261F8}" type="presOf" srcId="{A8792925-DDEC-E94A-A37C-24F972A4ADB3}" destId="{61B1A9E3-120D-4B4E-9786-5CC582DC1DAD}" srcOrd="0" destOrd="0" presId="urn:microsoft.com/office/officeart/2005/8/layout/cycle6"/>
    <dgm:cxn modelId="{CD7576CF-4589-A146-8A91-21F2ED8DB6A9}" srcId="{E4AACB8D-2648-3342-B417-1EC1F6CB8D1E}" destId="{314C7D44-71D9-0C47-895E-99DD91AB93D4}" srcOrd="5" destOrd="0" parTransId="{18242B0A-A019-FB4D-BE69-6B48E6C77F03}" sibTransId="{9F81CA29-36E5-0847-8E69-20DDFB24B726}"/>
    <dgm:cxn modelId="{BE095F7C-FDCD-1E4B-ACA1-23E1983EBE56}" type="presOf" srcId="{9B8159E8-0636-754E-895C-EEBD1D8A6D3D}" destId="{0E8523DC-B203-9046-9BB7-83428EF680F5}" srcOrd="0" destOrd="0" presId="urn:microsoft.com/office/officeart/2005/8/layout/cycle6"/>
    <dgm:cxn modelId="{E04A4E72-9C2C-3040-9659-46CA5DD602D4}" type="presOf" srcId="{1D7A60AB-438E-0B40-B3E7-4EDA4BD62B94}" destId="{9CE642BF-3418-0845-AE41-56029E7D9809}" srcOrd="0" destOrd="0" presId="urn:microsoft.com/office/officeart/2005/8/layout/cycle6"/>
    <dgm:cxn modelId="{30340469-7CE6-C84F-83BC-7EAF8CF6AAEB}" type="presParOf" srcId="{6830452E-B7BD-E545-B819-B488F3CFDB18}" destId="{0E8523DC-B203-9046-9BB7-83428EF680F5}" srcOrd="0" destOrd="0" presId="urn:microsoft.com/office/officeart/2005/8/layout/cycle6"/>
    <dgm:cxn modelId="{81DB15E3-4311-084F-98C3-004994DC2A92}" type="presParOf" srcId="{6830452E-B7BD-E545-B819-B488F3CFDB18}" destId="{37CF9DE2-0BE3-D848-BC37-E52A0BE8CDC1}" srcOrd="1" destOrd="0" presId="urn:microsoft.com/office/officeart/2005/8/layout/cycle6"/>
    <dgm:cxn modelId="{D4D8E931-51EE-1649-A4B0-5F9AF26B14E8}" type="presParOf" srcId="{6830452E-B7BD-E545-B819-B488F3CFDB18}" destId="{76110E74-6679-0B4C-AAA5-22F13C9BDBB1}" srcOrd="2" destOrd="0" presId="urn:microsoft.com/office/officeart/2005/8/layout/cycle6"/>
    <dgm:cxn modelId="{6AEA89F3-0973-7445-8253-5A0209613222}" type="presParOf" srcId="{6830452E-B7BD-E545-B819-B488F3CFDB18}" destId="{B023CED8-6223-CE47-AB8A-68D893EB05FD}" srcOrd="3" destOrd="0" presId="urn:microsoft.com/office/officeart/2005/8/layout/cycle6"/>
    <dgm:cxn modelId="{04EA8999-AA4B-F64A-8DDF-BE7B3D522029}" type="presParOf" srcId="{6830452E-B7BD-E545-B819-B488F3CFDB18}" destId="{261AE35E-E37D-854E-831A-77745E000B8B}" srcOrd="4" destOrd="0" presId="urn:microsoft.com/office/officeart/2005/8/layout/cycle6"/>
    <dgm:cxn modelId="{2DE1CCB4-8CEA-6F4F-A33F-137745C496DF}" type="presParOf" srcId="{6830452E-B7BD-E545-B819-B488F3CFDB18}" destId="{95E029C2-5524-3A42-BF09-89E871585A2F}" srcOrd="5" destOrd="0" presId="urn:microsoft.com/office/officeart/2005/8/layout/cycle6"/>
    <dgm:cxn modelId="{E1DAB901-02B5-384D-880C-888D48C5947C}" type="presParOf" srcId="{6830452E-B7BD-E545-B819-B488F3CFDB18}" destId="{90212EF1-B68A-3C47-8BF1-03E8F62907DB}" srcOrd="6" destOrd="0" presId="urn:microsoft.com/office/officeart/2005/8/layout/cycle6"/>
    <dgm:cxn modelId="{AEA0CEFE-77E0-704E-9D04-4F2639272E57}" type="presParOf" srcId="{6830452E-B7BD-E545-B819-B488F3CFDB18}" destId="{8B636357-A82A-2A4B-AEE6-D48F3F39F34B}" srcOrd="7" destOrd="0" presId="urn:microsoft.com/office/officeart/2005/8/layout/cycle6"/>
    <dgm:cxn modelId="{A9324CBD-0DDB-9B42-A6A0-74BD1AA1B9F6}" type="presParOf" srcId="{6830452E-B7BD-E545-B819-B488F3CFDB18}" destId="{75D91909-5C59-A741-9482-50D7196F44B1}" srcOrd="8" destOrd="0" presId="urn:microsoft.com/office/officeart/2005/8/layout/cycle6"/>
    <dgm:cxn modelId="{BFF20EEC-C541-D44F-AFDD-2BFB46750214}" type="presParOf" srcId="{6830452E-B7BD-E545-B819-B488F3CFDB18}" destId="{55A7E122-7CF4-8D42-BFE4-05F800152577}" srcOrd="9" destOrd="0" presId="urn:microsoft.com/office/officeart/2005/8/layout/cycle6"/>
    <dgm:cxn modelId="{96F0124F-4A0F-C445-908D-2583A138E7FF}" type="presParOf" srcId="{6830452E-B7BD-E545-B819-B488F3CFDB18}" destId="{DCDF206A-4AF1-974B-9479-E5C183B8645D}" srcOrd="10" destOrd="0" presId="urn:microsoft.com/office/officeart/2005/8/layout/cycle6"/>
    <dgm:cxn modelId="{685A8795-1867-E949-8676-95CD1179DB3B}" type="presParOf" srcId="{6830452E-B7BD-E545-B819-B488F3CFDB18}" destId="{81475109-C445-4144-94B5-D52F85015D33}" srcOrd="11" destOrd="0" presId="urn:microsoft.com/office/officeart/2005/8/layout/cycle6"/>
    <dgm:cxn modelId="{2DFE01DB-6517-2245-A925-439E6B299006}" type="presParOf" srcId="{6830452E-B7BD-E545-B819-B488F3CFDB18}" destId="{61B1A9E3-120D-4B4E-9786-5CC582DC1DAD}" srcOrd="12" destOrd="0" presId="urn:microsoft.com/office/officeart/2005/8/layout/cycle6"/>
    <dgm:cxn modelId="{A539A2D1-F844-6043-BA9D-72C11BBF116C}" type="presParOf" srcId="{6830452E-B7BD-E545-B819-B488F3CFDB18}" destId="{640729AE-CA29-A145-81C0-5C57433F516F}" srcOrd="13" destOrd="0" presId="urn:microsoft.com/office/officeart/2005/8/layout/cycle6"/>
    <dgm:cxn modelId="{5E15DA97-D37F-7D40-8A64-DE891FAE11C4}" type="presParOf" srcId="{6830452E-B7BD-E545-B819-B488F3CFDB18}" destId="{9CE642BF-3418-0845-AE41-56029E7D9809}" srcOrd="14" destOrd="0" presId="urn:microsoft.com/office/officeart/2005/8/layout/cycle6"/>
    <dgm:cxn modelId="{0AF04346-904A-8147-907B-EC3DD48BAA1F}" type="presParOf" srcId="{6830452E-B7BD-E545-B819-B488F3CFDB18}" destId="{57C6BDE9-CFF6-A844-A74A-263D098B0E6C}" srcOrd="15" destOrd="0" presId="urn:microsoft.com/office/officeart/2005/8/layout/cycle6"/>
    <dgm:cxn modelId="{9E10487F-CAB6-F344-BD04-1D6058CB29E0}" type="presParOf" srcId="{6830452E-B7BD-E545-B819-B488F3CFDB18}" destId="{0299B04C-623E-6547-9DE6-F796567B1173}" srcOrd="16" destOrd="0" presId="urn:microsoft.com/office/officeart/2005/8/layout/cycle6"/>
    <dgm:cxn modelId="{B8B8D14E-9FEB-744E-A700-C44A931514C1}" type="presParOf" srcId="{6830452E-B7BD-E545-B819-B488F3CFDB18}" destId="{B59DA48D-2F7A-514B-ABAA-689E17F5C8A6}" srcOrd="17" destOrd="0" presId="urn:microsoft.com/office/officeart/2005/8/layout/cycle6"/>
    <dgm:cxn modelId="{DAE964E8-E200-DC4D-B7E6-F63E8BF820F6}" type="presParOf" srcId="{6830452E-B7BD-E545-B819-B488F3CFDB18}" destId="{75921B40-BA24-6E47-89AE-63C857262F6E}" srcOrd="18" destOrd="0" presId="urn:microsoft.com/office/officeart/2005/8/layout/cycle6"/>
    <dgm:cxn modelId="{E8EE43F8-649A-0C4A-9751-3D94C15DB1B8}" type="presParOf" srcId="{6830452E-B7BD-E545-B819-B488F3CFDB18}" destId="{B5C8665D-E24F-5E4E-B4B7-1289F83908A1}" srcOrd="19" destOrd="0" presId="urn:microsoft.com/office/officeart/2005/8/layout/cycle6"/>
    <dgm:cxn modelId="{722CC028-EB08-7040-AE32-C1F2C9E0B2AB}" type="presParOf" srcId="{6830452E-B7BD-E545-B819-B488F3CFDB18}" destId="{5498E9D8-4756-054B-89C3-58ADA940DAEB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E15A3-432E-4C9F-BDE5-296289F747B7}" type="datetimeFigureOut">
              <a:rPr lang="es-ES" smtClean="0"/>
              <a:t>17/05/2019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C01EF-E089-4260-8DD2-0908720A4E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268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99A3AA-7D28-3F41-B4EC-71FF713C09BC}" type="slidenum">
              <a:rPr lang="es-ES" sz="1200"/>
              <a:pPr eaLnBrk="1" hangingPunct="1"/>
              <a:t>3</a:t>
            </a:fld>
            <a:endParaRPr lang="es-E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9100" y="720725"/>
            <a:ext cx="6026150" cy="3390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4327525"/>
            <a:ext cx="5014912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741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60639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37282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5544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99A3AA-7D28-3F41-B4EC-71FF713C09BC}" type="slidenum">
              <a:rPr lang="es-ES" sz="1200"/>
              <a:pPr eaLnBrk="1" hangingPunct="1"/>
              <a:t>4</a:t>
            </a:fld>
            <a:endParaRPr lang="es-E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9100" y="720725"/>
            <a:ext cx="6026150" cy="3390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4327525"/>
            <a:ext cx="5014912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97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99A3AA-7D28-3F41-B4EC-71FF713C09BC}" type="slidenum">
              <a:rPr lang="es-ES" sz="1200"/>
              <a:pPr eaLnBrk="1" hangingPunct="1"/>
              <a:t>5</a:t>
            </a:fld>
            <a:endParaRPr lang="es-E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9100" y="720725"/>
            <a:ext cx="6026150" cy="3390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4327525"/>
            <a:ext cx="5014912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628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99A3AA-7D28-3F41-B4EC-71FF713C09BC}" type="slidenum">
              <a:rPr lang="es-ES" sz="1200"/>
              <a:pPr eaLnBrk="1" hangingPunct="1"/>
              <a:t>6</a:t>
            </a:fld>
            <a:endParaRPr lang="es-E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9100" y="720725"/>
            <a:ext cx="6026150" cy="3390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4327525"/>
            <a:ext cx="5014912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187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_tradnl">
              <a:ea typeface="ＭＳ Ｐゴシック" charset="-128"/>
            </a:endParaRPr>
          </a:p>
        </p:txBody>
      </p:sp>
      <p:sp>
        <p:nvSpPr>
          <p:cNvPr id="4096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1138B53B-D050-D846-BC1D-E534F96BA689}" type="slidenum">
              <a:rPr lang="es-ES" altLang="es-ES_tradnl" sz="1200"/>
              <a:pPr eaLnBrk="1" hangingPunct="1"/>
              <a:t>7</a:t>
            </a:fld>
            <a:endParaRPr lang="es-ES" altLang="es-ES_tradnl" sz="1200"/>
          </a:p>
        </p:txBody>
      </p:sp>
    </p:spTree>
    <p:extLst>
      <p:ext uri="{BB962C8B-B14F-4D97-AF65-F5344CB8AC3E}">
        <p14:creationId xmlns:p14="http://schemas.microsoft.com/office/powerpoint/2010/main" val="125314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92999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49601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93366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1149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F4BB-8B3F-493E-9ACA-7852BF84659B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6B5A5D-5D85-4D77-B24F-6037D074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BCE5190-0ACF-465B-83D7-6C1CB9560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4460A16-8A52-404B-ADBD-51EE764C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82FA-74BB-4DA0-8D6E-C13ECE3FC333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47762D5-73AF-4775-BAF1-9AA9252C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CC49C66-4659-444E-948A-3687ABEE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2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435C87A-0A63-44C1-B8D8-14168595D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408032E-6EB6-4BCB-A6D1-726E1F6C7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EC17E0F-A76D-4446-9353-041C582C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3514-891F-4A8C-9EC7-10DB3BEA1EBF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708A504-EA39-43A2-B1E4-FC050A48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CDE916-20EE-4DFB-A77A-A55B9BDB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6447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>
                <a:uFillTx/>
              </a:defRPr>
            </a:lvl1pPr>
            <a:lvl2pPr lvl="1">
              <a:spcBef>
                <a:spcPts val="0"/>
              </a:spcBef>
              <a:buSzPts val="2800"/>
              <a:buNone/>
              <a:defRPr>
                <a:uFillTx/>
              </a:defRPr>
            </a:lvl2pPr>
            <a:lvl3pPr lvl="2">
              <a:spcBef>
                <a:spcPts val="0"/>
              </a:spcBef>
              <a:buSzPts val="2800"/>
              <a:buNone/>
              <a:defRPr>
                <a:uFillTx/>
              </a:defRPr>
            </a:lvl3pPr>
            <a:lvl4pPr lvl="3">
              <a:spcBef>
                <a:spcPts val="0"/>
              </a:spcBef>
              <a:buSzPts val="2800"/>
              <a:buNone/>
              <a:defRPr>
                <a:uFillTx/>
              </a:defRPr>
            </a:lvl4pPr>
            <a:lvl5pPr lvl="4">
              <a:spcBef>
                <a:spcPts val="0"/>
              </a:spcBef>
              <a:buSzPts val="2800"/>
              <a:buNone/>
              <a:defRPr>
                <a:uFillTx/>
              </a:defRPr>
            </a:lvl5pPr>
            <a:lvl6pPr lvl="5">
              <a:spcBef>
                <a:spcPts val="0"/>
              </a:spcBef>
              <a:buSzPts val="2800"/>
              <a:buNone/>
              <a:defRPr>
                <a:uFillTx/>
              </a:defRPr>
            </a:lvl6pPr>
            <a:lvl7pPr lvl="6">
              <a:spcBef>
                <a:spcPts val="0"/>
              </a:spcBef>
              <a:buSzPts val="2800"/>
              <a:buNone/>
              <a:defRPr>
                <a:uFillTx/>
              </a:defRPr>
            </a:lvl7pPr>
            <a:lvl8pPr lvl="7">
              <a:spcBef>
                <a:spcPts val="0"/>
              </a:spcBef>
              <a:buSzPts val="2800"/>
              <a:buNone/>
              <a:defRPr>
                <a:uFillTx/>
              </a:defRPr>
            </a:lvl8pPr>
            <a:lvl9pPr lvl="8">
              <a:spcBef>
                <a:spcPts val="0"/>
              </a:spcBef>
              <a:buSzPts val="2800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>
                <a:uFillTx/>
              </a:defRPr>
            </a:lvl1pPr>
            <a:lvl2pPr lvl="1">
              <a:spcBef>
                <a:spcPts val="0"/>
              </a:spcBef>
              <a:buSzPts val="1400"/>
              <a:buChar char="○"/>
              <a:defRPr>
                <a:uFillTx/>
              </a:defRPr>
            </a:lvl2pPr>
            <a:lvl3pPr lvl="2">
              <a:spcBef>
                <a:spcPts val="0"/>
              </a:spcBef>
              <a:buSzPts val="1400"/>
              <a:buChar char="■"/>
              <a:defRPr>
                <a:uFillTx/>
              </a:defRPr>
            </a:lvl3pPr>
            <a:lvl4pPr lvl="3">
              <a:spcBef>
                <a:spcPts val="0"/>
              </a:spcBef>
              <a:buSzPts val="1400"/>
              <a:buChar char="●"/>
              <a:defRPr>
                <a:uFillTx/>
              </a:defRPr>
            </a:lvl4pPr>
            <a:lvl5pPr lvl="4">
              <a:spcBef>
                <a:spcPts val="0"/>
              </a:spcBef>
              <a:buSzPts val="1400"/>
              <a:buChar char="○"/>
              <a:defRPr>
                <a:uFillTx/>
              </a:defRPr>
            </a:lvl5pPr>
            <a:lvl6pPr lvl="5">
              <a:spcBef>
                <a:spcPts val="0"/>
              </a:spcBef>
              <a:buSzPts val="1400"/>
              <a:buChar char="■"/>
              <a:defRPr>
                <a:uFillTx/>
              </a:defRPr>
            </a:lvl6pPr>
            <a:lvl7pPr lvl="6">
              <a:spcBef>
                <a:spcPts val="0"/>
              </a:spcBef>
              <a:buSzPts val="1400"/>
              <a:buChar char="●"/>
              <a:defRPr>
                <a:uFillTx/>
              </a:defRPr>
            </a:lvl7pPr>
            <a:lvl8pPr lvl="7">
              <a:spcBef>
                <a:spcPts val="0"/>
              </a:spcBef>
              <a:buSzPts val="1400"/>
              <a:buChar char="○"/>
              <a:defRPr>
                <a:uFillTx/>
              </a:defRPr>
            </a:lvl8pPr>
            <a:lvl9pPr lvl="8">
              <a:spcBef>
                <a:spcPts val="0"/>
              </a:spcBef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s" smtClean="0"/>
              <a:pPr/>
              <a:t>‹Nº›</a:t>
            </a:fld>
            <a:endParaRPr lang="es"/>
          </a:p>
        </p:txBody>
      </p:sp>
    </p:spTree>
    <p:extLst>
      <p:ext uri="{BB962C8B-B14F-4D97-AF65-F5344CB8AC3E}">
        <p14:creationId xmlns:p14="http://schemas.microsoft.com/office/powerpoint/2010/main" val="1991256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944F3A-BC3D-2F45-90D8-D432912CFD3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F1F6D1C-9FA8-0E42-A9F1-E40625BFB8AF}" type="datetimeFigureOut">
              <a:rPr lang="es-ES" altLang="es-ES"/>
              <a:pPr/>
              <a:t>17/05/2019</a:t>
            </a:fld>
            <a:endParaRPr lang="es-ES" alt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530160-F939-C047-B124-F30901E4DD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311A2D-C00D-BD4C-B7B8-CEAB5B7D6EF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65B612A-3BCE-8C40-842D-6D5643BA4A9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7109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CB0235-962F-43FE-85D4-1BF167AD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2F00A45-5148-496E-9487-C60AF208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0DEE4B-24D4-499E-93F9-51B0FEF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99E2-E658-45D0-A7E7-71EB34DBFA9B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10433BD-AF23-484B-B348-6E8CD3A6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3A112BD-5072-40EC-BE41-77DEA5AE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48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E12CC2-B475-4B48-8560-AD4F95B2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953EE0E-E623-475F-9E24-A8F003BF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711D1B3-8823-4E81-85E3-E3CD62AB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283B-7157-470A-8E1A-190BE597AB97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495EFA2-DB1B-465D-9338-E5490A0D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2D348E5-46BC-4602-A6D2-1C207A8B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6C5998-8348-439B-9EA0-46362746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633BBD-EEDD-4EEF-81EA-BE5732EC0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CD36BBF-EF1B-4F22-B863-5AB5C8FC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F5F7C1-E7A6-4440-8B22-6375013C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56F1-3228-46F9-BBDF-90B8B06C6E97}" type="datetime1">
              <a:rPr lang="es-ES" smtClean="0"/>
              <a:t>17/05/2019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EB7C9E8-BA8D-4022-B07E-9805075A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BA559B8-274F-4E0C-9CFC-7C1470C5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67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50919C-22AC-4D39-B08A-7EC854FA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7BD6E32-99FB-4067-96FA-B98BE2AD6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6BCD30F-1B7D-484A-B859-EA844871D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954A551-8359-40A5-B547-A8824355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6375B34-C549-4E96-AB32-5F85416FB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84AE76A-977D-4EEC-B170-D6282E3F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8EC56-D48F-4531-8906-5DE13F54D4B3}" type="datetime1">
              <a:rPr lang="es-ES" smtClean="0"/>
              <a:t>17/05/2019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9E918E9-795D-4023-BEF2-CAD07E6A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23D09E-547B-4442-8F89-4B965F7D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56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5D037C-8180-4E55-8A64-0D7ACC41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3DA4466-27DF-4D32-A20C-FC11CCA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C5557-C496-460B-887F-B57D03ED8C45}" type="datetime1">
              <a:rPr lang="es-ES" smtClean="0"/>
              <a:t>17/05/2019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3D7783A-CE62-4839-99A1-190985F5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88EFEB1-418A-4F90-9F81-CF01DBB5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7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CEA4BC4-1619-4B4B-A619-F8FEBADF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3CC2-AF59-4222-B718-206226B1F56A}" type="datetime1">
              <a:rPr lang="es-ES" smtClean="0"/>
              <a:t>17/05/2019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7D84429-5EBD-4FA4-B6B0-67B9FDB5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A0AF8C8-2C8F-4451-972E-A951D673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4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8E96F2-C532-4CAC-9CAA-97814450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6F2FCBB-0CC3-43CF-B707-0D828DD3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417F4D7-3F3B-4F95-95B1-5E40733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F0F9912-CA4E-4B6E-AE35-7DC3A716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3C3B-C198-40FC-8664-AA2EC5622D95}" type="datetime1">
              <a:rPr lang="es-ES" smtClean="0"/>
              <a:t>17/05/2019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B7E6D52-73D9-4D35-B927-E809AB15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7F787BB-7DFA-41A8-A149-52958C1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71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26C17C-D88E-4079-ADB8-F3EECC74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85393C5-EE78-4FBD-90FC-89C22C261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8ED3D1D-00A2-4C28-89F8-0B5FC1498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535EB1C-6A28-4065-9198-90772EC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7ADC-88FC-4052-8B14-E57726D699A0}" type="datetime1">
              <a:rPr lang="es-ES" smtClean="0"/>
              <a:t>17/05/2019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8BCCED1-F201-47DF-B6BD-1571CF1C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1DA4B12-56FC-42EA-9F65-5DFD425E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1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ABFEB-7437-4948-A66E-EF356C9FAE21}" type="datetime1">
              <a:rPr lang="es-ES" smtClean="0"/>
              <a:t>17/05/2019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xmlns="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xmlns="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xmlns="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xmlns="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xmlns="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xmlns="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xmlns="" id="{A9E667C5-2A48-4E0B-9EA2-3FED79C13585}"/>
              </a:ext>
            </a:extLst>
          </p:cNvPr>
          <p:cNvGrpSpPr/>
          <p:nvPr/>
        </p:nvGrpSpPr>
        <p:grpSpPr>
          <a:xfrm>
            <a:off x="-3736" y="-43181"/>
            <a:ext cx="12195735" cy="6869428"/>
            <a:chOff x="-3736" y="-43181"/>
            <a:chExt cx="12195735" cy="6869428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xmlns="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xmlns="" id="{F45B2646-6BB6-42E8-81E3-D85A03884C2C}"/>
                </a:ext>
              </a:extLst>
            </p:cNvPr>
            <p:cNvGrpSpPr/>
            <p:nvPr/>
          </p:nvGrpSpPr>
          <p:grpSpPr>
            <a:xfrm>
              <a:off x="2355555" y="-43181"/>
              <a:ext cx="6473357" cy="6869428"/>
              <a:chOff x="0" y="0"/>
              <a:chExt cx="8576259" cy="10966083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xmlns="" id="{3338C2AA-7D12-495F-AE53-8BFE95887EA8}"/>
                  </a:ext>
                </a:extLst>
              </p:cNvPr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xmlns="" id="{5CE865C2-BB42-43DB-82F7-B26E0C350139}"/>
                  </a:ext>
                </a:extLst>
              </p:cNvPr>
              <p:cNvSpPr/>
              <p:nvPr/>
            </p:nvSpPr>
            <p:spPr>
              <a:xfrm>
                <a:off x="1016205" y="274085"/>
                <a:ext cx="7560054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xmlns="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xmlns="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xmlns="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xmlns="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xmlns="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xmlns="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xmlns="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xmlns="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xmlns="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xmlns="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xmlns="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xmlns="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xmlns="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xmlns="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xmlns="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xmlns="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xmlns="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xmlns="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xmlns="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xmlns="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xmlns="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xmlns="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xmlns="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xmlns="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xmlns="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xmlns="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xmlns="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xmlns="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xmlns="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xmlns="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xmlns="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xmlns="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xmlns="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xmlns="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xmlns="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xmlns="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xmlns="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xmlns="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xmlns="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xmlns="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xmlns="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xmlns="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xmlns="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xmlns="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xmlns="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xmlns="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xmlns="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xmlns="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xmlns="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xmlns="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xmlns="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xmlns="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xmlns="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xmlns="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xmlns="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xmlns="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xmlns="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xmlns="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xmlns="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xmlns="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xmlns="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xmlns="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xmlns="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xmlns="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xmlns="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xmlns="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xmlns="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xmlns="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xmlns="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xmlns="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xmlns="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xmlns="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xmlns="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xmlns="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xmlns="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xmlns="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xmlns="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xmlns="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xmlns="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xmlns="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xmlns="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xmlns="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xmlns="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xmlns="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xmlns="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xmlns="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xmlns="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xmlns="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xmlns="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xmlns="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xmlns="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xmlns="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xmlns="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xmlns="" id="{4AC1B32B-0FC3-4B70-B248-6C0FC40289EE}"/>
                  </a:ext>
                </a:extLst>
              </p:cNvPr>
              <p:cNvSpPr/>
              <p:nvPr/>
            </p:nvSpPr>
            <p:spPr>
              <a:xfrm>
                <a:off x="1459570" y="8024880"/>
                <a:ext cx="6172548" cy="90819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/>
                  <a:t>DE LA TIZA AL TECLADO. NUEVAS METODOLOGÍAS DOCENTES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xmlns="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xmlns="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xmlns="" id="{3D3C774B-0601-4DAB-ACD5-F37C10619BF5}"/>
                  </a:ext>
                </a:extLst>
              </p:cNvPr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486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7666037" y="0"/>
            <a:ext cx="4525963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50179" name="CuadroTexto 1"/>
          <p:cNvSpPr txBox="1">
            <a:spLocks noChangeArrowheads="1"/>
          </p:cNvSpPr>
          <p:nvPr/>
        </p:nvSpPr>
        <p:spPr bwMode="auto">
          <a:xfrm>
            <a:off x="7884320" y="2449514"/>
            <a:ext cx="5343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" altLang="es-ES_tradnl" sz="4800" dirty="0">
                <a:solidFill>
                  <a:srgbClr val="FFFFFF"/>
                </a:solidFill>
              </a:rPr>
              <a:t>COLABORACIÓN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9813B349-CB3B-C643-87B1-7ED417FADB9E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506BB3A9-F134-054A-9999-028CEE8A6442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7CF93D50-DDC2-694D-99D2-259867CE11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42693F38-31D4-B245-92EA-E97EEDF03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1EC20E37-8E18-414D-AB27-3CE4465BC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AD71BB3B-CECF-8F45-84AF-5364E3CDF9EE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B0F25EEB-6776-114F-81C8-84C761420905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89D19965-2D2F-E74A-84AD-B641365CF09D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8B31860C-5260-4649-8334-27D749D84F60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14103BE9-EFD7-874F-B762-7D9AFD5291DA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41AE1B03-15E0-1640-BEBD-B245358251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0DFDF155-0E9D-3E4C-AC17-30472511DC4C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628247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7366000" y="0"/>
            <a:ext cx="4826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52226" name="CuadroTexto 1"/>
          <p:cNvSpPr txBox="1">
            <a:spLocks noChangeArrowheads="1"/>
          </p:cNvSpPr>
          <p:nvPr/>
        </p:nvSpPr>
        <p:spPr bwMode="auto">
          <a:xfrm>
            <a:off x="7161212" y="1833352"/>
            <a:ext cx="52355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ES" altLang="es-ES_tradnl" sz="4400" dirty="0">
                <a:solidFill>
                  <a:schemeClr val="bg1"/>
                </a:solidFill>
              </a:rPr>
              <a:t>DIGITALIZACIÓN Y RECURSOS ENRIQUECIDOS</a:t>
            </a:r>
          </a:p>
        </p:txBody>
      </p:sp>
      <p:pic>
        <p:nvPicPr>
          <p:cNvPr id="52227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89005">
            <a:off x="2238375" y="-239713"/>
            <a:ext cx="4318000" cy="247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2" y="2320925"/>
            <a:ext cx="3857626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472351">
            <a:off x="2424114" y="4408489"/>
            <a:ext cx="3775075" cy="311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E6DF09B9-882A-5944-BFD9-8B1774D564E1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644CDDD0-43C2-434B-83FE-A94CEC753D9E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xmlns="" id="{72D449EA-ADC3-C847-BB31-519BA47E16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1" name="Rectangle 211">
                <a:extLst>
                  <a:ext uri="{FF2B5EF4-FFF2-40B4-BE49-F238E27FC236}">
                    <a16:creationId xmlns:a16="http://schemas.microsoft.com/office/drawing/2014/main" xmlns="" id="{CAF7A00F-FCDC-CE4F-9AC1-2800150ED3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2" name="Rectangle 218">
                <a:extLst>
                  <a:ext uri="{FF2B5EF4-FFF2-40B4-BE49-F238E27FC236}">
                    <a16:creationId xmlns:a16="http://schemas.microsoft.com/office/drawing/2014/main" xmlns="" id="{BCCD9753-E1E1-974C-980D-EDE839E41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Shape 475">
                <a:extLst>
                  <a:ext uri="{FF2B5EF4-FFF2-40B4-BE49-F238E27FC236}">
                    <a16:creationId xmlns:a16="http://schemas.microsoft.com/office/drawing/2014/main" xmlns="" id="{A25E76F9-F0DE-2440-91B0-948D242F0E4E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Rectangle 100">
                <a:extLst>
                  <a:ext uri="{FF2B5EF4-FFF2-40B4-BE49-F238E27FC236}">
                    <a16:creationId xmlns:a16="http://schemas.microsoft.com/office/drawing/2014/main" xmlns="" id="{102E837B-284C-8D47-AF0F-4BFA7363E5EB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3">
                <a:extLst>
                  <a:ext uri="{FF2B5EF4-FFF2-40B4-BE49-F238E27FC236}">
                    <a16:creationId xmlns:a16="http://schemas.microsoft.com/office/drawing/2014/main" xmlns="" id="{46541261-D0FC-044F-A83E-BC49C77B9B53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4">
                <a:extLst>
                  <a:ext uri="{FF2B5EF4-FFF2-40B4-BE49-F238E27FC236}">
                    <a16:creationId xmlns:a16="http://schemas.microsoft.com/office/drawing/2014/main" xmlns="" id="{30BA2BD6-E8C0-1649-9270-783ECC91013B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7" name="Rectangle 105">
                <a:extLst>
                  <a:ext uri="{FF2B5EF4-FFF2-40B4-BE49-F238E27FC236}">
                    <a16:creationId xmlns:a16="http://schemas.microsoft.com/office/drawing/2014/main" xmlns="" id="{BA365169-AF6C-DA4D-A0A0-8A8B42AC814C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xmlns="" id="{9345399B-AEB8-3D4B-9973-E8BBB93109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9" name="Rectangle 101">
              <a:extLst>
                <a:ext uri="{FF2B5EF4-FFF2-40B4-BE49-F238E27FC236}">
                  <a16:creationId xmlns:a16="http://schemas.microsoft.com/office/drawing/2014/main" xmlns="" id="{5A2BDEEA-6FDD-C240-8CFE-82BC207F3757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21537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7974012" y="0"/>
            <a:ext cx="4217988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58371" name="CuadroTexto 1"/>
          <p:cNvSpPr txBox="1">
            <a:spLocks noChangeArrowheads="1"/>
          </p:cNvSpPr>
          <p:nvPr/>
        </p:nvSpPr>
        <p:spPr bwMode="auto">
          <a:xfrm>
            <a:off x="7974012" y="2265363"/>
            <a:ext cx="39306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ES" altLang="es-ES_tradnl" sz="4400" dirty="0">
                <a:solidFill>
                  <a:srgbClr val="FFFFFF"/>
                </a:solidFill>
              </a:rPr>
              <a:t>APRENDIZAJE AUTÓNOMO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83B1439-A43B-364A-8E9F-475BA67675F7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6C35F88D-0E71-E440-9605-507DC8FC425D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947FB401-11D4-5C4B-8CE8-B845A76FFD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75383EFE-2CEF-D744-90BC-264F34888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FD9D678D-20F0-1545-A7E1-D28AE05E2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52250F8C-59D9-DE4C-8FC7-3889A8952A34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071B62BD-9B67-AE48-927F-D003165A678C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73D0F5AD-0738-0942-8315-326617BD4B16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AD383DBF-48B5-124A-9831-84FF87AB8812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8DDAF0FA-F5C9-4744-B8B7-9255C5FD230B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DB5B8FEF-2704-F24A-BDB3-94EED6F1CC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D851D4B3-F90F-EF4C-9D7E-8BB487D940CE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54189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9069" y="254001"/>
            <a:ext cx="7772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/>
              <a:t>Tradicionalmente el profesor ha utilizado tecnologías para enseñar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279709" y="1711838"/>
            <a:ext cx="6654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aseline="30000" dirty="0"/>
              <a:t>Tecnologías caracterizadas por su</a:t>
            </a:r>
          </a:p>
          <a:p>
            <a:endParaRPr lang="es-ES" sz="4800" baseline="30000" dirty="0"/>
          </a:p>
          <a:p>
            <a:pPr marL="571500" indent="-571500">
              <a:buFont typeface="Arial"/>
              <a:buChar char="•"/>
            </a:pPr>
            <a:r>
              <a:rPr lang="es-ES" sz="4800" b="1" baseline="30000" dirty="0">
                <a:solidFill>
                  <a:srgbClr val="800000"/>
                </a:solidFill>
              </a:rPr>
              <a:t>Estabilidad</a:t>
            </a:r>
            <a:r>
              <a:rPr lang="es-ES" sz="4800" baseline="30000" dirty="0">
                <a:solidFill>
                  <a:srgbClr val="800000"/>
                </a:solidFill>
              </a:rPr>
              <a:t> </a:t>
            </a:r>
            <a:r>
              <a:rPr lang="es-ES" sz="4800" baseline="30000" dirty="0"/>
              <a:t>(no cambiaban o cambiaban poco a lo largo de los años),</a:t>
            </a:r>
          </a:p>
          <a:p>
            <a:pPr marL="571500" indent="-571500">
              <a:buFont typeface="Arial"/>
              <a:buChar char="•"/>
            </a:pPr>
            <a:r>
              <a:rPr lang="es-ES" sz="4800" b="1" baseline="30000" dirty="0">
                <a:solidFill>
                  <a:srgbClr val="800000"/>
                </a:solidFill>
              </a:rPr>
              <a:t>Transparencia</a:t>
            </a:r>
            <a:r>
              <a:rPr lang="es-ES" sz="4800" baseline="30000" dirty="0">
                <a:solidFill>
                  <a:srgbClr val="800000"/>
                </a:solidFill>
              </a:rPr>
              <a:t> </a:t>
            </a:r>
            <a:r>
              <a:rPr lang="es-ES" sz="4800" baseline="30000" dirty="0"/>
              <a:t>(el docente sabía cómo funcionaban)  </a:t>
            </a:r>
          </a:p>
          <a:p>
            <a:pPr marL="571500" indent="-571500">
              <a:buFont typeface="Arial"/>
              <a:buChar char="•"/>
            </a:pPr>
            <a:r>
              <a:rPr lang="es-ES" sz="4800" b="1" baseline="30000" dirty="0">
                <a:solidFill>
                  <a:srgbClr val="800000"/>
                </a:solidFill>
              </a:rPr>
              <a:t>Especificidad</a:t>
            </a:r>
            <a:r>
              <a:rPr lang="es-ES" sz="4800" baseline="30000" dirty="0">
                <a:solidFill>
                  <a:srgbClr val="800000"/>
                </a:solidFill>
              </a:rPr>
              <a:t> </a:t>
            </a:r>
            <a:r>
              <a:rPr lang="es-ES" sz="4800" baseline="30000" dirty="0"/>
              <a:t>(cada una servía para un objetivo concreto) </a:t>
            </a:r>
            <a:endParaRPr lang="es-ES" sz="48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DDE0A76-9E1A-2E4F-8299-796E6223E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7" y="2045616"/>
            <a:ext cx="4845377" cy="3634033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BBB752A2-7548-D149-B89B-9AAA3FE1A121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xmlns="" id="{699475EC-6F54-A94E-AF1C-692960831561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xmlns="" id="{C0EAD1A6-AF0C-A74A-A463-53044298DD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2" name="Rectangle 211">
                <a:extLst>
                  <a:ext uri="{FF2B5EF4-FFF2-40B4-BE49-F238E27FC236}">
                    <a16:creationId xmlns:a16="http://schemas.microsoft.com/office/drawing/2014/main" xmlns="" id="{3399C713-4259-914C-AC74-2F677E9206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3" name="Rectangle 218">
                <a:extLst>
                  <a:ext uri="{FF2B5EF4-FFF2-40B4-BE49-F238E27FC236}">
                    <a16:creationId xmlns:a16="http://schemas.microsoft.com/office/drawing/2014/main" xmlns="" id="{1CACC3EE-88F3-2B40-B9CD-D9185D28D1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" name="Shape 475">
                <a:extLst>
                  <a:ext uri="{FF2B5EF4-FFF2-40B4-BE49-F238E27FC236}">
                    <a16:creationId xmlns:a16="http://schemas.microsoft.com/office/drawing/2014/main" xmlns="" id="{F7AED69B-4C05-CF41-874C-F43B63A57152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Rectangle 100">
                <a:extLst>
                  <a:ext uri="{FF2B5EF4-FFF2-40B4-BE49-F238E27FC236}">
                    <a16:creationId xmlns:a16="http://schemas.microsoft.com/office/drawing/2014/main" xmlns="" id="{F5519861-24BC-8F4A-AE7E-F337BB406830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3">
                <a:extLst>
                  <a:ext uri="{FF2B5EF4-FFF2-40B4-BE49-F238E27FC236}">
                    <a16:creationId xmlns:a16="http://schemas.microsoft.com/office/drawing/2014/main" xmlns="" id="{7FFA7D37-8B38-DB4A-BF6E-80B75C8A7B07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7" name="Rectangle 104">
                <a:extLst>
                  <a:ext uri="{FF2B5EF4-FFF2-40B4-BE49-F238E27FC236}">
                    <a16:creationId xmlns:a16="http://schemas.microsoft.com/office/drawing/2014/main" xmlns="" id="{0689A25A-A591-8C45-88CD-ECB3DF7064F6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8" name="Rectangle 105">
                <a:extLst>
                  <a:ext uri="{FF2B5EF4-FFF2-40B4-BE49-F238E27FC236}">
                    <a16:creationId xmlns:a16="http://schemas.microsoft.com/office/drawing/2014/main" xmlns="" id="{DC210A84-B397-C64F-9A70-8C0DB737E758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xmlns="" id="{A928C126-9070-5C45-AC36-EC2B2ECB5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10" name="Rectangle 101">
              <a:extLst>
                <a:ext uri="{FF2B5EF4-FFF2-40B4-BE49-F238E27FC236}">
                  <a16:creationId xmlns:a16="http://schemas.microsoft.com/office/drawing/2014/main" xmlns="" id="{0926B938-6090-2A47-A3D7-125F6452B877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586363" y="6423437"/>
            <a:ext cx="240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Mishra &amp; Koehler, 2006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33666C6-20F9-C043-9CB8-422210354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48641">
            <a:off x="-126491" y="1206552"/>
            <a:ext cx="4310801" cy="2506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B0F5A7D-C243-F04B-8598-665D0FCE9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97865">
            <a:off x="-592350" y="3946589"/>
            <a:ext cx="4520892" cy="30154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626420" y="175573"/>
            <a:ext cx="8425924" cy="62478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4000" dirty="0"/>
              <a:t>Hoy las tecnologías son más complejas:</a:t>
            </a:r>
          </a:p>
          <a:p>
            <a:r>
              <a:rPr lang="es-ES" sz="4000" dirty="0"/>
              <a:t> </a:t>
            </a:r>
          </a:p>
          <a:p>
            <a:r>
              <a:rPr lang="es-ES" sz="4000" i="1" dirty="0"/>
              <a:t>• </a:t>
            </a:r>
            <a:r>
              <a:rPr lang="es-ES" sz="4000" b="1" i="1" dirty="0" err="1">
                <a:solidFill>
                  <a:srgbClr val="800000"/>
                </a:solidFill>
              </a:rPr>
              <a:t>versátiles</a:t>
            </a:r>
            <a:r>
              <a:rPr lang="es-ES" sz="4000" i="1" dirty="0"/>
              <a:t>, </a:t>
            </a:r>
            <a:r>
              <a:rPr lang="es-ES" sz="4000" dirty="0"/>
              <a:t>pueden ser utilizadas de diferentes formas y con diferentes objetivos.</a:t>
            </a:r>
          </a:p>
          <a:p>
            <a:r>
              <a:rPr lang="es-ES" sz="4000" dirty="0"/>
              <a:t> </a:t>
            </a:r>
          </a:p>
          <a:p>
            <a:r>
              <a:rPr lang="es-ES" sz="4000" i="1" dirty="0"/>
              <a:t>• </a:t>
            </a:r>
            <a:r>
              <a:rPr lang="es-ES" sz="4000" b="1" i="1" dirty="0">
                <a:solidFill>
                  <a:srgbClr val="800000"/>
                </a:solidFill>
              </a:rPr>
              <a:t>instables</a:t>
            </a:r>
            <a:r>
              <a:rPr lang="es-ES" sz="4000" i="1" dirty="0"/>
              <a:t>, cambian con mucha rapidez</a:t>
            </a:r>
            <a:r>
              <a:rPr lang="es-ES" sz="4000" dirty="0"/>
              <a:t>; </a:t>
            </a:r>
          </a:p>
          <a:p>
            <a:endParaRPr lang="es-ES" sz="4000" dirty="0"/>
          </a:p>
          <a:p>
            <a:r>
              <a:rPr lang="es-ES" sz="4000" i="1" dirty="0"/>
              <a:t>• </a:t>
            </a:r>
            <a:r>
              <a:rPr lang="es-ES" sz="4000" b="1" i="1" dirty="0">
                <a:solidFill>
                  <a:srgbClr val="800000"/>
                </a:solidFill>
              </a:rPr>
              <a:t>opacas</a:t>
            </a:r>
            <a:r>
              <a:rPr lang="es-ES" sz="4000" i="1" dirty="0">
                <a:solidFill>
                  <a:srgbClr val="800000"/>
                </a:solidFill>
              </a:rPr>
              <a:t> </a:t>
            </a:r>
            <a:r>
              <a:rPr lang="es-ES" sz="4000" dirty="0"/>
              <a:t>en su funcionamiento interno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0CA4DE45-35DE-A943-9590-979DDCACB5D9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164EE005-15FC-4F4A-9FB6-BDA612F7E87B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EA70B1A0-DC35-D744-A15C-EE17E554E6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9A8CB987-FF0E-1D4F-BCB5-1273C67EB0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8C232AD2-9BF8-E94D-B5BC-6D3C7600A5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E37CAC1B-1AE9-1944-B0AC-316CD4157D1D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7DFF43A1-9BF1-0E4B-A2CD-EA5F63F252B4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5B9E947E-858E-1043-8402-46A96771F592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CB3337DE-622E-9248-BFF4-975CADDBB873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7B7738DA-1B9F-ED43-953B-6A293D648255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5328350C-8664-3A4C-A42E-32213F3DE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06CF3434-5E57-9348-811C-FD4B392A9D3A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034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39B1E6C-97E4-4D4F-9DED-AC1D578FDB48}"/>
              </a:ext>
            </a:extLst>
          </p:cNvPr>
          <p:cNvSpPr txBox="1"/>
          <p:nvPr/>
        </p:nvSpPr>
        <p:spPr>
          <a:xfrm>
            <a:off x="2780445" y="354100"/>
            <a:ext cx="6488832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143" dirty="0"/>
              <a:t>MARCO EUROPEO DE COMPETENCIAS DIGITALES DOCENTES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1430EAD-B245-2543-B95D-773B5D660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07233"/>
            <a:ext cx="9144000" cy="4137788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41A2733E-56CB-4C41-8951-45ABFA740A0D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xmlns="" id="{3739C72E-694B-DD4D-91DE-9C9E1D2BDAA5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xmlns="" id="{A909510E-B5BE-BA4A-993B-BF15EA1336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8" name="Rectangle 211">
                <a:extLst>
                  <a:ext uri="{FF2B5EF4-FFF2-40B4-BE49-F238E27FC236}">
                    <a16:creationId xmlns:a16="http://schemas.microsoft.com/office/drawing/2014/main" xmlns="" id="{2766524C-7CB4-4B4B-893C-1A05AA4C7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9" name="Rectangle 218">
                <a:extLst>
                  <a:ext uri="{FF2B5EF4-FFF2-40B4-BE49-F238E27FC236}">
                    <a16:creationId xmlns:a16="http://schemas.microsoft.com/office/drawing/2014/main" xmlns="" id="{BA615F97-599B-E544-9280-CA0F01B9C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Shape 475">
                <a:extLst>
                  <a:ext uri="{FF2B5EF4-FFF2-40B4-BE49-F238E27FC236}">
                    <a16:creationId xmlns:a16="http://schemas.microsoft.com/office/drawing/2014/main" xmlns="" id="{91F04741-4CA4-CC41-AB61-51A15455B669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1" name="Rectangle 100">
                <a:extLst>
                  <a:ext uri="{FF2B5EF4-FFF2-40B4-BE49-F238E27FC236}">
                    <a16:creationId xmlns:a16="http://schemas.microsoft.com/office/drawing/2014/main" xmlns="" id="{683361B8-4F5D-9A4D-A695-5DB9948ABBE8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2" name="Rectangle 103">
                <a:extLst>
                  <a:ext uri="{FF2B5EF4-FFF2-40B4-BE49-F238E27FC236}">
                    <a16:creationId xmlns:a16="http://schemas.microsoft.com/office/drawing/2014/main" xmlns="" id="{3D37BDB9-D395-F942-A2D3-C33849C14636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4">
                <a:extLst>
                  <a:ext uri="{FF2B5EF4-FFF2-40B4-BE49-F238E27FC236}">
                    <a16:creationId xmlns:a16="http://schemas.microsoft.com/office/drawing/2014/main" xmlns="" id="{94DCDA79-9E3C-EE4F-A14C-B2117B911B59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5">
                <a:extLst>
                  <a:ext uri="{FF2B5EF4-FFF2-40B4-BE49-F238E27FC236}">
                    <a16:creationId xmlns:a16="http://schemas.microsoft.com/office/drawing/2014/main" xmlns="" id="{6840C90A-14CE-9F44-B6D7-A78EFDE7A7AD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xmlns="" id="{A8C844D2-588B-7E43-8C0E-621763551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6" name="Rectangle 101">
              <a:extLst>
                <a:ext uri="{FF2B5EF4-FFF2-40B4-BE49-F238E27FC236}">
                  <a16:creationId xmlns:a16="http://schemas.microsoft.com/office/drawing/2014/main" xmlns="" id="{2221E6CD-F23E-1A45-BD12-79F5891FB54D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905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76401" y="955851"/>
            <a:ext cx="8839205" cy="49462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>
            <a:spLocks/>
          </p:cNvSpPr>
          <p:nvPr/>
        </p:nvSpPr>
        <p:spPr>
          <a:xfrm>
            <a:off x="2277762" y="358346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3532FACF-AB4D-A345-A555-0699477CF11C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xmlns="" id="{CB87EEB6-3341-AD4E-BE62-D848F4D5A5C4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xmlns="" id="{186D18F8-5583-3E43-93E5-8E30E4639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8" name="Rectangle 211">
                <a:extLst>
                  <a:ext uri="{FF2B5EF4-FFF2-40B4-BE49-F238E27FC236}">
                    <a16:creationId xmlns:a16="http://schemas.microsoft.com/office/drawing/2014/main" xmlns="" id="{21502770-2CDC-974D-91DA-9A004D4CD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9" name="Rectangle 218">
                <a:extLst>
                  <a:ext uri="{FF2B5EF4-FFF2-40B4-BE49-F238E27FC236}">
                    <a16:creationId xmlns:a16="http://schemas.microsoft.com/office/drawing/2014/main" xmlns="" id="{EB6494E7-D52B-8B40-A466-E3AA471237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Shape 475">
                <a:extLst>
                  <a:ext uri="{FF2B5EF4-FFF2-40B4-BE49-F238E27FC236}">
                    <a16:creationId xmlns:a16="http://schemas.microsoft.com/office/drawing/2014/main" xmlns="" id="{F05E43ED-8520-2E44-8125-FAE4885F740D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1" name="Rectangle 100">
                <a:extLst>
                  <a:ext uri="{FF2B5EF4-FFF2-40B4-BE49-F238E27FC236}">
                    <a16:creationId xmlns:a16="http://schemas.microsoft.com/office/drawing/2014/main" xmlns="" id="{9155E6B5-2D00-6E4B-9DAA-4F6D61891C4D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2" name="Rectangle 103">
                <a:extLst>
                  <a:ext uri="{FF2B5EF4-FFF2-40B4-BE49-F238E27FC236}">
                    <a16:creationId xmlns:a16="http://schemas.microsoft.com/office/drawing/2014/main" xmlns="" id="{4AF51701-1A52-0E41-8E68-D676EC37991B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4">
                <a:extLst>
                  <a:ext uri="{FF2B5EF4-FFF2-40B4-BE49-F238E27FC236}">
                    <a16:creationId xmlns:a16="http://schemas.microsoft.com/office/drawing/2014/main" xmlns="" id="{78D37916-2175-724A-A81D-4737CF6C7AE0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5">
                <a:extLst>
                  <a:ext uri="{FF2B5EF4-FFF2-40B4-BE49-F238E27FC236}">
                    <a16:creationId xmlns:a16="http://schemas.microsoft.com/office/drawing/2014/main" xmlns="" id="{2FA4EE1F-B77E-0540-AD76-480091AAA5DE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xmlns="" id="{05D59F58-4DC7-FC43-8F14-F87F84C31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6" name="Rectangle 101">
              <a:extLst>
                <a:ext uri="{FF2B5EF4-FFF2-40B4-BE49-F238E27FC236}">
                  <a16:creationId xmlns:a16="http://schemas.microsoft.com/office/drawing/2014/main" xmlns="" id="{94D5278F-5AC9-244B-8CEC-CFAE06E4AB4F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269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hape 59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708621" y="480892"/>
            <a:ext cx="8959379" cy="5439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524000" y="1816031"/>
            <a:ext cx="2424926" cy="31392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F0F5A50-58B2-EC48-AA4C-51DE3CA49744}"/>
              </a:ext>
            </a:extLst>
          </p:cNvPr>
          <p:cNvSpPr txBox="1">
            <a:spLocks/>
          </p:cNvSpPr>
          <p:nvPr/>
        </p:nvSpPr>
        <p:spPr>
          <a:xfrm>
            <a:off x="2136873" y="234970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D63D89B-E4DA-6243-8C65-DDCABC5C134D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C727A316-1122-2240-9386-8B6D255F1B21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A2A3F518-21F6-6240-BD19-BD463E0AD8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7C5EF33F-6697-494A-9608-13B56419F6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21814543-BCC4-9B47-BB29-9110ED3DA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72828ED8-82D2-F14D-9940-7373639489D5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578F78AC-378A-7842-9165-0EE5F14FBD7E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D4FB270A-E627-1B4E-95D9-78FFDEB5D742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72F803F2-9231-014A-988A-8B08AD8C095E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0533C63B-EF5F-3A47-B3D5-57885DC6ADDE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4FF6ABE9-94E8-EB45-AC03-F67488B4B0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2A36072F-6F11-7048-8360-8A5523D8CCB3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6837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0">
            <a:extLst>
              <a:ext uri="{FF2B5EF4-FFF2-40B4-BE49-F238E27FC236}">
                <a16:creationId xmlns:a16="http://schemas.microsoft.com/office/drawing/2014/main" xmlns="" id="{5071FFE7-AB01-F748-97A1-B3837DEF8F54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024147" y="719790"/>
            <a:ext cx="3917461" cy="45520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61">
            <a:extLst>
              <a:ext uri="{FF2B5EF4-FFF2-40B4-BE49-F238E27FC236}">
                <a16:creationId xmlns:a16="http://schemas.microsoft.com/office/drawing/2014/main" xmlns="" id="{2769BEA9-986F-924D-94F3-793EA986CCEE}"/>
              </a:ext>
            </a:extLst>
          </p:cNvPr>
          <p:cNvSpPr txBox="1">
            <a:spLocks/>
          </p:cNvSpPr>
          <p:nvPr/>
        </p:nvSpPr>
        <p:spPr>
          <a:xfrm>
            <a:off x="5658993" y="429722"/>
            <a:ext cx="3608100" cy="418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Compromiso Profesional</a:t>
            </a:r>
          </a:p>
        </p:txBody>
      </p:sp>
      <p:sp>
        <p:nvSpPr>
          <p:cNvPr id="4" name="Shape 62">
            <a:extLst>
              <a:ext uri="{FF2B5EF4-FFF2-40B4-BE49-F238E27FC236}">
                <a16:creationId xmlns:a16="http://schemas.microsoft.com/office/drawing/2014/main" xmlns="" id="{20876476-CB59-CC47-A397-5BFA2C18B122}"/>
              </a:ext>
            </a:extLst>
          </p:cNvPr>
          <p:cNvSpPr txBox="1">
            <a:spLocks/>
          </p:cNvSpPr>
          <p:nvPr/>
        </p:nvSpPr>
        <p:spPr>
          <a:xfrm>
            <a:off x="4941608" y="1390401"/>
            <a:ext cx="5316279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indent="-69851"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" sz="257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Capacidad de utilizar tecnologías digitales no solo para </a:t>
            </a:r>
            <a:r>
              <a:rPr lang="es" sz="2571" b="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mejorar la enseñanza,</a:t>
            </a:r>
            <a:r>
              <a:rPr lang="es" sz="257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sino también para sus </a:t>
            </a:r>
            <a:r>
              <a:rPr lang="es" sz="2571" b="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interacciones profesionales</a:t>
            </a:r>
            <a:r>
              <a:rPr lang="es" sz="257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con compañeros, estudiantes y familias para su desarrollo profesional individual y la </a:t>
            </a:r>
            <a:r>
              <a:rPr lang="es" sz="2571" b="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innovación continua</a:t>
            </a:r>
            <a:r>
              <a:rPr lang="es" sz="2571" dirty="0">
                <a:solidFill>
                  <a:srgbClr val="C0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en la organización y la profesión docente.</a:t>
            </a:r>
          </a:p>
          <a:p>
            <a:pPr algn="just"/>
            <a:endParaRPr sz="2571" dirty="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278709A8-A740-9949-AD42-E5A4D8104053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79061991-40B3-6D48-B00B-C4F1AA771F5C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5863473B-A772-F44C-B396-C421AD90FE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206942A4-C428-9744-891E-F200FE0D40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C335C28D-7C7B-064F-BF26-C5005A8922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A44CEBD4-EA19-0241-BB0E-52167E82473E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1E53A60D-433C-034C-86EB-978E8013B213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54EBC4E7-DB64-9F4F-9DD1-62F1FA224F53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AA41A489-F8C8-B940-8EB7-426DD672ED50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EC2FCB5C-AD84-F14D-98FF-AE71C8FB9A2A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555AAEFE-DF81-694B-A264-5D30CF99B9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FF428E74-97E9-9A43-94F5-7FCAAC8A4BDB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178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Shape 67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524000" y="310057"/>
            <a:ext cx="9432598" cy="5704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19651" y="1720509"/>
            <a:ext cx="2197619" cy="33571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>
            <a:spLocks/>
          </p:cNvSpPr>
          <p:nvPr/>
        </p:nvSpPr>
        <p:spPr>
          <a:xfrm>
            <a:off x="2136873" y="225850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7336ADFF-C6E2-4D4D-9309-E1C0AB624191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2AB7AFAA-C39E-2347-9153-8E6FC23EF0C3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CBEB2C17-44CF-B345-A7E0-8F88F091D0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03C57DFD-97A3-C846-8DBA-30FE52D4A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811E4F36-019A-F044-BDB4-C5BCC65FF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7363BEF6-8CD4-7140-BEBE-F79DA84A8600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0DE96A7C-3ACD-F749-B7CC-0A8D3B23BC9D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1938A54A-DC4B-4943-A36F-8EBAC0DF8662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BFF624EE-4FD0-8C49-A0E2-E83DA0EC4BB3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5C5A699D-37A5-AF48-B479-BBA716F209AF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299110C5-DEBF-CA49-B111-7274D73B31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F27735D9-D9B7-A349-85BD-CE5BCEC43151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09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9700"/>
            <a:ext cx="8128000" cy="65659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140509"/>
            <a:ext cx="8128000" cy="6581894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9CB08168-2711-8A44-86DA-1F7BFA20876D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D5A9989A-A64D-044D-8336-D18D6404C996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8C697FD1-612E-D64B-8147-C6B1D7764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811CB9B3-A508-A140-8A17-893CF21382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D7660938-047E-0A45-81DF-8596D9E58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A73C26EF-EC02-7642-918A-FE854BEF907F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A62C496C-3A5F-8140-B43B-4C2D35D70213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D49E7AEC-DCD7-0E45-A936-EE5503EA98AA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4A41E85C-86CA-0B44-AE0D-9E7DD265BB35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7FE9E71C-EF07-E243-9EEE-09D3145889C6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DBBC672D-81C2-3546-9BC4-8C4F685D4D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A6EA9B0A-2C5E-3E42-8E24-224A96B0F90A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859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8">
            <a:extLst>
              <a:ext uri="{FF2B5EF4-FFF2-40B4-BE49-F238E27FC236}">
                <a16:creationId xmlns:a16="http://schemas.microsoft.com/office/drawing/2014/main" xmlns="" id="{6FF01FA6-9925-DB4A-BD14-BEFFBCE86796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524000" y="1106345"/>
            <a:ext cx="2688518" cy="39588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69">
            <a:extLst>
              <a:ext uri="{FF2B5EF4-FFF2-40B4-BE49-F238E27FC236}">
                <a16:creationId xmlns:a16="http://schemas.microsoft.com/office/drawing/2014/main" xmlns="" id="{28ACF552-8802-8044-8A2B-C4D18120AB80}"/>
              </a:ext>
            </a:extLst>
          </p:cNvPr>
          <p:cNvSpPr txBox="1">
            <a:spLocks/>
          </p:cNvSpPr>
          <p:nvPr/>
        </p:nvSpPr>
        <p:spPr>
          <a:xfrm>
            <a:off x="4884336" y="300684"/>
            <a:ext cx="3608100" cy="418800"/>
          </a:xfrm>
          <a:prstGeom prst="rect">
            <a:avLst/>
          </a:prstGeom>
          <a:solidFill>
            <a:srgbClr val="2F9739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 dirty="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Recursos Digitales</a:t>
            </a:r>
          </a:p>
        </p:txBody>
      </p:sp>
      <p:sp>
        <p:nvSpPr>
          <p:cNvPr id="4" name="Shape 70">
            <a:extLst>
              <a:ext uri="{FF2B5EF4-FFF2-40B4-BE49-F238E27FC236}">
                <a16:creationId xmlns:a16="http://schemas.microsoft.com/office/drawing/2014/main" xmlns="" id="{B9FF9223-4E9B-E64B-B7F0-ED6291A7618E}"/>
              </a:ext>
            </a:extLst>
          </p:cNvPr>
          <p:cNvSpPr txBox="1">
            <a:spLocks/>
          </p:cNvSpPr>
          <p:nvPr/>
        </p:nvSpPr>
        <p:spPr>
          <a:xfrm>
            <a:off x="4212518" y="1318554"/>
            <a:ext cx="5589688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algn="just">
              <a:lnSpc>
                <a:spcPct val="115000"/>
              </a:lnSpc>
            </a:pPr>
            <a:r>
              <a:rPr lang="es" sz="2117" b="1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Identificar</a:t>
            </a:r>
            <a: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de manera efectiva los recursos digitales que mejor se adapten a sus objetivos de aprendizaje, sus alumnos y estilo de enseñanza, </a:t>
            </a:r>
            <a:r>
              <a:rPr lang="es" sz="2117" b="1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establecer conexiones</a:t>
            </a:r>
            <a: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y modificar, agregar y desarrollar recursos digitales para apoyar su enseñanza.</a:t>
            </a:r>
            <a:b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</a:br>
            <a:endParaRPr lang="es" sz="2117" dirty="0">
              <a:solidFill>
                <a:srgbClr val="00B05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Ser conscientes de cómo </a:t>
            </a:r>
            <a:r>
              <a:rPr lang="es" sz="2117" b="1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usar y administrar</a:t>
            </a:r>
            <a: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de forma responsable el contenido digital, </a:t>
            </a:r>
            <a:r>
              <a:rPr lang="es" sz="2117" b="1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modificar y compartir</a:t>
            </a:r>
            <a:r>
              <a:rPr lang="es" sz="2117" dirty="0">
                <a:solidFill>
                  <a:srgbClr val="00B05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recursos, y proteger el contenido y los datos confidenciales.</a:t>
            </a:r>
          </a:p>
          <a:p>
            <a:pPr marR="25401" algn="just">
              <a:lnSpc>
                <a:spcPct val="115000"/>
              </a:lnSpc>
            </a:pPr>
            <a:endParaRPr sz="2117" dirty="0">
              <a:solidFill>
                <a:srgbClr val="00B05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algn="just"/>
            <a:endParaRPr sz="1200" dirty="0">
              <a:solidFill>
                <a:srgbClr val="00B05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197BFA02-30A0-734F-BF9B-F0D3300335B5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B45EFFEC-5268-7146-827B-64896302CA21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C0E9293C-7DA9-0F4B-875E-AED4438A23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EA586B5E-688E-734C-8930-6C7B912B03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B2EAB96D-BBF4-0741-AFE0-E3DF47982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CE719C8C-C5E1-0F43-AF9A-A4A3CDC01EF0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094212D4-F022-BD45-AB49-FF9B279C5E1E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215ADF75-B11F-384C-9D9A-BC1BE1EEAB88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16A4656B-97A8-884D-B5EB-0DBF6E20511B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9FA10137-23A9-5745-ADE6-73D7EEA3BFCD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1065C43E-A8E6-594C-9FE0-E3A87277AF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81E3960C-5254-6746-A6A3-7CD3FFAFF95A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0914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524001" y="437398"/>
            <a:ext cx="9371179" cy="582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25424" y="1075494"/>
            <a:ext cx="3067754" cy="25063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>
            <a:spLocks/>
          </p:cNvSpPr>
          <p:nvPr/>
        </p:nvSpPr>
        <p:spPr>
          <a:xfrm>
            <a:off x="2209800" y="199637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 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3AAAFD07-7411-9847-ADBB-70C73FA12072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8AECDFB6-272B-0C45-93F5-1B34389A437D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09FD5229-C941-4C43-A8ED-8D3003C730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BFA680C0-D570-8047-94DE-4380F55461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DF864815-5FDF-9240-8060-588772254F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7B0746B0-255B-2041-B6AF-8A5C35FAE7DC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1A1D39F5-BA80-B54E-960E-944CD4CC4520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E409B714-CAFF-994E-A8FD-4F6DA4980035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CA021DD9-E685-814D-B547-F2A461973E9C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607054D9-819E-A144-B81C-E0697118FBE9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979C70B8-6DDC-2A4A-AFCB-BEA2924B6F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AAE5B5DE-DEDD-6746-9944-BC13910CD498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526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76">
            <a:extLst>
              <a:ext uri="{FF2B5EF4-FFF2-40B4-BE49-F238E27FC236}">
                <a16:creationId xmlns:a16="http://schemas.microsoft.com/office/drawing/2014/main" xmlns="" id="{77166A8A-81F5-C942-9A6C-6F771DAB5B85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524001" y="1580228"/>
            <a:ext cx="2845836" cy="29117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77">
            <a:extLst>
              <a:ext uri="{FF2B5EF4-FFF2-40B4-BE49-F238E27FC236}">
                <a16:creationId xmlns:a16="http://schemas.microsoft.com/office/drawing/2014/main" xmlns="" id="{83C069F2-FDF9-6C4E-AE58-081DC28648C4}"/>
              </a:ext>
            </a:extLst>
          </p:cNvPr>
          <p:cNvSpPr txBox="1">
            <a:spLocks/>
          </p:cNvSpPr>
          <p:nvPr/>
        </p:nvSpPr>
        <p:spPr>
          <a:xfrm>
            <a:off x="5491910" y="288578"/>
            <a:ext cx="3608100" cy="418800"/>
          </a:xfrm>
          <a:prstGeom prst="rect">
            <a:avLst/>
          </a:prstGeom>
          <a:solidFill>
            <a:srgbClr val="3874C6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Enseñanza y Aprendizaje</a:t>
            </a:r>
          </a:p>
        </p:txBody>
      </p:sp>
      <p:sp>
        <p:nvSpPr>
          <p:cNvPr id="4" name="Shape 78">
            <a:extLst>
              <a:ext uri="{FF2B5EF4-FFF2-40B4-BE49-F238E27FC236}">
                <a16:creationId xmlns:a16="http://schemas.microsoft.com/office/drawing/2014/main" xmlns="" id="{92368A8B-E2EC-854A-A869-54CBBB805A2B}"/>
              </a:ext>
            </a:extLst>
          </p:cNvPr>
          <p:cNvSpPr txBox="1">
            <a:spLocks/>
          </p:cNvSpPr>
          <p:nvPr/>
        </p:nvSpPr>
        <p:spPr>
          <a:xfrm>
            <a:off x="4269965" y="1389371"/>
            <a:ext cx="6051991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algn="just">
              <a:lnSpc>
                <a:spcPct val="115000"/>
              </a:lnSpc>
            </a:pPr>
            <a:r>
              <a:rPr lang="es" sz="2117" b="1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Diseñar, planificar e implementar</a:t>
            </a:r>
            <a:r>
              <a:rPr lang="es" sz="2117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procesos de aprendizaje a través de tecnologías digitales en las diferentes etapas del proceso, centrándose en </a:t>
            </a:r>
            <a:r>
              <a:rPr lang="es" sz="2117" b="1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procesos de enseñanza</a:t>
            </a:r>
            <a:r>
              <a:rPr lang="es" sz="2117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dirigidos por el docente hasta procesos centrados en el alumno. </a:t>
            </a:r>
          </a:p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Ser capaces de diseñar </a:t>
            </a:r>
            <a:r>
              <a:rPr lang="es" sz="2117" b="1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nuevas formas de aprendizaje</a:t>
            </a:r>
            <a:r>
              <a:rPr lang="es" sz="2117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, apoyadas por tecnologías digitales, para proporcionar orientación y apoyo a los alumnos, de forma individual y colectiva e </a:t>
            </a:r>
            <a:r>
              <a:rPr lang="es" sz="2117" b="1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iniciar, apoyar y guiar</a:t>
            </a:r>
            <a:r>
              <a:rPr lang="es" sz="2117" dirty="0">
                <a:solidFill>
                  <a:srgbClr val="0070C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tanto las actividades de aprendizaje autorreguladas, como colaborativas.</a:t>
            </a:r>
          </a:p>
          <a:p>
            <a:pPr marR="25401" algn="just">
              <a:lnSpc>
                <a:spcPct val="115000"/>
              </a:lnSpc>
            </a:pPr>
            <a:endParaRPr sz="2117" dirty="0">
              <a:solidFill>
                <a:srgbClr val="0070C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algn="just"/>
            <a:endParaRPr sz="1200" dirty="0">
              <a:solidFill>
                <a:srgbClr val="0070C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91673F9F-20DB-9D46-98B5-16C8746A2459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B5159E48-04D0-5445-9682-F64BCF7DA780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12993D51-8B5A-BF4B-AA48-C129EA479E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62FAFB2A-247E-9E4A-B292-47159EB963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90114EFC-FA83-214A-B8D5-11EA2993BD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E3A7E9AD-E260-8247-A685-F0AE2AC88551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8FB06CEF-976E-1A41-8358-72BDE46D7860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88325516-5610-D844-8214-D11ECC15F9F1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9F0EFAF6-0830-3248-9B33-BACA6978440D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E5E8AC0A-D5FD-6D47-97E8-A069AA4FCCF8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B6AFDA30-FC8D-A348-8C2E-F15D64328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EDCE7E1E-1B48-4B46-9A84-6193DFA37A0E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570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296820" y="476151"/>
            <a:ext cx="9626758" cy="591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551592" y="3615460"/>
            <a:ext cx="3117214" cy="25418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>
            <a:spLocks/>
          </p:cNvSpPr>
          <p:nvPr/>
        </p:nvSpPr>
        <p:spPr>
          <a:xfrm>
            <a:off x="2072972" y="251799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9E013FD3-D3BC-D543-A32E-8C39CFB412AD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6116F66E-1178-D348-A31E-ADCF63DDF992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BAA3998E-E64C-7D41-9EB6-45C9E2C79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C7A575A4-0DEA-C245-AFA7-778AB1C642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DBDDC7DF-1D69-8244-AA9D-B60116114B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EECB124E-E620-C34F-9DA0-9BFF891CF9A9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E9ED0EEA-213E-FA49-A2D3-8F242CC179AA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3654DF4B-6B7F-F744-ACFA-4889CAEC952B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FFB0107A-6575-AE41-8428-174E92C93174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F34BA211-2D09-454C-AB5A-C5147525B290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8A6540F6-F68B-F943-9923-AF4A13FC96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93BE466C-C624-1E47-BF42-6F8470D9C681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3370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84">
            <a:extLst>
              <a:ext uri="{FF2B5EF4-FFF2-40B4-BE49-F238E27FC236}">
                <a16:creationId xmlns:a16="http://schemas.microsoft.com/office/drawing/2014/main" xmlns="" id="{FAED4B98-FB64-4D40-839A-DF972877BAE5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632295" y="2034116"/>
            <a:ext cx="3017461" cy="28178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85">
            <a:extLst>
              <a:ext uri="{FF2B5EF4-FFF2-40B4-BE49-F238E27FC236}">
                <a16:creationId xmlns:a16="http://schemas.microsoft.com/office/drawing/2014/main" xmlns="" id="{FCE8A521-4EBB-6546-9F6B-9152DE081420}"/>
              </a:ext>
            </a:extLst>
          </p:cNvPr>
          <p:cNvSpPr txBox="1">
            <a:spLocks/>
          </p:cNvSpPr>
          <p:nvPr/>
        </p:nvSpPr>
        <p:spPr>
          <a:xfrm>
            <a:off x="5507099" y="433394"/>
            <a:ext cx="3608100" cy="418800"/>
          </a:xfrm>
          <a:prstGeom prst="rect">
            <a:avLst/>
          </a:prstGeom>
          <a:solidFill>
            <a:srgbClr val="02A0A2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 dirty="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Evaluación Digital</a:t>
            </a:r>
          </a:p>
        </p:txBody>
      </p:sp>
      <p:sp>
        <p:nvSpPr>
          <p:cNvPr id="4" name="Shape 86">
            <a:extLst>
              <a:ext uri="{FF2B5EF4-FFF2-40B4-BE49-F238E27FC236}">
                <a16:creationId xmlns:a16="http://schemas.microsoft.com/office/drawing/2014/main" xmlns="" id="{D4404FBE-0D7C-E44F-BCFC-13FD46AAA81D}"/>
              </a:ext>
            </a:extLst>
          </p:cNvPr>
          <p:cNvSpPr txBox="1">
            <a:spLocks/>
          </p:cNvSpPr>
          <p:nvPr/>
        </p:nvSpPr>
        <p:spPr>
          <a:xfrm>
            <a:off x="4649755" y="1581516"/>
            <a:ext cx="5851077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Considerar cómo las tecnologías digitales pueden </a:t>
            </a:r>
            <a:r>
              <a:rPr lang="es" sz="2117" b="1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mejorar las estrategias de evaluación </a:t>
            </a: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existentes, así como de qué forma utilizarlas para crear o facilitar enfoques de evaluación </a:t>
            </a:r>
            <a:r>
              <a:rPr lang="es" sz="2117" b="1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innovadores</a:t>
            </a: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.</a:t>
            </a:r>
            <a:b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</a:br>
            <a:endParaRPr lang="es" sz="2117" dirty="0">
              <a:solidFill>
                <a:srgbClr val="67B596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marR="25401" algn="just">
              <a:lnSpc>
                <a:spcPct val="115000"/>
              </a:lnSpc>
            </a:pPr>
            <a:r>
              <a:rPr lang="es" sz="2117" b="1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Analizar e interpretar </a:t>
            </a: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información obtenida por evaluaciones digitales y usarla para ayudar a tomar decisiones,  </a:t>
            </a:r>
            <a:r>
              <a:rPr lang="es" sz="2117" b="1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monitorear</a:t>
            </a: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directamente el progreso del alumno, facilitar la </a:t>
            </a:r>
            <a:r>
              <a:rPr lang="es" sz="2117" b="1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retroalimentación</a:t>
            </a:r>
            <a:r>
              <a:rPr lang="es" sz="2117" dirty="0">
                <a:solidFill>
                  <a:srgbClr val="67B596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y permitir que los educadores evalúen y adapten sus estrategias de enseñanza.</a:t>
            </a:r>
          </a:p>
          <a:p>
            <a:pPr marR="25401" algn="just">
              <a:lnSpc>
                <a:spcPct val="115000"/>
              </a:lnSpc>
            </a:pPr>
            <a:endParaRPr sz="2117" b="1" dirty="0">
              <a:solidFill>
                <a:srgbClr val="67B596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marR="25401" algn="just">
              <a:lnSpc>
                <a:spcPct val="115000"/>
              </a:lnSpc>
            </a:pPr>
            <a:endParaRPr sz="2117" dirty="0">
              <a:solidFill>
                <a:srgbClr val="67B596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algn="just"/>
            <a:endParaRPr sz="1200" dirty="0">
              <a:solidFill>
                <a:srgbClr val="67B596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93AB9F5A-3A01-494D-861F-D9F8F78BED84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5191DF5C-154B-A04A-8251-67F53B0881B0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1E3DD2FF-78E8-2249-9BBE-A714410F17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B66C65A8-9C43-8741-9D2A-9CE9AB5855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6A09D72E-D044-3D49-A696-4661264F0D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E942CB00-AA33-334E-98D1-57F4E1BB87DC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481A820F-2432-B143-952D-C4854E333BB9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E665C41C-6806-D745-B127-BE476E6A6309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3D72F864-F8D7-7143-B32B-432E95EBF79D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EDC3F3FC-CDF9-FC4C-A8DA-70B40597A3EC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AEB0B414-D39E-0C43-886E-0B2297B74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1D406EC4-B888-7F49-A665-75789F32EB71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8841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339416" y="476151"/>
            <a:ext cx="9655155" cy="5771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081344" y="1848550"/>
            <a:ext cx="2302844" cy="34216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>
            <a:spLocks/>
          </p:cNvSpPr>
          <p:nvPr/>
        </p:nvSpPr>
        <p:spPr>
          <a:xfrm>
            <a:off x="2280793" y="264921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6A90BC57-96CA-D549-A79D-D7DF8B6C4286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2DCC598B-5F53-2B48-8FB7-26EBEA307D46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E54604DA-9DFE-174B-B8C1-764493F789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E650B11B-783B-F64C-926A-EA92828D7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C63FC421-EFD0-B049-9963-AFA668389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A3B4890D-01DA-D245-873E-D0736DA4B0AB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9962956B-F240-184F-90D7-B8D960073AEA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ED711B66-74CD-D44F-94F4-4E0AF01691CE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FD15A394-3368-2B4E-BEAD-19FC2D1E0876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FFBE1A89-A678-6B42-B5E4-90A1CA7DAE1A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6BC20E2D-FB5F-264C-BC97-AD39A05C79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1492C0FE-F925-8342-934D-02B3BCE86C86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76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92">
            <a:extLst>
              <a:ext uri="{FF2B5EF4-FFF2-40B4-BE49-F238E27FC236}">
                <a16:creationId xmlns:a16="http://schemas.microsoft.com/office/drawing/2014/main" xmlns="" id="{556BFA12-73DE-E340-AA9E-C4DD8431A5A8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268992" y="1178498"/>
            <a:ext cx="3257021" cy="41466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93">
            <a:extLst>
              <a:ext uri="{FF2B5EF4-FFF2-40B4-BE49-F238E27FC236}">
                <a16:creationId xmlns:a16="http://schemas.microsoft.com/office/drawing/2014/main" xmlns="" id="{DC5E2217-B1B6-BE47-BB6D-B4AC5FB33E40}"/>
              </a:ext>
            </a:extLst>
          </p:cNvPr>
          <p:cNvSpPr txBox="1">
            <a:spLocks/>
          </p:cNvSpPr>
          <p:nvPr/>
        </p:nvSpPr>
        <p:spPr>
          <a:xfrm>
            <a:off x="2256575" y="229616"/>
            <a:ext cx="3608100" cy="418800"/>
          </a:xfrm>
          <a:prstGeom prst="rect">
            <a:avLst/>
          </a:prstGeom>
          <a:solidFill>
            <a:srgbClr val="603785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Empoderar al alumnado</a:t>
            </a:r>
          </a:p>
        </p:txBody>
      </p:sp>
      <p:sp>
        <p:nvSpPr>
          <p:cNvPr id="6" name="Shape 94">
            <a:extLst>
              <a:ext uri="{FF2B5EF4-FFF2-40B4-BE49-F238E27FC236}">
                <a16:creationId xmlns:a16="http://schemas.microsoft.com/office/drawing/2014/main" xmlns="" id="{C8B080B0-6BA2-8647-8FD6-A9A44BCB247F}"/>
              </a:ext>
            </a:extLst>
          </p:cNvPr>
          <p:cNvSpPr txBox="1">
            <a:spLocks/>
          </p:cNvSpPr>
          <p:nvPr/>
        </p:nvSpPr>
        <p:spPr>
          <a:xfrm>
            <a:off x="1986351" y="1303054"/>
            <a:ext cx="5195999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Apoyar estrategias pedagógicas </a:t>
            </a:r>
            <a:r>
              <a:rPr lang="es" sz="2117" b="1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centradas en el alumno</a:t>
            </a: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y aumentar su participación activa en el proceso de aprendizaje. </a:t>
            </a:r>
          </a:p>
          <a:p>
            <a:pPr marR="25401" algn="just">
              <a:lnSpc>
                <a:spcPct val="115000"/>
              </a:lnSpc>
            </a:pPr>
            <a:endParaRPr lang="es" sz="2117" dirty="0">
              <a:solidFill>
                <a:srgbClr val="7030A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Facilitar el </a:t>
            </a:r>
            <a:r>
              <a:rPr lang="es" sz="2117" b="1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compromiso activo </a:t>
            </a: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de los alumnos, contribuir a apoyar la </a:t>
            </a:r>
            <a:r>
              <a:rPr lang="es" sz="2117" b="1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diferenciación</a:t>
            </a: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en el aula y la educación </a:t>
            </a:r>
            <a:r>
              <a:rPr lang="es" sz="2117" b="1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personalizada</a:t>
            </a:r>
            <a:r>
              <a:rPr lang="es" sz="2117" dirty="0">
                <a:solidFill>
                  <a:srgbClr val="7030A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mediante actividades de aprendizaje adaptadas al nivel de competencia, intereses y necesidades de aprendizaje de cada alumno. </a:t>
            </a:r>
          </a:p>
          <a:p>
            <a:pPr marR="25401" algn="just">
              <a:lnSpc>
                <a:spcPct val="115000"/>
              </a:lnSpc>
            </a:pPr>
            <a:endParaRPr sz="2117" b="1" dirty="0">
              <a:solidFill>
                <a:srgbClr val="7030A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marR="25401" algn="just">
              <a:lnSpc>
                <a:spcPct val="115000"/>
              </a:lnSpc>
            </a:pPr>
            <a:endParaRPr sz="2117" dirty="0">
              <a:solidFill>
                <a:srgbClr val="7030A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algn="just"/>
            <a:endParaRPr sz="1200" dirty="0">
              <a:solidFill>
                <a:srgbClr val="7030A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2F259C41-E17E-6743-9EAB-851F4AA3007B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611B3FC1-A0D5-8B4B-AF24-1CC35B5903E6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xmlns="" id="{1546D2D7-CBDD-AA42-93FE-0A108C7DF5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1" name="Rectangle 211">
                <a:extLst>
                  <a:ext uri="{FF2B5EF4-FFF2-40B4-BE49-F238E27FC236}">
                    <a16:creationId xmlns:a16="http://schemas.microsoft.com/office/drawing/2014/main" xmlns="" id="{7ACE7762-8EAE-6A40-A5E4-BF83E8189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2" name="Rectangle 218">
                <a:extLst>
                  <a:ext uri="{FF2B5EF4-FFF2-40B4-BE49-F238E27FC236}">
                    <a16:creationId xmlns:a16="http://schemas.microsoft.com/office/drawing/2014/main" xmlns="" id="{D8BA8E26-10DE-C643-97C0-044321F8FB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Shape 475">
                <a:extLst>
                  <a:ext uri="{FF2B5EF4-FFF2-40B4-BE49-F238E27FC236}">
                    <a16:creationId xmlns:a16="http://schemas.microsoft.com/office/drawing/2014/main" xmlns="" id="{EE90FAB9-984D-9D41-8C87-609D8FB5FA5B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Rectangle 100">
                <a:extLst>
                  <a:ext uri="{FF2B5EF4-FFF2-40B4-BE49-F238E27FC236}">
                    <a16:creationId xmlns:a16="http://schemas.microsoft.com/office/drawing/2014/main" xmlns="" id="{0FC5D283-8ABA-7148-B3A7-B4E01B3FD690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3">
                <a:extLst>
                  <a:ext uri="{FF2B5EF4-FFF2-40B4-BE49-F238E27FC236}">
                    <a16:creationId xmlns:a16="http://schemas.microsoft.com/office/drawing/2014/main" xmlns="" id="{6212D32F-37E7-4348-B049-6EA79A5B0E0D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4">
                <a:extLst>
                  <a:ext uri="{FF2B5EF4-FFF2-40B4-BE49-F238E27FC236}">
                    <a16:creationId xmlns:a16="http://schemas.microsoft.com/office/drawing/2014/main" xmlns="" id="{5CA53366-D5AC-DA4F-A7E1-3187317CA5BB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7" name="Rectangle 105">
                <a:extLst>
                  <a:ext uri="{FF2B5EF4-FFF2-40B4-BE49-F238E27FC236}">
                    <a16:creationId xmlns:a16="http://schemas.microsoft.com/office/drawing/2014/main" xmlns="" id="{75D0058C-E713-874C-B19E-E6EACF043CA4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xmlns="" id="{FAE46DB7-B3E8-5E44-BA8A-FF13A54C66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9" name="Rectangle 101">
              <a:extLst>
                <a:ext uri="{FF2B5EF4-FFF2-40B4-BE49-F238E27FC236}">
                  <a16:creationId xmlns:a16="http://schemas.microsoft.com/office/drawing/2014/main" xmlns="" id="{9AEBBFF6-F554-9C44-8C04-8399CA54C72F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8571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1254223" y="476150"/>
            <a:ext cx="9413776" cy="552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8163667" y="1895036"/>
            <a:ext cx="2094461" cy="30823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>
            <a:spLocks/>
          </p:cNvSpPr>
          <p:nvPr/>
        </p:nvSpPr>
        <p:spPr>
          <a:xfrm>
            <a:off x="2341671" y="237428"/>
            <a:ext cx="7772400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117" b="1" dirty="0"/>
              <a:t>COMPETENCIAS DIGITALES DOCENTES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C441BC8-6D44-0944-B3A1-8E65194AD39A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8DCC4DA6-A3A2-084C-944A-451EBBCA4C5D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E347ECEB-F157-FB4A-A2AA-59785E45F1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5C8F5F2C-0A92-464C-AB6F-51F48365C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9ACB87F0-FC05-5F4A-A37D-954B6F7881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6E0F068F-D326-1B4C-8FDF-95AE7B30B3AD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3BD5B303-8BE8-7041-807D-0A6B450E6E3D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D434DC17-4CAC-5F4B-85B7-EAE0441C43CD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5A2CDCEC-D47A-4E42-A7EB-F08D17A9378D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A3D54C65-A134-1845-93CF-77FF19E20C6C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694FB71E-BE46-1C46-A9D9-1413F8712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A48CB63E-75B5-EE49-9D6E-F72A3677D5F4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2979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00">
            <a:extLst>
              <a:ext uri="{FF2B5EF4-FFF2-40B4-BE49-F238E27FC236}">
                <a16:creationId xmlns:a16="http://schemas.microsoft.com/office/drawing/2014/main" xmlns="" id="{B25DEFB4-2F55-5E40-8BCD-F05413F989CE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049057" y="1427801"/>
            <a:ext cx="3436671" cy="40905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01">
            <a:extLst>
              <a:ext uri="{FF2B5EF4-FFF2-40B4-BE49-F238E27FC236}">
                <a16:creationId xmlns:a16="http://schemas.microsoft.com/office/drawing/2014/main" xmlns="" id="{5EAF734E-AF39-2B48-8E68-DF3D3474CC44}"/>
              </a:ext>
            </a:extLst>
          </p:cNvPr>
          <p:cNvSpPr txBox="1">
            <a:spLocks/>
          </p:cNvSpPr>
          <p:nvPr/>
        </p:nvSpPr>
        <p:spPr>
          <a:xfrm>
            <a:off x="2506019" y="193529"/>
            <a:ext cx="4056300" cy="418800"/>
          </a:xfrm>
          <a:prstGeom prst="rect">
            <a:avLst/>
          </a:prstGeom>
          <a:solidFill>
            <a:srgbClr val="D03759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s" sz="2117" b="1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Facilitar las Competencias Digitales al alumnado</a:t>
            </a:r>
          </a:p>
        </p:txBody>
      </p:sp>
      <p:sp>
        <p:nvSpPr>
          <p:cNvPr id="6" name="Shape 102">
            <a:extLst>
              <a:ext uri="{FF2B5EF4-FFF2-40B4-BE49-F238E27FC236}">
                <a16:creationId xmlns:a16="http://schemas.microsoft.com/office/drawing/2014/main" xmlns="" id="{921B4C26-128E-D24C-B85C-9CE3F1F89B75}"/>
              </a:ext>
            </a:extLst>
          </p:cNvPr>
          <p:cNvSpPr txBox="1">
            <a:spLocks/>
          </p:cNvSpPr>
          <p:nvPr/>
        </p:nvSpPr>
        <p:spPr>
          <a:xfrm>
            <a:off x="1981331" y="1293207"/>
            <a:ext cx="4641182" cy="155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25401" algn="just">
              <a:lnSpc>
                <a:spcPct val="115000"/>
              </a:lnSpc>
            </a:pPr>
            <a:r>
              <a:rPr lang="es" sz="2117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Permitir y facilitar que el alumnado busque de forma crítica y fiable </a:t>
            </a:r>
            <a:r>
              <a:rPr lang="es" sz="2117" b="1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información</a:t>
            </a:r>
            <a:r>
              <a:rPr lang="es" sz="2117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en internet, se </a:t>
            </a:r>
            <a:r>
              <a:rPr lang="es" sz="2117" b="1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comunique</a:t>
            </a:r>
            <a:r>
              <a:rPr lang="es" sz="2117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a través de herramientas digitales con otros compañeros, profesores y familia, </a:t>
            </a:r>
            <a:r>
              <a:rPr lang="es" sz="2117" b="1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diseñe contenido digital</a:t>
            </a:r>
            <a:r>
              <a:rPr lang="es" sz="2117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acorde con los objetivos curriculares. Educar al alumnado en el </a:t>
            </a:r>
            <a:r>
              <a:rPr lang="es" sz="2117" b="1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uso seguro</a:t>
            </a:r>
            <a:r>
              <a:rPr lang="es" sz="2117" dirty="0">
                <a:solidFill>
                  <a:srgbClr val="FF0000"/>
                </a:solidFill>
                <a:highlight>
                  <a:srgbClr val="FFFFFF"/>
                </a:highlight>
                <a:latin typeface="Didact Gothic"/>
                <a:ea typeface="Didact Gothic"/>
                <a:cs typeface="Didact Gothic"/>
                <a:sym typeface="Didact Gothic"/>
              </a:rPr>
              <a:t> de la web y en normas de comportamiento digital.</a:t>
            </a:r>
          </a:p>
          <a:p>
            <a:pPr marR="25401" algn="just">
              <a:lnSpc>
                <a:spcPct val="115000"/>
              </a:lnSpc>
            </a:pPr>
            <a:endParaRPr sz="2117" dirty="0">
              <a:solidFill>
                <a:srgbClr val="FF0000"/>
              </a:solidFill>
              <a:highlight>
                <a:srgbClr val="FFFFFF"/>
              </a:highlight>
              <a:latin typeface="Didact Gothic"/>
              <a:ea typeface="Didact Gothic"/>
              <a:cs typeface="Didact Gothic"/>
              <a:sym typeface="Didact Gothic"/>
            </a:endParaRPr>
          </a:p>
          <a:p>
            <a:pPr algn="just"/>
            <a:endParaRPr sz="1200" dirty="0">
              <a:solidFill>
                <a:srgbClr val="FF00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E55236FE-A409-5346-A9BA-2C8A10801037}"/>
              </a:ext>
            </a:extLst>
          </p:cNvPr>
          <p:cNvGrpSpPr/>
          <p:nvPr/>
        </p:nvGrpSpPr>
        <p:grpSpPr>
          <a:xfrm>
            <a:off x="0" y="0"/>
            <a:ext cx="13106399" cy="6645434"/>
            <a:chOff x="0" y="-3374"/>
            <a:chExt cx="13106399" cy="664543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83ABDCF1-0C13-624D-B0BC-309B7D08303B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xmlns="" id="{43093CDC-FA33-1D4D-8343-5AC2F6E3F5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1" name="Rectangle 211">
                <a:extLst>
                  <a:ext uri="{FF2B5EF4-FFF2-40B4-BE49-F238E27FC236}">
                    <a16:creationId xmlns:a16="http://schemas.microsoft.com/office/drawing/2014/main" xmlns="" id="{83B40408-9DB3-D648-B3D6-763F603A39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2" name="Rectangle 218">
                <a:extLst>
                  <a:ext uri="{FF2B5EF4-FFF2-40B4-BE49-F238E27FC236}">
                    <a16:creationId xmlns:a16="http://schemas.microsoft.com/office/drawing/2014/main" xmlns="" id="{012836F0-367A-854B-A574-5A58381051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Shape 475">
                <a:extLst>
                  <a:ext uri="{FF2B5EF4-FFF2-40B4-BE49-F238E27FC236}">
                    <a16:creationId xmlns:a16="http://schemas.microsoft.com/office/drawing/2014/main" xmlns="" id="{40D52D36-161F-9E4D-A1E1-BB28104A6CF9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Rectangle 100">
                <a:extLst>
                  <a:ext uri="{FF2B5EF4-FFF2-40B4-BE49-F238E27FC236}">
                    <a16:creationId xmlns:a16="http://schemas.microsoft.com/office/drawing/2014/main" xmlns="" id="{7FCDCEB4-6516-8B4F-BE5D-9C0E03DBA059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3">
                <a:extLst>
                  <a:ext uri="{FF2B5EF4-FFF2-40B4-BE49-F238E27FC236}">
                    <a16:creationId xmlns:a16="http://schemas.microsoft.com/office/drawing/2014/main" xmlns="" id="{00E111B1-4A18-0341-BFBA-D85DF3D45244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4">
                <a:extLst>
                  <a:ext uri="{FF2B5EF4-FFF2-40B4-BE49-F238E27FC236}">
                    <a16:creationId xmlns:a16="http://schemas.microsoft.com/office/drawing/2014/main" xmlns="" id="{D0107045-2BFA-1642-98B7-7810F73A2C03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7" name="Rectangle 105">
                <a:extLst>
                  <a:ext uri="{FF2B5EF4-FFF2-40B4-BE49-F238E27FC236}">
                    <a16:creationId xmlns:a16="http://schemas.microsoft.com/office/drawing/2014/main" xmlns="" id="{C38B8C03-4B57-EF4E-8DFF-B0896DD4EEC4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xmlns="" id="{E7C04DAE-8AD4-9142-BBBA-E3BCF840E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9" name="Rectangle 101">
              <a:extLst>
                <a:ext uri="{FF2B5EF4-FFF2-40B4-BE49-F238E27FC236}">
                  <a16:creationId xmlns:a16="http://schemas.microsoft.com/office/drawing/2014/main" xmlns="" id="{9CD4CEDC-4769-4A43-BA9C-E569CFABB3BA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7279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34EB7327-5FC2-AD41-9FAE-6A7AA3D88BAE}"/>
              </a:ext>
            </a:extLst>
          </p:cNvPr>
          <p:cNvSpPr/>
          <p:nvPr/>
        </p:nvSpPr>
        <p:spPr>
          <a:xfrm>
            <a:off x="8277771" y="688295"/>
            <a:ext cx="2357422" cy="14138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dirty="0"/>
              <a:t>Cualquiera puede ser formador, profesor, orientador o alumno</a:t>
            </a: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xmlns="" id="{65F638E8-7D8D-6B4A-9F6F-3B49CEA26DBA}"/>
              </a:ext>
            </a:extLst>
          </p:cNvPr>
          <p:cNvSpPr txBox="1"/>
          <p:nvPr/>
        </p:nvSpPr>
        <p:spPr>
          <a:xfrm>
            <a:off x="3705833" y="1025881"/>
            <a:ext cx="450059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srgbClr val="FFFFFF"/>
                </a:solidFill>
                <a:ea typeface="MS PGothic" pitchFamily="34" charset="-128"/>
              </a:rPr>
              <a:t>Personas que aprenden</a:t>
            </a:r>
          </a:p>
        </p:txBody>
      </p:sp>
      <p:sp>
        <p:nvSpPr>
          <p:cNvPr id="6" name="5 CuadroTexto">
            <a:extLst>
              <a:ext uri="{FF2B5EF4-FFF2-40B4-BE49-F238E27FC236}">
                <a16:creationId xmlns:a16="http://schemas.microsoft.com/office/drawing/2014/main" xmlns="" id="{E3BBD949-AE8D-F843-9D9E-C36434DCEC3F}"/>
              </a:ext>
            </a:extLst>
          </p:cNvPr>
          <p:cNvSpPr txBox="1"/>
          <p:nvPr/>
        </p:nvSpPr>
        <p:spPr>
          <a:xfrm>
            <a:off x="1705569" y="4883533"/>
            <a:ext cx="3071834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dirty="0">
                <a:solidFill>
                  <a:srgbClr val="FFFFFF"/>
                </a:solidFill>
                <a:ea typeface="MS PGothic" pitchFamily="34" charset="-128"/>
              </a:rPr>
              <a:t>Competencias </a:t>
            </a:r>
          </a:p>
          <a:p>
            <a:pPr algn="ctr">
              <a:defRPr/>
            </a:pPr>
            <a:r>
              <a:rPr lang="es-ES" dirty="0">
                <a:solidFill>
                  <a:srgbClr val="FFFFFF"/>
                </a:solidFill>
                <a:ea typeface="MS PGothic" pitchFamily="34" charset="-128"/>
              </a:rPr>
              <a:t>y </a:t>
            </a:r>
          </a:p>
          <a:p>
            <a:pPr algn="ctr">
              <a:defRPr/>
            </a:pPr>
            <a:r>
              <a:rPr lang="es-ES" dirty="0">
                <a:solidFill>
                  <a:srgbClr val="FFFFFF"/>
                </a:solidFill>
                <a:ea typeface="MS PGothic" pitchFamily="34" charset="-128"/>
              </a:rPr>
              <a:t>contenidos</a:t>
            </a: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2F6D27F8-F5F0-1A4D-AE84-8632DD494F70}"/>
              </a:ext>
            </a:extLst>
          </p:cNvPr>
          <p:cNvSpPr txBox="1"/>
          <p:nvPr/>
        </p:nvSpPr>
        <p:spPr>
          <a:xfrm>
            <a:off x="7063419" y="4812095"/>
            <a:ext cx="3071834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ea typeface="MS PGothic" pitchFamily="34" charset="-128"/>
              </a:rPr>
              <a:t>AMBIENTE</a:t>
            </a:r>
          </a:p>
          <a:p>
            <a:pPr algn="ctr">
              <a:defRPr/>
            </a:pPr>
            <a:r>
              <a:rPr lang="es-ES">
                <a:solidFill>
                  <a:srgbClr val="FFFFFF"/>
                </a:solidFill>
                <a:ea typeface="MS PGothic" pitchFamily="34" charset="-128"/>
              </a:rPr>
              <a:t>Herramientas disponibles, facilidades, servicios</a:t>
            </a:r>
          </a:p>
        </p:txBody>
      </p:sp>
      <p:grpSp>
        <p:nvGrpSpPr>
          <p:cNvPr id="3" name="20 Grupo">
            <a:extLst>
              <a:ext uri="{FF2B5EF4-FFF2-40B4-BE49-F238E27FC236}">
                <a16:creationId xmlns:a16="http://schemas.microsoft.com/office/drawing/2014/main" xmlns="" id="{2EB498A5-6CFA-DC40-B1C6-07C7813E904F}"/>
              </a:ext>
            </a:extLst>
          </p:cNvPr>
          <p:cNvGrpSpPr>
            <a:grpSpLocks/>
          </p:cNvGrpSpPr>
          <p:nvPr/>
        </p:nvGrpSpPr>
        <p:grpSpPr bwMode="auto">
          <a:xfrm>
            <a:off x="3205787" y="1427531"/>
            <a:ext cx="6000750" cy="4132262"/>
            <a:chOff x="1785918" y="2643182"/>
            <a:chExt cx="6000792" cy="3573488"/>
          </a:xfrm>
        </p:grpSpPr>
        <p:cxnSp>
          <p:nvCxnSpPr>
            <p:cNvPr id="10" name="9 Conector recto de flecha">
              <a:extLst>
                <a:ext uri="{FF2B5EF4-FFF2-40B4-BE49-F238E27FC236}">
                  <a16:creationId xmlns:a16="http://schemas.microsoft.com/office/drawing/2014/main" xmlns="" id="{A42C55E9-0EB2-BB45-B196-EC3E6A3DA1E0}"/>
                </a:ext>
              </a:extLst>
            </p:cNvPr>
            <p:cNvCxnSpPr/>
            <p:nvPr/>
          </p:nvCxnSpPr>
          <p:spPr>
            <a:xfrm rot="5400000" flipH="1" flipV="1">
              <a:off x="892607" y="3536493"/>
              <a:ext cx="2929629" cy="114300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>
              <a:extLst>
                <a:ext uri="{FF2B5EF4-FFF2-40B4-BE49-F238E27FC236}">
                  <a16:creationId xmlns:a16="http://schemas.microsoft.com/office/drawing/2014/main" xmlns="" id="{719B0024-4435-3A48-BD0B-6717EDC70A99}"/>
                </a:ext>
              </a:extLst>
            </p:cNvPr>
            <p:cNvCxnSpPr/>
            <p:nvPr/>
          </p:nvCxnSpPr>
          <p:spPr>
            <a:xfrm rot="16200000" flipH="1">
              <a:off x="5608152" y="3250104"/>
              <a:ext cx="2785481" cy="1571636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xmlns="" id="{8C8372A3-1CBB-E94E-A60E-A17E885DB2C0}"/>
                </a:ext>
              </a:extLst>
            </p:cNvPr>
            <p:cNvCxnSpPr/>
            <p:nvPr/>
          </p:nvCxnSpPr>
          <p:spPr>
            <a:xfrm>
              <a:off x="3357554" y="6215298"/>
              <a:ext cx="2286016" cy="1372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21 Grupo">
            <a:extLst>
              <a:ext uri="{FF2B5EF4-FFF2-40B4-BE49-F238E27FC236}">
                <a16:creationId xmlns:a16="http://schemas.microsoft.com/office/drawing/2014/main" xmlns="" id="{E7EAAF6A-6A48-0A4C-9D8E-36721A908D4F}"/>
              </a:ext>
            </a:extLst>
          </p:cNvPr>
          <p:cNvGrpSpPr>
            <a:grpSpLocks/>
          </p:cNvGrpSpPr>
          <p:nvPr/>
        </p:nvGrpSpPr>
        <p:grpSpPr bwMode="auto">
          <a:xfrm>
            <a:off x="4134474" y="1597394"/>
            <a:ext cx="3929062" cy="3286125"/>
            <a:chOff x="2714612" y="2643976"/>
            <a:chExt cx="3929088" cy="2928164"/>
          </a:xfrm>
        </p:grpSpPr>
        <p:sp>
          <p:nvSpPr>
            <p:cNvPr id="8" name="7 CuadroTexto">
              <a:extLst>
                <a:ext uri="{FF2B5EF4-FFF2-40B4-BE49-F238E27FC236}">
                  <a16:creationId xmlns:a16="http://schemas.microsoft.com/office/drawing/2014/main" xmlns="" id="{A504FD16-1F80-8C42-924D-E67BF17E7320}"/>
                </a:ext>
              </a:extLst>
            </p:cNvPr>
            <p:cNvSpPr txBox="1"/>
            <p:nvPr/>
          </p:nvSpPr>
          <p:spPr>
            <a:xfrm>
              <a:off x="2857488" y="3500438"/>
              <a:ext cx="3071834" cy="85017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2800">
                  <a:solidFill>
                    <a:srgbClr val="FFFFFF"/>
                  </a:solidFill>
                  <a:ea typeface="MS PGothic" pitchFamily="34" charset="-128"/>
                </a:rPr>
                <a:t>Actividades de aprendizaje</a:t>
              </a:r>
            </a:p>
          </p:txBody>
        </p:sp>
        <p:cxnSp>
          <p:nvCxnSpPr>
            <p:cNvPr id="16" name="15 Conector recto de flecha">
              <a:extLst>
                <a:ext uri="{FF2B5EF4-FFF2-40B4-BE49-F238E27FC236}">
                  <a16:creationId xmlns:a16="http://schemas.microsoft.com/office/drawing/2014/main" xmlns="" id="{4EF541A9-C386-8546-A31C-C0D9CFCEAB0F}"/>
                </a:ext>
              </a:extLst>
            </p:cNvPr>
            <p:cNvCxnSpPr/>
            <p:nvPr/>
          </p:nvCxnSpPr>
          <p:spPr>
            <a:xfrm rot="5400000">
              <a:off x="4072740" y="3071798"/>
              <a:ext cx="857231" cy="1587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 de flecha">
              <a:extLst>
                <a:ext uri="{FF2B5EF4-FFF2-40B4-BE49-F238E27FC236}">
                  <a16:creationId xmlns:a16="http://schemas.microsoft.com/office/drawing/2014/main" xmlns="" id="{873291CA-77BD-9042-A310-3B2F9B43D283}"/>
                </a:ext>
              </a:extLst>
            </p:cNvPr>
            <p:cNvCxnSpPr/>
            <p:nvPr/>
          </p:nvCxnSpPr>
          <p:spPr>
            <a:xfrm rot="10800000" flipV="1">
              <a:off x="2714612" y="4429166"/>
              <a:ext cx="1714511" cy="1142974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 de flecha">
              <a:extLst>
                <a:ext uri="{FF2B5EF4-FFF2-40B4-BE49-F238E27FC236}">
                  <a16:creationId xmlns:a16="http://schemas.microsoft.com/office/drawing/2014/main" xmlns="" id="{8F2AD39C-2E8E-B340-AD3A-AA32D5A42392}"/>
                </a:ext>
              </a:extLst>
            </p:cNvPr>
            <p:cNvCxnSpPr/>
            <p:nvPr/>
          </p:nvCxnSpPr>
          <p:spPr>
            <a:xfrm rot="16200000" flipH="1">
              <a:off x="4996264" y="3852562"/>
              <a:ext cx="1045369" cy="224950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1A6D79B4-A236-1043-8E19-39E2E52EB5BF}"/>
              </a:ext>
            </a:extLst>
          </p:cNvPr>
          <p:cNvSpPr/>
          <p:nvPr/>
        </p:nvSpPr>
        <p:spPr>
          <a:xfrm>
            <a:off x="1419849" y="2740393"/>
            <a:ext cx="2667000" cy="14954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ES_tradnl" altLang="es-ES">
                <a:solidFill>
                  <a:srgbClr val="FFFFFF"/>
                </a:solidFill>
              </a:rPr>
              <a:t>Los contenidos están vinculados a la adquisición de competencias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0A37570B-77ED-494B-826F-B248A8AB8877}"/>
              </a:ext>
            </a:extLst>
          </p:cNvPr>
          <p:cNvSpPr/>
          <p:nvPr/>
        </p:nvSpPr>
        <p:spPr>
          <a:xfrm>
            <a:off x="7896849" y="2740393"/>
            <a:ext cx="2667000" cy="14954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70302020209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ES_tradnl" altLang="es-ES">
                <a:solidFill>
                  <a:srgbClr val="FFFFFF"/>
                </a:solidFill>
              </a:rPr>
              <a:t>Existen múltiples y variados ambientes de aprendizajes posibles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C64179A8-F04C-4447-A54C-86AECDD9C17F}"/>
              </a:ext>
            </a:extLst>
          </p:cNvPr>
          <p:cNvGrpSpPr/>
          <p:nvPr/>
        </p:nvGrpSpPr>
        <p:grpSpPr>
          <a:xfrm>
            <a:off x="0" y="0"/>
            <a:ext cx="13106399" cy="6645434"/>
            <a:chOff x="0" y="-3374"/>
            <a:chExt cx="13106399" cy="6645434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xmlns="" id="{26A25F68-F74E-8242-A746-9039AFC9409A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xmlns="" id="{9EB575CF-40A6-B446-B0DE-8582081E83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25" name="Rectangle 211">
                <a:extLst>
                  <a:ext uri="{FF2B5EF4-FFF2-40B4-BE49-F238E27FC236}">
                    <a16:creationId xmlns:a16="http://schemas.microsoft.com/office/drawing/2014/main" xmlns="" id="{B7E0AF0C-6DC1-4945-A382-9C74EB067D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26" name="Rectangle 218">
                <a:extLst>
                  <a:ext uri="{FF2B5EF4-FFF2-40B4-BE49-F238E27FC236}">
                    <a16:creationId xmlns:a16="http://schemas.microsoft.com/office/drawing/2014/main" xmlns="" id="{FB5F1640-05A8-DF4B-B304-3B6885A84D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" name="Shape 475">
                <a:extLst>
                  <a:ext uri="{FF2B5EF4-FFF2-40B4-BE49-F238E27FC236}">
                    <a16:creationId xmlns:a16="http://schemas.microsoft.com/office/drawing/2014/main" xmlns="" id="{8AE938E8-6C04-3542-AF5F-87DE6EFBE760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" name="Rectangle 100">
                <a:extLst>
                  <a:ext uri="{FF2B5EF4-FFF2-40B4-BE49-F238E27FC236}">
                    <a16:creationId xmlns:a16="http://schemas.microsoft.com/office/drawing/2014/main" xmlns="" id="{441C2871-C7A7-6C41-8F29-4D2D71A68B49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9" name="Rectangle 103">
                <a:extLst>
                  <a:ext uri="{FF2B5EF4-FFF2-40B4-BE49-F238E27FC236}">
                    <a16:creationId xmlns:a16="http://schemas.microsoft.com/office/drawing/2014/main" xmlns="" id="{D2ADA912-879A-214D-AE2E-A4428A9F2A41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" name="Rectangle 104">
                <a:extLst>
                  <a:ext uri="{FF2B5EF4-FFF2-40B4-BE49-F238E27FC236}">
                    <a16:creationId xmlns:a16="http://schemas.microsoft.com/office/drawing/2014/main" xmlns="" id="{28DD97C5-5984-F748-97A8-6D5E5D2DDB67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" name="Rectangle 105">
                <a:extLst>
                  <a:ext uri="{FF2B5EF4-FFF2-40B4-BE49-F238E27FC236}">
                    <a16:creationId xmlns:a16="http://schemas.microsoft.com/office/drawing/2014/main" xmlns="" id="{568233B0-D879-D944-B8E2-D6D167234DDF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xmlns="" id="{45BF6396-B761-F24F-82E4-74324E465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23" name="Rectangle 101">
              <a:extLst>
                <a:ext uri="{FF2B5EF4-FFF2-40B4-BE49-F238E27FC236}">
                  <a16:creationId xmlns:a16="http://schemas.microsoft.com/office/drawing/2014/main" xmlns="" id="{2A68E94D-06E3-DD4E-B6DC-238150230AD7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420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063289" y="1930851"/>
            <a:ext cx="3200944" cy="3105016"/>
          </a:xfrm>
          <a:prstGeom prst="ellipse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solidFill>
                  <a:schemeClr val="tx1"/>
                </a:solidFill>
              </a:rPr>
              <a:t>PRESENCIAL</a:t>
            </a:r>
          </a:p>
        </p:txBody>
      </p:sp>
      <p:sp>
        <p:nvSpPr>
          <p:cNvPr id="6" name="Elipse 5"/>
          <p:cNvSpPr/>
          <p:nvPr/>
        </p:nvSpPr>
        <p:spPr>
          <a:xfrm>
            <a:off x="7060434" y="1919230"/>
            <a:ext cx="3220663" cy="3105016"/>
          </a:xfrm>
          <a:prstGeom prst="ellipse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r>
              <a:rPr lang="es-ES" sz="3200" dirty="0">
                <a:solidFill>
                  <a:srgbClr val="000000"/>
                </a:solidFill>
              </a:rPr>
              <a:t>NO PRESENCIAL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368022" y="58969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516BFFF0-1839-D84B-886C-643CE5602276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xmlns="" id="{F29AA3E7-5445-FC40-B6C4-E7E4B27992A8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EF353812-5E2A-1348-A0CE-9EF1C26DFA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8" name="Rectangle 211">
                <a:extLst>
                  <a:ext uri="{FF2B5EF4-FFF2-40B4-BE49-F238E27FC236}">
                    <a16:creationId xmlns:a16="http://schemas.microsoft.com/office/drawing/2014/main" xmlns="" id="{58255FD6-9F11-8243-8E11-04D570AEA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9" name="Rectangle 218">
                <a:extLst>
                  <a:ext uri="{FF2B5EF4-FFF2-40B4-BE49-F238E27FC236}">
                    <a16:creationId xmlns:a16="http://schemas.microsoft.com/office/drawing/2014/main" xmlns="" id="{15ADC354-EB7C-524C-9D8A-18ACCD502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" name="Shape 475">
                <a:extLst>
                  <a:ext uri="{FF2B5EF4-FFF2-40B4-BE49-F238E27FC236}">
                    <a16:creationId xmlns:a16="http://schemas.microsoft.com/office/drawing/2014/main" xmlns="" id="{0F500ABA-88A9-474A-ABE1-A249137D2444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Rectangle 100">
                <a:extLst>
                  <a:ext uri="{FF2B5EF4-FFF2-40B4-BE49-F238E27FC236}">
                    <a16:creationId xmlns:a16="http://schemas.microsoft.com/office/drawing/2014/main" xmlns="" id="{34A7A4DA-D105-DF43-B79C-CDC86CDFF935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2" name="Rectangle 103">
                <a:extLst>
                  <a:ext uri="{FF2B5EF4-FFF2-40B4-BE49-F238E27FC236}">
                    <a16:creationId xmlns:a16="http://schemas.microsoft.com/office/drawing/2014/main" xmlns="" id="{BB3BAD43-4177-2144-976C-523F89F668FD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3" name="Rectangle 104">
                <a:extLst>
                  <a:ext uri="{FF2B5EF4-FFF2-40B4-BE49-F238E27FC236}">
                    <a16:creationId xmlns:a16="http://schemas.microsoft.com/office/drawing/2014/main" xmlns="" id="{9A5EB157-DAA8-0C46-A2FD-1054B4C01F92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4" name="Rectangle 105">
                <a:extLst>
                  <a:ext uri="{FF2B5EF4-FFF2-40B4-BE49-F238E27FC236}">
                    <a16:creationId xmlns:a16="http://schemas.microsoft.com/office/drawing/2014/main" xmlns="" id="{794C2938-D121-E540-9AA8-B1E3E72E1057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25" name="Imagen 24">
                <a:extLst>
                  <a:ext uri="{FF2B5EF4-FFF2-40B4-BE49-F238E27FC236}">
                    <a16:creationId xmlns:a16="http://schemas.microsoft.com/office/drawing/2014/main" xmlns="" id="{2514497A-3BFE-A24A-9831-5259E85E20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36" name="Rectangle 101">
              <a:extLst>
                <a:ext uri="{FF2B5EF4-FFF2-40B4-BE49-F238E27FC236}">
                  <a16:creationId xmlns:a16="http://schemas.microsoft.com/office/drawing/2014/main" xmlns="" id="{4BF6D1DF-1D63-1D47-B61F-1FF3548FF434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508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36 -0.00162 L 0.20541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4 0 L -0.20339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7838" y="365126"/>
            <a:ext cx="9699400" cy="60854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dirty="0">
                <a:cs typeface="+mj-cs"/>
              </a:rPr>
              <a:t>TIPOS DE ACTIVIDADES DE APRENDIZAJE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185386"/>
              </p:ext>
            </p:extLst>
          </p:nvPr>
        </p:nvGraphicFramePr>
        <p:xfrm>
          <a:off x="2253049" y="1198636"/>
          <a:ext cx="9144000" cy="5256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18506145-4554-824F-82F8-E1E69B5A5372}"/>
              </a:ext>
            </a:extLst>
          </p:cNvPr>
          <p:cNvGrpSpPr/>
          <p:nvPr/>
        </p:nvGrpSpPr>
        <p:grpSpPr>
          <a:xfrm>
            <a:off x="0" y="0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40CE1C8D-4F5F-E64E-8CEB-FB16875D2E44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6D4BD180-04D1-F745-AAE9-3BC01057D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50AA8A59-85B2-2C46-AE58-BC8834AB5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2F68657E-82E4-8E45-8CC0-3016FD5EB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596BB9EB-69CD-664B-9D01-DB9E50A34B76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18EDC16B-1268-5342-9712-8BA627E3A29D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00E01159-B314-774B-A60A-4C9428C7B334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47C80965-35B2-6047-97E9-96EF3F5AEAF1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2560A489-0218-DA4C-9E9A-0BECEB056651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F6BF6ACD-4CDE-0041-AB82-D23B9FDA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5EEBD494-11E0-244F-82A8-3B40B74601CC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4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8523DC-B203-9046-9BB7-83428EF68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110E74-6679-0B4C-AAA5-22F13C9BD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23CED8-6223-CE47-AB8A-68D893EB05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E029C2-5524-3A42-BF09-89E871585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212EF1-B68A-3C47-8BF1-03E8F6290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D91909-5C59-A741-9482-50D7196F4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A7E122-7CF4-8D42-BFE4-05F800152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475109-C445-4144-94B5-D52F85015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B1A9E3-120D-4B4E-9786-5CC582DC1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E642BF-3418-0845-AE41-56029E7D9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C6BDE9-CFF6-A844-A74A-263D098B0E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9DA48D-2F7A-514B-ABAA-689E17F5C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921B40-BA24-6E47-89AE-63C857262F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98E9D8-4756-054B-89C3-58ADA940D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xmlns="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xmlns="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xmlns="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xmlns="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xmlns="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xmlns="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xmlns="" id="{A9E667C5-2A48-4E0B-9EA2-3FED79C13585}"/>
              </a:ext>
            </a:extLst>
          </p:cNvPr>
          <p:cNvGrpSpPr/>
          <p:nvPr/>
        </p:nvGrpSpPr>
        <p:grpSpPr>
          <a:xfrm>
            <a:off x="-31024" y="-43181"/>
            <a:ext cx="12237559" cy="6887281"/>
            <a:chOff x="-31024" y="-43181"/>
            <a:chExt cx="12237559" cy="6887281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xmlns="" id="{63D1D100-1E44-45EC-A91C-87F6788DF65C}"/>
                </a:ext>
              </a:extLst>
            </p:cNvPr>
            <p:cNvSpPr/>
            <p:nvPr/>
          </p:nvSpPr>
          <p:spPr>
            <a:xfrm>
              <a:off x="-31024" y="-43181"/>
              <a:ext cx="12237559" cy="6887281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xmlns="" id="{F45B2646-6BB6-42E8-81E3-D85A03884C2C}"/>
                </a:ext>
              </a:extLst>
            </p:cNvPr>
            <p:cNvGrpSpPr/>
            <p:nvPr/>
          </p:nvGrpSpPr>
          <p:grpSpPr>
            <a:xfrm>
              <a:off x="2355555" y="-43181"/>
              <a:ext cx="6499619" cy="6887281"/>
              <a:chOff x="0" y="0"/>
              <a:chExt cx="8611053" cy="10994582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xmlns="" id="{3338C2AA-7D12-495F-AE53-8BFE95887EA8}"/>
                  </a:ext>
                </a:extLst>
              </p:cNvPr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xmlns="" id="{5CE865C2-BB42-43DB-82F7-B26E0C350139}"/>
                  </a:ext>
                </a:extLst>
              </p:cNvPr>
              <p:cNvSpPr/>
              <p:nvPr/>
            </p:nvSpPr>
            <p:spPr>
              <a:xfrm>
                <a:off x="1050999" y="302584"/>
                <a:ext cx="7560054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xmlns="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xmlns="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xmlns="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xmlns="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xmlns="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xmlns="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xmlns="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xmlns="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xmlns="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xmlns="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xmlns="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xmlns="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xmlns="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xmlns="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xmlns="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xmlns="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xmlns="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xmlns="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xmlns="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xmlns="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xmlns="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xmlns="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xmlns="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xmlns="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xmlns="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xmlns="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xmlns="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xmlns="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xmlns="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xmlns="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xmlns="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xmlns="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xmlns="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xmlns="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xmlns="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xmlns="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xmlns="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xmlns="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xmlns="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xmlns="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xmlns="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xmlns="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xmlns="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xmlns="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xmlns="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xmlns="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xmlns="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xmlns="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xmlns="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xmlns="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xmlns="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xmlns="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xmlns="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xmlns="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xmlns="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xmlns="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xmlns="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xmlns="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xmlns="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xmlns="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xmlns="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xmlns="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xmlns="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xmlns="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xmlns="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xmlns="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xmlns="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xmlns="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xmlns="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xmlns="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xmlns="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xmlns="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xmlns="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xmlns="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xmlns="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xmlns="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xmlns="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xmlns="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xmlns="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xmlns="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xmlns="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xmlns="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xmlns="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xmlns="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xmlns="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xmlns="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xmlns="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xmlns="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xmlns="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xmlns="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xmlns="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xmlns="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xmlns="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xmlns="" id="{4AC1B32B-0FC3-4B70-B248-6C0FC40289EE}"/>
                  </a:ext>
                </a:extLst>
              </p:cNvPr>
              <p:cNvSpPr/>
              <p:nvPr/>
            </p:nvSpPr>
            <p:spPr>
              <a:xfrm>
                <a:off x="2930910" y="8024879"/>
                <a:ext cx="3844819" cy="90819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GRACIAS POR SU ATENCIÓN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100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NOMBRE – Correo electrónico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xmlns="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xmlns="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xmlns="" id="{3D3C774B-0601-4DAB-ACD5-F37C10619BF5}"/>
                  </a:ext>
                </a:extLst>
              </p:cNvPr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27" y="6383521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99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862121" y="1930851"/>
            <a:ext cx="3200944" cy="3105016"/>
          </a:xfrm>
          <a:prstGeom prst="ellipse">
            <a:avLst/>
          </a:prstGeom>
          <a:noFill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solidFill>
                  <a:schemeClr val="tx1"/>
                </a:solidFill>
              </a:rPr>
              <a:t>REAL</a:t>
            </a:r>
          </a:p>
        </p:txBody>
      </p:sp>
      <p:sp>
        <p:nvSpPr>
          <p:cNvPr id="6" name="Elipse 5"/>
          <p:cNvSpPr/>
          <p:nvPr/>
        </p:nvSpPr>
        <p:spPr>
          <a:xfrm>
            <a:off x="6833479" y="1930851"/>
            <a:ext cx="3220663" cy="3105016"/>
          </a:xfrm>
          <a:prstGeom prst="ellipse">
            <a:avLst/>
          </a:prstGeom>
          <a:noFill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r>
              <a:rPr lang="es-ES" sz="3200" dirty="0">
                <a:solidFill>
                  <a:srgbClr val="000000"/>
                </a:solidFill>
              </a:rPr>
              <a:t>VIRTUAL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368022" y="58969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5E174EC4-F163-9943-850B-1319F9926115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CD29D329-1D1E-CA48-9BCA-895EC3FFD385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FDFF79B0-D4FA-2641-A352-56D3CC47F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44194172-EF66-6847-A423-A1153B741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F6AFDD9C-5269-524F-85B0-C83073718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FCCA6473-575A-6845-B655-3EFCF1B46C0E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659A965F-EA1E-4D48-8688-253D171652CF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697F2487-DD0C-764F-A337-0F59F307A594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5B071B09-A2A7-B440-BFF6-1B929F3235FB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30E9AF78-9DF6-C045-9A6F-0DE7B1DA2C7F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CD3FB0DB-CC0A-4F49-8BEB-FF1039BC2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D44B4E92-39A1-7043-AC4D-7A54905A3472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888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35 -0.00162 L 0.20547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4 -3.7037E-7 L -0.20339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063289" y="1930851"/>
            <a:ext cx="3200944" cy="310501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solidFill>
                  <a:schemeClr val="tx1"/>
                </a:solidFill>
              </a:rPr>
              <a:t>FORMAL</a:t>
            </a:r>
          </a:p>
        </p:txBody>
      </p:sp>
      <p:sp>
        <p:nvSpPr>
          <p:cNvPr id="6" name="Elipse 5"/>
          <p:cNvSpPr/>
          <p:nvPr/>
        </p:nvSpPr>
        <p:spPr>
          <a:xfrm>
            <a:off x="7034647" y="1930851"/>
            <a:ext cx="3220663" cy="310501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r>
              <a:rPr lang="es-ES" sz="3200" dirty="0">
                <a:solidFill>
                  <a:srgbClr val="000000"/>
                </a:solidFill>
              </a:rPr>
              <a:t>INFORMAL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368022" y="58969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961A99E1-1352-1E44-A03B-02D904DAA55A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2243A841-83ED-1F44-A64F-F3AB7DBDACE2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32851A00-B404-B74E-941D-31D9B0ECF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86AF62FB-C439-5741-B84E-7B0D91A13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D86E0E97-E66C-2447-97D2-B518331D0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4C1E5F4C-3885-8146-997B-B62DEE3DDD66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37C25D5E-2024-F242-BCBE-615848729732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CB80680F-32B8-424D-BD65-BC2881505CA4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55EF2EB1-EA7D-1740-B2CF-EB20B240B0AA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9F0C2713-D987-6849-9344-85ADC8712CCF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A0C847C8-5B7C-6C4C-9673-30E503FDF9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7F08E262-E1A5-A343-9F4C-BC83F6416F2E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5393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36 -0.00162 L 0.20541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5 -3.7037E-7 L -0.2033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063289" y="1930851"/>
            <a:ext cx="3200944" cy="310501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solidFill>
                  <a:schemeClr val="tx1"/>
                </a:solidFill>
              </a:rPr>
              <a:t>LOCAL</a:t>
            </a:r>
          </a:p>
        </p:txBody>
      </p:sp>
      <p:sp>
        <p:nvSpPr>
          <p:cNvPr id="6" name="Elipse 5"/>
          <p:cNvSpPr/>
          <p:nvPr/>
        </p:nvSpPr>
        <p:spPr>
          <a:xfrm>
            <a:off x="7034647" y="1930851"/>
            <a:ext cx="3220663" cy="310501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endParaRPr lang="es-ES" sz="3200" dirty="0">
              <a:solidFill>
                <a:srgbClr val="000000"/>
              </a:solidFill>
            </a:endParaRPr>
          </a:p>
          <a:p>
            <a:pPr algn="r"/>
            <a:r>
              <a:rPr lang="es-ES" sz="3200" dirty="0">
                <a:solidFill>
                  <a:srgbClr val="000000"/>
                </a:solidFill>
              </a:rPr>
              <a:t>UBICUO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368022" y="58969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E4B364A8-86DD-684E-80ED-1E9AA27CD89C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9A5C84B6-27CC-794C-8865-7D34709A8ED4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xmlns="" id="{1D2543DE-0519-9748-80D6-A17D677C42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10" name="Rectangle 211">
                <a:extLst>
                  <a:ext uri="{FF2B5EF4-FFF2-40B4-BE49-F238E27FC236}">
                    <a16:creationId xmlns:a16="http://schemas.microsoft.com/office/drawing/2014/main" xmlns="" id="{F73AB6BC-1BCD-F248-AD46-BC2288F66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1" name="Rectangle 218">
                <a:extLst>
                  <a:ext uri="{FF2B5EF4-FFF2-40B4-BE49-F238E27FC236}">
                    <a16:creationId xmlns:a16="http://schemas.microsoft.com/office/drawing/2014/main" xmlns="" id="{ADC693BD-CB9A-EA41-8B89-1E5FF5041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Shape 475">
                <a:extLst>
                  <a:ext uri="{FF2B5EF4-FFF2-40B4-BE49-F238E27FC236}">
                    <a16:creationId xmlns:a16="http://schemas.microsoft.com/office/drawing/2014/main" xmlns="" id="{4D5749FF-BFBC-F64D-9717-47F6CBBAA596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Rectangle 100">
                <a:extLst>
                  <a:ext uri="{FF2B5EF4-FFF2-40B4-BE49-F238E27FC236}">
                    <a16:creationId xmlns:a16="http://schemas.microsoft.com/office/drawing/2014/main" xmlns="" id="{682A7D71-AC10-954E-8A76-5F280B860B80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3">
                <a:extLst>
                  <a:ext uri="{FF2B5EF4-FFF2-40B4-BE49-F238E27FC236}">
                    <a16:creationId xmlns:a16="http://schemas.microsoft.com/office/drawing/2014/main" xmlns="" id="{ECD4709E-0B72-0349-AC55-81A87F1D71AA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4">
                <a:extLst>
                  <a:ext uri="{FF2B5EF4-FFF2-40B4-BE49-F238E27FC236}">
                    <a16:creationId xmlns:a16="http://schemas.microsoft.com/office/drawing/2014/main" xmlns="" id="{E17322D1-FAD6-DB46-9043-E25C9128DA6C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Rectangle 105">
                <a:extLst>
                  <a:ext uri="{FF2B5EF4-FFF2-40B4-BE49-F238E27FC236}">
                    <a16:creationId xmlns:a16="http://schemas.microsoft.com/office/drawing/2014/main" xmlns="" id="{41BBE3D0-AB6C-E447-BB12-7B56FB34FCA6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xmlns="" id="{10E5C16D-C767-304E-9190-A00148AB83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8" name="Rectangle 101">
              <a:extLst>
                <a:ext uri="{FF2B5EF4-FFF2-40B4-BE49-F238E27FC236}">
                  <a16:creationId xmlns:a16="http://schemas.microsoft.com/office/drawing/2014/main" xmlns="" id="{B6465E6D-7423-804C-9D63-8C4A7A17BFB7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2542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36 -0.00162 L 0.20541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5 -3.7037E-7 L -0.2033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277980"/>
            <a:ext cx="8902700" cy="658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6008688" y="0"/>
            <a:ext cx="6183312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39939" name="CuadroTexto 1"/>
          <p:cNvSpPr txBox="1">
            <a:spLocks noChangeArrowheads="1"/>
          </p:cNvSpPr>
          <p:nvPr/>
        </p:nvSpPr>
        <p:spPr bwMode="auto">
          <a:xfrm>
            <a:off x="6008688" y="1697038"/>
            <a:ext cx="4659312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" altLang="es-ES_tradnl" sz="6000">
                <a:solidFill>
                  <a:srgbClr val="FFFFFF"/>
                </a:solidFill>
              </a:rPr>
              <a:t>FLEXIBILIDAD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57A32651-ED5E-3E44-86D3-804F0C8F2AFA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B8E60EE8-4E33-A34E-9D7F-72F25FE7940A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8538F5C7-1F27-BA44-BD69-F90AAD2E85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8B4F1D12-4B24-EC43-A206-122E02EED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87538029-7894-9942-83CF-8BEC1F5DE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E08B1B4D-F652-BC45-AA71-75395A7B81A5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6E94FE43-6A77-4445-98C7-0088B5A11B15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C22268F1-E61E-7C41-8B05-2E064ED1B146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14715724-3F3C-5C48-A876-4FBCD3969D51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E84D36D1-1786-A542-9BEE-BF3B895783C1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86A5DC22-605F-3A43-A673-ECE814B42F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DB079C9E-E6B9-9D4F-8DDA-7333D2D3450B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40267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38" y="14287"/>
            <a:ext cx="8609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7297737" y="0"/>
            <a:ext cx="4894263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44035" name="CuadroTexto 1"/>
          <p:cNvSpPr txBox="1">
            <a:spLocks noChangeArrowheads="1"/>
          </p:cNvSpPr>
          <p:nvPr/>
        </p:nvSpPr>
        <p:spPr bwMode="auto">
          <a:xfrm>
            <a:off x="7297737" y="2468563"/>
            <a:ext cx="6118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" altLang="es-ES_tradnl" sz="4800" dirty="0">
                <a:solidFill>
                  <a:srgbClr val="FFFFFF"/>
                </a:solidFill>
              </a:rPr>
              <a:t>PERSONALIZACIÓN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2A99FA08-6BB1-A548-BF28-CD07428E1E72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E467B422-C620-BB46-B1AD-B61EE8848E98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568F86BB-68D3-7D46-B3FB-09D54C5BE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EF22A14D-0A08-AC47-97E2-4E8D2B6FA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2CB7FB28-2BC1-1E4E-8F68-E25C4E08D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461FA35E-D798-AE46-B27D-38E458AEDDEB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E8786EE4-84AB-804C-A64B-0D2EF40A6D43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4F7174ED-70D3-1C4F-8B01-3FFF0A6E5BD9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18624209-B980-C445-A555-8DDD785600F3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A54F586A-C61E-4146-86F7-B3FFA4CBBC9B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D9E4351A-AD72-5C4C-81ED-2790B4C1B4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F33C13EF-E0D7-5D4F-81E3-400A184F203C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108443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77289" cy="69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6804025" y="0"/>
            <a:ext cx="5387975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es-ES_tradnl" altLang="es-ES_tradnl" sz="1800">
              <a:solidFill>
                <a:srgbClr val="FFFFFF"/>
              </a:solidFill>
            </a:endParaRPr>
          </a:p>
        </p:txBody>
      </p:sp>
      <p:sp>
        <p:nvSpPr>
          <p:cNvPr id="46083" name="CuadroTexto 1"/>
          <p:cNvSpPr txBox="1">
            <a:spLocks noChangeArrowheads="1"/>
          </p:cNvSpPr>
          <p:nvPr/>
        </p:nvSpPr>
        <p:spPr bwMode="auto">
          <a:xfrm>
            <a:off x="7188201" y="2625726"/>
            <a:ext cx="5146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" altLang="es-ES_tradnl" sz="6000" dirty="0">
                <a:solidFill>
                  <a:srgbClr val="FFFFFF"/>
                </a:solidFill>
              </a:rPr>
              <a:t>CONECTIVISMO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529D945D-C971-2A44-B75B-8B30B19C6F24}"/>
              </a:ext>
            </a:extLst>
          </p:cNvPr>
          <p:cNvGrpSpPr/>
          <p:nvPr/>
        </p:nvGrpSpPr>
        <p:grpSpPr>
          <a:xfrm>
            <a:off x="0" y="-3374"/>
            <a:ext cx="13106399" cy="6645434"/>
            <a:chOff x="0" y="-3374"/>
            <a:chExt cx="13106399" cy="6645434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9DB08941-0361-164A-8277-193764701478}"/>
                </a:ext>
              </a:extLst>
            </p:cNvPr>
            <p:cNvGrpSpPr/>
            <p:nvPr/>
          </p:nvGrpSpPr>
          <p:grpSpPr>
            <a:xfrm>
              <a:off x="0" y="-3374"/>
              <a:ext cx="12192000" cy="6645434"/>
              <a:chOff x="0" y="-3374"/>
              <a:chExt cx="12192000" cy="664543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xmlns="" id="{BE6C110A-4A83-9643-BF9C-339954658F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3374"/>
                <a:ext cx="12192000" cy="281354"/>
              </a:xfrm>
              <a:prstGeom prst="rect">
                <a:avLst/>
              </a:prstGeom>
            </p:spPr>
          </p:pic>
          <p:sp>
            <p:nvSpPr>
              <p:cNvPr id="9" name="Rectangle 211">
                <a:extLst>
                  <a:ext uri="{FF2B5EF4-FFF2-40B4-BE49-F238E27FC236}">
                    <a16:creationId xmlns:a16="http://schemas.microsoft.com/office/drawing/2014/main" xmlns="" id="{BEBB87AB-B595-6540-A567-41B4FEFA9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9918" y="0"/>
                <a:ext cx="8542081" cy="293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0" name="Rectangle 218">
                <a:extLst>
                  <a:ext uri="{FF2B5EF4-FFF2-40B4-BE49-F238E27FC236}">
                    <a16:creationId xmlns:a16="http://schemas.microsoft.com/office/drawing/2014/main" xmlns="" id="{95B1849C-27A4-BA44-8A22-D34E98E49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518" y="126116"/>
                <a:ext cx="8542081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altLang="es-E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/>
                </a:r>
                <a:br>
                  <a:rPr kumimoji="0" lang="es-ES" altLang="es-E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</a:br>
                <a:endParaRPr kumimoji="0" lang="es-ES" altLang="es-E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Shape 475">
                <a:extLst>
                  <a:ext uri="{FF2B5EF4-FFF2-40B4-BE49-F238E27FC236}">
                    <a16:creationId xmlns:a16="http://schemas.microsoft.com/office/drawing/2014/main" xmlns="" id="{A6E3E1D9-F99C-2949-8FDA-789F5A070970}"/>
                  </a:ext>
                </a:extLst>
              </p:cNvPr>
              <p:cNvSpPr/>
              <p:nvPr/>
            </p:nvSpPr>
            <p:spPr>
              <a:xfrm rot="5400000">
                <a:off x="2318812" y="4212525"/>
                <a:ext cx="45719" cy="4309116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Rectangle 100">
                <a:extLst>
                  <a:ext uri="{FF2B5EF4-FFF2-40B4-BE49-F238E27FC236}">
                    <a16:creationId xmlns:a16="http://schemas.microsoft.com/office/drawing/2014/main" xmlns="" id="{0AB61301-8500-EB4D-9A4B-8C75A7759931}"/>
                  </a:ext>
                </a:extLst>
              </p:cNvPr>
              <p:cNvSpPr/>
              <p:nvPr/>
            </p:nvSpPr>
            <p:spPr>
              <a:xfrm>
                <a:off x="1781956" y="6368600"/>
                <a:ext cx="1651775" cy="2635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Rectangle 103">
                <a:extLst>
                  <a:ext uri="{FF2B5EF4-FFF2-40B4-BE49-F238E27FC236}">
                    <a16:creationId xmlns:a16="http://schemas.microsoft.com/office/drawing/2014/main" xmlns="" id="{346F1755-F86A-124E-9D9A-B9BF0DD568BD}"/>
                  </a:ext>
                </a:extLst>
              </p:cNvPr>
              <p:cNvSpPr/>
              <p:nvPr/>
            </p:nvSpPr>
            <p:spPr>
              <a:xfrm>
                <a:off x="931687" y="6369686"/>
                <a:ext cx="2975281" cy="24264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6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04">
                <a:extLst>
                  <a:ext uri="{FF2B5EF4-FFF2-40B4-BE49-F238E27FC236}">
                    <a16:creationId xmlns:a16="http://schemas.microsoft.com/office/drawing/2014/main" xmlns="" id="{10BE3262-FEDF-154F-9403-E394550A6732}"/>
                  </a:ext>
                </a:extLst>
              </p:cNvPr>
              <p:cNvSpPr/>
              <p:nvPr/>
            </p:nvSpPr>
            <p:spPr>
              <a:xfrm>
                <a:off x="5959172" y="1105810"/>
                <a:ext cx="127803" cy="55675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05">
                <a:extLst>
                  <a:ext uri="{FF2B5EF4-FFF2-40B4-BE49-F238E27FC236}">
                    <a16:creationId xmlns:a16="http://schemas.microsoft.com/office/drawing/2014/main" xmlns="" id="{04FA160A-6527-4C41-BA88-8448D82F3797}"/>
                  </a:ext>
                </a:extLst>
              </p:cNvPr>
              <p:cNvSpPr/>
              <p:nvPr/>
            </p:nvSpPr>
            <p:spPr>
              <a:xfrm>
                <a:off x="2524469" y="6452215"/>
                <a:ext cx="3238236" cy="18984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xmlns="" id="{FBE3D96F-071D-7941-B35E-FFCFD1659F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471" y="6110535"/>
                <a:ext cx="557047" cy="529628"/>
              </a:xfrm>
              <a:prstGeom prst="rect">
                <a:avLst/>
              </a:prstGeom>
            </p:spPr>
          </p:pic>
        </p:grpSp>
        <p:sp>
          <p:nvSpPr>
            <p:cNvPr id="7" name="Rectangle 101">
              <a:extLst>
                <a:ext uri="{FF2B5EF4-FFF2-40B4-BE49-F238E27FC236}">
                  <a16:creationId xmlns:a16="http://schemas.microsoft.com/office/drawing/2014/main" xmlns="" id="{9574F6E6-7B0A-8849-9EA3-1A49B35F5ACC}"/>
                </a:ext>
              </a:extLst>
            </p:cNvPr>
            <p:cNvSpPr/>
            <p:nvPr/>
          </p:nvSpPr>
          <p:spPr>
            <a:xfrm>
              <a:off x="7229475" y="4350"/>
              <a:ext cx="5876924" cy="1174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dirty="0"/>
                <a:t>De la tiza al teclado. Nuevas metodologías docentes</a:t>
              </a:r>
              <a:endParaRPr lang="es-E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5701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979</Words>
  <Application>Microsoft Office PowerPoint</Application>
  <PresentationFormat>Personalizado</PresentationFormat>
  <Paragraphs>313</Paragraphs>
  <Slides>31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TIPOS DE ACTIVIDADES DE APRENDIZAJE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Inmaculada</cp:lastModifiedBy>
  <cp:revision>11</cp:revision>
  <dcterms:created xsi:type="dcterms:W3CDTF">2018-07-03T11:13:14Z</dcterms:created>
  <dcterms:modified xsi:type="dcterms:W3CDTF">2019-05-17T07:26:17Z</dcterms:modified>
</cp:coreProperties>
</file>