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954" r:id="rId2"/>
  </p:sldMasterIdLst>
  <p:notesMasterIdLst>
    <p:notesMasterId r:id="rId16"/>
  </p:notesMasterIdLst>
  <p:handoutMasterIdLst>
    <p:handoutMasterId r:id="rId17"/>
  </p:handoutMasterIdLst>
  <p:sldIdLst>
    <p:sldId id="370" r:id="rId3"/>
    <p:sldId id="338" r:id="rId4"/>
    <p:sldId id="321" r:id="rId5"/>
    <p:sldId id="353" r:id="rId6"/>
    <p:sldId id="352" r:id="rId7"/>
    <p:sldId id="355" r:id="rId8"/>
    <p:sldId id="366" r:id="rId9"/>
    <p:sldId id="367" r:id="rId10"/>
    <p:sldId id="363" r:id="rId11"/>
    <p:sldId id="368" r:id="rId12"/>
    <p:sldId id="364" r:id="rId13"/>
    <p:sldId id="351" r:id="rId14"/>
    <p:sldId id="371" r:id="rId15"/>
  </p:sldIdLst>
  <p:sldSz cx="9144000" cy="6858000" type="screen4x3"/>
  <p:notesSz cx="6669088" cy="9926638"/>
  <p:defaultTextStyle>
    <a:defPPr>
      <a:defRPr lang="es-ES"/>
    </a:defPPr>
    <a:lvl1pPr algn="l" rtl="0" fontAlgn="base">
      <a:spcBef>
        <a:spcPct val="0"/>
      </a:spcBef>
      <a:spcAft>
        <a:spcPct val="0"/>
      </a:spcAft>
      <a:defRPr sz="2400" u="sng" kern="1200">
        <a:solidFill>
          <a:schemeClr val="tx1"/>
        </a:solidFill>
        <a:latin typeface="Arial" pitchFamily="34" charset="0"/>
        <a:ea typeface="ＭＳ Ｐゴシック" pitchFamily="34" charset="-128"/>
        <a:cs typeface="Arial" pitchFamily="34" charset="0"/>
      </a:defRPr>
    </a:lvl1pPr>
    <a:lvl2pPr marL="457200" algn="l" rtl="0" fontAlgn="base">
      <a:spcBef>
        <a:spcPct val="0"/>
      </a:spcBef>
      <a:spcAft>
        <a:spcPct val="0"/>
      </a:spcAft>
      <a:defRPr sz="2400" u="sng" kern="1200">
        <a:solidFill>
          <a:schemeClr val="tx1"/>
        </a:solidFill>
        <a:latin typeface="Arial" pitchFamily="34" charset="0"/>
        <a:ea typeface="ＭＳ Ｐゴシック" pitchFamily="34" charset="-128"/>
        <a:cs typeface="Arial" pitchFamily="34" charset="0"/>
      </a:defRPr>
    </a:lvl2pPr>
    <a:lvl3pPr marL="914400" algn="l" rtl="0" fontAlgn="base">
      <a:spcBef>
        <a:spcPct val="0"/>
      </a:spcBef>
      <a:spcAft>
        <a:spcPct val="0"/>
      </a:spcAft>
      <a:defRPr sz="2400" u="sng" kern="1200">
        <a:solidFill>
          <a:schemeClr val="tx1"/>
        </a:solidFill>
        <a:latin typeface="Arial" pitchFamily="34" charset="0"/>
        <a:ea typeface="ＭＳ Ｐゴシック" pitchFamily="34" charset="-128"/>
        <a:cs typeface="Arial" pitchFamily="34" charset="0"/>
      </a:defRPr>
    </a:lvl3pPr>
    <a:lvl4pPr marL="1371600" algn="l" rtl="0" fontAlgn="base">
      <a:spcBef>
        <a:spcPct val="0"/>
      </a:spcBef>
      <a:spcAft>
        <a:spcPct val="0"/>
      </a:spcAft>
      <a:defRPr sz="2400" u="sng" kern="1200">
        <a:solidFill>
          <a:schemeClr val="tx1"/>
        </a:solidFill>
        <a:latin typeface="Arial" pitchFamily="34" charset="0"/>
        <a:ea typeface="ＭＳ Ｐゴシック" pitchFamily="34" charset="-128"/>
        <a:cs typeface="Arial" pitchFamily="34" charset="0"/>
      </a:defRPr>
    </a:lvl4pPr>
    <a:lvl5pPr marL="1828800" algn="l" rtl="0" fontAlgn="base">
      <a:spcBef>
        <a:spcPct val="0"/>
      </a:spcBef>
      <a:spcAft>
        <a:spcPct val="0"/>
      </a:spcAft>
      <a:defRPr sz="2400" u="sng"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2400" u="sng"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2400" u="sng"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2400" u="sng"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2400" u="sng" kern="1200">
        <a:solidFill>
          <a:schemeClr val="tx1"/>
        </a:solidFill>
        <a:latin typeface="Arial" pitchFamily="34" charset="0"/>
        <a:ea typeface="ＭＳ Ｐゴシック" pitchFamily="34" charset="-128"/>
        <a:cs typeface="Arial" pitchFamily="34" charset="0"/>
      </a:defRPr>
    </a:lvl9pPr>
  </p:defaultTextStyle>
  <p:extLst>
    <p:ext uri="{EFAFB233-063F-42B5-8137-9DF3F51BA10A}">
      <p15:sldGuideLst xmlns:p15="http://schemas.microsoft.com/office/powerpoint/2012/main">
        <p15:guide id="1" orient="horz" pos="32">
          <p15:clr>
            <a:srgbClr val="A4A3A4"/>
          </p15:clr>
        </p15:guide>
        <p15:guide id="2" pos="1739">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D00"/>
    <a:srgbClr val="FFDD4F"/>
    <a:srgbClr val="3E3D40"/>
    <a:srgbClr val="003B69"/>
    <a:srgbClr val="DDDDDD"/>
    <a:srgbClr val="002470"/>
    <a:srgbClr val="CC3300"/>
    <a:srgbClr val="103670"/>
    <a:srgbClr val="FF9B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 mitjà 2 - èmfas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 mitjà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6D9F66E-5EB9-4882-86FB-DCBF35E3C3E4}" styleName="Estil mitjà 4 - èmfasi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Estil mitjà 4 - èmfasi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03447BB-5D67-496B-8E87-E561075AD55C}" styleName="Estil fosc 1 - èmfasi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Estil fosc 1 - èmfasi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D083AE6-46FA-4A59-8FB0-9F97EB10719F}" styleName="Estil clar 3 - èmfasi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971" autoAdjust="0"/>
  </p:normalViewPr>
  <p:slideViewPr>
    <p:cSldViewPr snapToGrid="0" snapToObjects="1">
      <p:cViewPr varScale="1">
        <p:scale>
          <a:sx n="72" d="100"/>
          <a:sy n="72" d="100"/>
        </p:scale>
        <p:origin x="2646" y="54"/>
      </p:cViewPr>
      <p:guideLst>
        <p:guide orient="horz" pos="32"/>
        <p:guide pos="1739"/>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6" d="100"/>
          <a:sy n="76" d="100"/>
        </p:scale>
        <p:origin x="-2196" y="-84"/>
      </p:cViewPr>
      <p:guideLst>
        <p:guide orient="horz" pos="3126"/>
        <p:guide pos="2100"/>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en-US" sz="1600" baseline="0" dirty="0" err="1" smtClean="0"/>
              <a:t>Presupuesto</a:t>
            </a:r>
            <a:r>
              <a:rPr lang="en-US" sz="1600" baseline="0" dirty="0" smtClean="0"/>
              <a:t> 2013</a:t>
            </a:r>
            <a:endParaRPr lang="en-US" sz="1600" dirty="0"/>
          </a:p>
        </c:rich>
      </c:tx>
      <c:layout>
        <c:manualLayout>
          <c:xMode val="edge"/>
          <c:yMode val="edge"/>
          <c:x val="0.13005007071631719"/>
          <c:y val="5.4547898853592207E-3"/>
        </c:manualLayout>
      </c:layout>
      <c:overlay val="0"/>
    </c:title>
    <c:autoTitleDeleted val="0"/>
    <c:view3D>
      <c:rotX val="25"/>
      <c:rotY val="0"/>
      <c:rAngAx val="1"/>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spPr>
            <a:gradFill flip="none" rotWithShape="1">
              <a:gsLst>
                <a:gs pos="1000">
                  <a:schemeClr val="bg1">
                    <a:lumMod val="65000"/>
                  </a:schemeClr>
                </a:gs>
                <a:gs pos="100000">
                  <a:schemeClr val="bg1">
                    <a:lumMod val="50000"/>
                  </a:schemeClr>
                </a:gs>
              </a:gsLst>
              <a:path path="rect">
                <a:fillToRect l="100000" t="100000"/>
              </a:path>
              <a:tileRect r="-100000" b="-100000"/>
            </a:gradFill>
          </c:spPr>
          <c:dPt>
            <c:idx val="0"/>
            <c:bubble3D val="0"/>
            <c:spPr>
              <a:gradFill flip="none" rotWithShape="1">
                <a:gsLst>
                  <a:gs pos="0">
                    <a:schemeClr val="tx1">
                      <a:lumMod val="75000"/>
                    </a:schemeClr>
                  </a:gs>
                  <a:gs pos="100000">
                    <a:schemeClr val="tx1">
                      <a:lumMod val="65000"/>
                    </a:schemeClr>
                  </a:gs>
                </a:gsLst>
                <a:path path="rect">
                  <a:fillToRect l="100000" t="100000"/>
                </a:path>
                <a:tileRect r="-100000" b="-100000"/>
              </a:gradFill>
            </c:spPr>
            <c:extLst>
              <c:ext xmlns:c16="http://schemas.microsoft.com/office/drawing/2014/chart" uri="{C3380CC4-5D6E-409C-BE32-E72D297353CC}">
                <c16:uniqueId val="{00000000-EFDF-4A2D-8BC1-0A853B9ACFEC}"/>
              </c:ext>
            </c:extLst>
          </c:dPt>
          <c:dPt>
            <c:idx val="1"/>
            <c:bubble3D val="0"/>
            <c:spPr>
              <a:gradFill flip="none" rotWithShape="1">
                <a:gsLst>
                  <a:gs pos="0">
                    <a:schemeClr val="tx1">
                      <a:lumMod val="75000"/>
                      <a:lumOff val="25000"/>
                    </a:schemeClr>
                  </a:gs>
                  <a:gs pos="100000">
                    <a:schemeClr val="tx1">
                      <a:lumMod val="85000"/>
                      <a:lumOff val="15000"/>
                    </a:schemeClr>
                  </a:gs>
                </a:gsLst>
                <a:path path="rect">
                  <a:fillToRect l="100000" t="100000"/>
                </a:path>
                <a:tileRect r="-100000" b="-100000"/>
              </a:gradFill>
            </c:spPr>
            <c:extLst>
              <c:ext xmlns:c16="http://schemas.microsoft.com/office/drawing/2014/chart" uri="{C3380CC4-5D6E-409C-BE32-E72D297353CC}">
                <c16:uniqueId val="{00000001-EFDF-4A2D-8BC1-0A853B9ACFEC}"/>
              </c:ext>
            </c:extLst>
          </c:dPt>
          <c:dPt>
            <c:idx val="2"/>
            <c:bubble3D val="0"/>
            <c:spPr>
              <a:gradFill flip="none" rotWithShape="1">
                <a:gsLst>
                  <a:gs pos="1000">
                    <a:srgbClr val="FCCD00"/>
                  </a:gs>
                  <a:gs pos="100000">
                    <a:srgbClr val="FCB517"/>
                  </a:gs>
                </a:gsLst>
                <a:path path="rect">
                  <a:fillToRect l="100000" t="100000"/>
                </a:path>
                <a:tileRect r="-100000" b="-100000"/>
              </a:gradFill>
            </c:spPr>
            <c:extLst>
              <c:ext xmlns:c16="http://schemas.microsoft.com/office/drawing/2014/chart" uri="{C3380CC4-5D6E-409C-BE32-E72D297353CC}">
                <c16:uniqueId val="{00000002-EFDF-4A2D-8BC1-0A853B9ACFEC}"/>
              </c:ext>
            </c:extLst>
          </c:dPt>
          <c:dPt>
            <c:idx val="3"/>
            <c:bubble3D val="0"/>
            <c:spPr>
              <a:gradFill flip="none" rotWithShape="1">
                <a:gsLst>
                  <a:gs pos="1000">
                    <a:schemeClr val="bg1">
                      <a:lumMod val="75000"/>
                    </a:schemeClr>
                  </a:gs>
                  <a:gs pos="100000">
                    <a:schemeClr val="bg1">
                      <a:lumMod val="65000"/>
                    </a:schemeClr>
                  </a:gs>
                </a:gsLst>
                <a:path path="rect">
                  <a:fillToRect l="100000" t="100000"/>
                </a:path>
                <a:tileRect r="-100000" b="-100000"/>
              </a:gradFill>
            </c:spPr>
            <c:extLst>
              <c:ext xmlns:c16="http://schemas.microsoft.com/office/drawing/2014/chart" uri="{C3380CC4-5D6E-409C-BE32-E72D297353CC}">
                <c16:uniqueId val="{00000003-EFDF-4A2D-8BC1-0A853B9ACFEC}"/>
              </c:ext>
            </c:extLst>
          </c:dPt>
          <c:dPt>
            <c:idx val="4"/>
            <c:bubble3D val="0"/>
            <c:spPr>
              <a:gradFill flip="none" rotWithShape="1">
                <a:gsLst>
                  <a:gs pos="0">
                    <a:schemeClr val="tx1">
                      <a:lumMod val="50000"/>
                      <a:lumOff val="50000"/>
                    </a:schemeClr>
                  </a:gs>
                  <a:gs pos="99000">
                    <a:schemeClr val="tx1">
                      <a:lumMod val="75000"/>
                      <a:lumOff val="25000"/>
                    </a:schemeClr>
                  </a:gs>
                </a:gsLst>
                <a:path path="rect">
                  <a:fillToRect l="100000" t="100000"/>
                </a:path>
                <a:tileRect r="-100000" b="-100000"/>
              </a:gradFill>
            </c:spPr>
            <c:extLst>
              <c:ext xmlns:c16="http://schemas.microsoft.com/office/drawing/2014/chart" uri="{C3380CC4-5D6E-409C-BE32-E72D297353CC}">
                <c16:uniqueId val="{00000004-EFDF-4A2D-8BC1-0A853B9ACFEC}"/>
              </c:ext>
            </c:extLst>
          </c:dPt>
          <c:dLbls>
            <c:dLbl>
              <c:idx val="0"/>
              <c:layout>
                <c:manualLayout>
                  <c:x val="-3.4396565124868002E-2"/>
                  <c:y val="0.15765610554578741"/>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EFDF-4A2D-8BC1-0A853B9ACFEC}"/>
                </c:ext>
              </c:extLst>
            </c:dLbl>
            <c:dLbl>
              <c:idx val="1"/>
              <c:delete val="1"/>
              <c:extLst>
                <c:ext xmlns:c15="http://schemas.microsoft.com/office/drawing/2012/chart" uri="{CE6537A1-D6FC-4f65-9D91-7224C49458BB}"/>
                <c:ext xmlns:c16="http://schemas.microsoft.com/office/drawing/2014/chart" uri="{C3380CC4-5D6E-409C-BE32-E72D297353CC}">
                  <c16:uniqueId val="{00000001-EFDF-4A2D-8BC1-0A853B9ACFEC}"/>
                </c:ext>
              </c:extLst>
            </c:dLbl>
            <c:spPr>
              <a:noFill/>
              <a:ln>
                <a:noFill/>
              </a:ln>
              <a:effectLst/>
            </c:spPr>
            <c:txPr>
              <a:bodyPr/>
              <a:lstStyle/>
              <a:p>
                <a:pPr>
                  <a:defRPr sz="1600"/>
                </a:pPr>
                <a:endParaRPr lang="eu-E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Sheet1!$A$2:$A$5</c:f>
              <c:strCache>
                <c:ptCount val="3"/>
                <c:pt idx="0">
                  <c:v>Libro Papel</c:v>
                </c:pt>
                <c:pt idx="1">
                  <c:v>Libro Papel</c:v>
                </c:pt>
                <c:pt idx="2">
                  <c:v>Libro electrónico</c:v>
                </c:pt>
              </c:strCache>
            </c:strRef>
          </c:cat>
          <c:val>
            <c:numRef>
              <c:f>Sheet1!$B$2:$B$5</c:f>
              <c:numCache>
                <c:formatCode>General</c:formatCode>
                <c:ptCount val="4"/>
                <c:pt idx="0">
                  <c:v>55</c:v>
                </c:pt>
                <c:pt idx="1">
                  <c:v>0</c:v>
                </c:pt>
                <c:pt idx="2">
                  <c:v>45</c:v>
                </c:pt>
              </c:numCache>
            </c:numRef>
          </c:val>
          <c:extLst>
            <c:ext xmlns:c16="http://schemas.microsoft.com/office/drawing/2014/chart" uri="{C3380CC4-5D6E-409C-BE32-E72D297353CC}">
              <c16:uniqueId val="{00000005-EFDF-4A2D-8BC1-0A853B9ACFEC}"/>
            </c:ext>
          </c:extLst>
        </c:ser>
        <c:ser>
          <c:idx val="1"/>
          <c:order val="1"/>
          <c:tx>
            <c:strRef>
              <c:f>Sheet1!$C$1</c:f>
              <c:strCache>
                <c:ptCount val="1"/>
                <c:pt idx="0">
                  <c:v>Series 2</c:v>
                </c:pt>
              </c:strCache>
            </c:strRef>
          </c:tx>
          <c:spPr>
            <a:gradFill flip="none" rotWithShape="1">
              <a:gsLst>
                <a:gs pos="0">
                  <a:schemeClr val="bg1">
                    <a:lumMod val="85000"/>
                  </a:schemeClr>
                </a:gs>
                <a:gs pos="100000">
                  <a:schemeClr val="bg1">
                    <a:lumMod val="75000"/>
                  </a:schemeClr>
                </a:gs>
              </a:gsLst>
              <a:path path="rect">
                <a:fillToRect l="100000" t="100000"/>
              </a:path>
              <a:tileRect r="-100000" b="-100000"/>
            </a:gradFill>
          </c:spPr>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Sheet1!$A$2:$A$5</c:f>
              <c:strCache>
                <c:ptCount val="3"/>
                <c:pt idx="0">
                  <c:v>Libro Papel</c:v>
                </c:pt>
                <c:pt idx="1">
                  <c:v>Libro Papel</c:v>
                </c:pt>
                <c:pt idx="2">
                  <c:v>Libro electrónico</c:v>
                </c:pt>
              </c:strCache>
            </c:strRef>
          </c:cat>
          <c:val>
            <c:numRef>
              <c:f>Sheet1!$C$2:$C$5</c:f>
              <c:numCache>
                <c:formatCode>General</c:formatCode>
                <c:ptCount val="4"/>
                <c:pt idx="0">
                  <c:v>0</c:v>
                </c:pt>
                <c:pt idx="1">
                  <c:v>0</c:v>
                </c:pt>
                <c:pt idx="2">
                  <c:v>0</c:v>
                </c:pt>
              </c:numCache>
            </c:numRef>
          </c:val>
          <c:extLst>
            <c:ext xmlns:c16="http://schemas.microsoft.com/office/drawing/2014/chart" uri="{C3380CC4-5D6E-409C-BE32-E72D297353CC}">
              <c16:uniqueId val="{00000006-EFDF-4A2D-8BC1-0A853B9ACFEC}"/>
            </c:ext>
          </c:extLst>
        </c:ser>
        <c:ser>
          <c:idx val="2"/>
          <c:order val="2"/>
          <c:tx>
            <c:strRef>
              <c:f>Sheet1!$D$1</c:f>
              <c:strCache>
                <c:ptCount val="1"/>
                <c:pt idx="0">
                  <c:v>Columna1</c:v>
                </c:pt>
              </c:strCache>
            </c:strRef>
          </c:tx>
          <c:spPr>
            <a:gradFill flip="none" rotWithShape="1">
              <a:gsLst>
                <a:gs pos="59000">
                  <a:srgbClr val="FCB517"/>
                </a:gs>
                <a:gs pos="100000">
                  <a:srgbClr val="FF9B17"/>
                </a:gs>
              </a:gsLst>
              <a:path path="rect">
                <a:fillToRect l="100000" t="100000"/>
              </a:path>
              <a:tileRect r="-100000" b="-100000"/>
            </a:gradFill>
          </c:spPr>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Sheet1!$A$2:$A$5</c:f>
              <c:strCache>
                <c:ptCount val="3"/>
                <c:pt idx="0">
                  <c:v>Libro Papel</c:v>
                </c:pt>
                <c:pt idx="1">
                  <c:v>Libro Papel</c:v>
                </c:pt>
                <c:pt idx="2">
                  <c:v>Libro electrónico</c:v>
                </c:pt>
              </c:strCache>
            </c:strRef>
          </c:cat>
          <c:val>
            <c:numRef>
              <c:f>Sheet1!$D$2:$D$5</c:f>
              <c:numCache>
                <c:formatCode>General</c:formatCode>
                <c:ptCount val="4"/>
              </c:numCache>
            </c:numRef>
          </c:val>
          <c:extLst>
            <c:ext xmlns:c16="http://schemas.microsoft.com/office/drawing/2014/chart" uri="{C3380CC4-5D6E-409C-BE32-E72D297353CC}">
              <c16:uniqueId val="{00000007-EFDF-4A2D-8BC1-0A853B9ACFEC}"/>
            </c:ext>
          </c:extLst>
        </c:ser>
        <c:dLbls>
          <c:showLegendKey val="0"/>
          <c:showVal val="0"/>
          <c:showCatName val="0"/>
          <c:showSerName val="0"/>
          <c:showPercent val="1"/>
          <c:showBubbleSize val="0"/>
          <c:showLeaderLines val="1"/>
        </c:dLbls>
      </c:pie3DChart>
    </c:plotArea>
    <c:legend>
      <c:legendPos val="t"/>
      <c:legendEntry>
        <c:idx val="1"/>
        <c:delete val="1"/>
      </c:legendEntry>
      <c:legendEntry>
        <c:idx val="3"/>
        <c:delete val="1"/>
      </c:legendEntry>
      <c:overlay val="0"/>
      <c:txPr>
        <a:bodyPr/>
        <a:lstStyle/>
        <a:p>
          <a:pPr>
            <a:defRPr sz="1200">
              <a:solidFill>
                <a:srgbClr val="5D5C5C"/>
              </a:solidFill>
            </a:defRPr>
          </a:pPr>
          <a:endParaRPr lang="eu-ES"/>
        </a:p>
      </c:txPr>
    </c:legend>
    <c:plotVisOnly val="1"/>
    <c:dispBlanksAs val="gap"/>
    <c:showDLblsOverMax val="0"/>
  </c:chart>
  <c:txPr>
    <a:bodyPr/>
    <a:lstStyle/>
    <a:p>
      <a:pPr>
        <a:defRPr sz="1800"/>
      </a:pPr>
      <a:endParaRPr lang="eu-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pPr>
            <a:r>
              <a:rPr lang="en-US" sz="1600" dirty="0" err="1" smtClean="0"/>
              <a:t>Compras</a:t>
            </a:r>
            <a:r>
              <a:rPr lang="en-US" sz="1600" baseline="0" dirty="0" smtClean="0"/>
              <a:t> </a:t>
            </a:r>
            <a:r>
              <a:rPr lang="en-US" sz="1600" baseline="0" dirty="0" err="1" smtClean="0"/>
              <a:t>libros</a:t>
            </a:r>
            <a:r>
              <a:rPr lang="en-US" sz="1600" baseline="0" dirty="0" smtClean="0"/>
              <a:t> 2013</a:t>
            </a:r>
            <a:endParaRPr lang="en-US" sz="1600" dirty="0"/>
          </a:p>
        </c:rich>
      </c:tx>
      <c:layout>
        <c:manualLayout>
          <c:xMode val="edge"/>
          <c:yMode val="edge"/>
          <c:x val="0.2086375971239072"/>
          <c:y val="5.7442592461089429E-3"/>
        </c:manualLayout>
      </c:layout>
      <c:overlay val="0"/>
    </c:title>
    <c:autoTitleDeleted val="0"/>
    <c:view3D>
      <c:rotX val="25"/>
      <c:rotY val="0"/>
      <c:rAngAx val="1"/>
    </c:view3D>
    <c:floor>
      <c:thickness val="0"/>
    </c:floor>
    <c:sideWall>
      <c:thickness val="0"/>
    </c:sideWall>
    <c:backWall>
      <c:thickness val="0"/>
    </c:backWall>
    <c:plotArea>
      <c:layout/>
      <c:pie3DChart>
        <c:varyColors val="1"/>
        <c:ser>
          <c:idx val="0"/>
          <c:order val="0"/>
          <c:tx>
            <c:strRef>
              <c:f>Sheet1!$B$1</c:f>
              <c:strCache>
                <c:ptCount val="1"/>
                <c:pt idx="0">
                  <c:v>Series 1</c:v>
                </c:pt>
              </c:strCache>
            </c:strRef>
          </c:tx>
          <c:spPr>
            <a:gradFill flip="none" rotWithShape="1">
              <a:gsLst>
                <a:gs pos="1000">
                  <a:schemeClr val="bg1">
                    <a:lumMod val="65000"/>
                  </a:schemeClr>
                </a:gs>
                <a:gs pos="100000">
                  <a:schemeClr val="bg1">
                    <a:lumMod val="50000"/>
                  </a:schemeClr>
                </a:gs>
              </a:gsLst>
              <a:path path="rect">
                <a:fillToRect l="100000" t="100000"/>
              </a:path>
              <a:tileRect r="-100000" b="-100000"/>
            </a:gradFill>
          </c:spPr>
          <c:dPt>
            <c:idx val="0"/>
            <c:bubble3D val="0"/>
            <c:spPr>
              <a:gradFill flip="none" rotWithShape="1">
                <a:gsLst>
                  <a:gs pos="0">
                    <a:schemeClr val="tx1">
                      <a:lumMod val="75000"/>
                    </a:schemeClr>
                  </a:gs>
                  <a:gs pos="100000">
                    <a:schemeClr val="tx1">
                      <a:lumMod val="65000"/>
                    </a:schemeClr>
                  </a:gs>
                </a:gsLst>
                <a:path path="rect">
                  <a:fillToRect l="100000" t="100000"/>
                </a:path>
                <a:tileRect r="-100000" b="-100000"/>
              </a:gradFill>
            </c:spPr>
            <c:extLst>
              <c:ext xmlns:c16="http://schemas.microsoft.com/office/drawing/2014/chart" uri="{C3380CC4-5D6E-409C-BE32-E72D297353CC}">
                <c16:uniqueId val="{00000000-0065-4A4A-900D-2AA36488BDC4}"/>
              </c:ext>
            </c:extLst>
          </c:dPt>
          <c:dPt>
            <c:idx val="1"/>
            <c:bubble3D val="0"/>
            <c:spPr>
              <a:gradFill flip="none" rotWithShape="1">
                <a:gsLst>
                  <a:gs pos="0">
                    <a:schemeClr val="tx1">
                      <a:lumMod val="75000"/>
                      <a:lumOff val="25000"/>
                    </a:schemeClr>
                  </a:gs>
                  <a:gs pos="100000">
                    <a:schemeClr val="tx1">
                      <a:lumMod val="85000"/>
                      <a:lumOff val="15000"/>
                    </a:schemeClr>
                  </a:gs>
                </a:gsLst>
                <a:path path="rect">
                  <a:fillToRect l="100000" t="100000"/>
                </a:path>
                <a:tileRect r="-100000" b="-100000"/>
              </a:gradFill>
            </c:spPr>
            <c:extLst>
              <c:ext xmlns:c16="http://schemas.microsoft.com/office/drawing/2014/chart" uri="{C3380CC4-5D6E-409C-BE32-E72D297353CC}">
                <c16:uniqueId val="{00000001-0065-4A4A-900D-2AA36488BDC4}"/>
              </c:ext>
            </c:extLst>
          </c:dPt>
          <c:dPt>
            <c:idx val="2"/>
            <c:bubble3D val="0"/>
            <c:spPr>
              <a:gradFill flip="none" rotWithShape="1">
                <a:gsLst>
                  <a:gs pos="1000">
                    <a:srgbClr val="FCCD00"/>
                  </a:gs>
                  <a:gs pos="100000">
                    <a:srgbClr val="FCB517"/>
                  </a:gs>
                </a:gsLst>
                <a:path path="rect">
                  <a:fillToRect l="100000" t="100000"/>
                </a:path>
                <a:tileRect r="-100000" b="-100000"/>
              </a:gradFill>
            </c:spPr>
            <c:extLst>
              <c:ext xmlns:c16="http://schemas.microsoft.com/office/drawing/2014/chart" uri="{C3380CC4-5D6E-409C-BE32-E72D297353CC}">
                <c16:uniqueId val="{00000002-0065-4A4A-900D-2AA36488BDC4}"/>
              </c:ext>
            </c:extLst>
          </c:dPt>
          <c:dPt>
            <c:idx val="3"/>
            <c:bubble3D val="0"/>
            <c:spPr>
              <a:gradFill flip="none" rotWithShape="1">
                <a:gsLst>
                  <a:gs pos="1000">
                    <a:schemeClr val="bg1">
                      <a:lumMod val="75000"/>
                    </a:schemeClr>
                  </a:gs>
                  <a:gs pos="100000">
                    <a:schemeClr val="bg1">
                      <a:lumMod val="65000"/>
                    </a:schemeClr>
                  </a:gs>
                </a:gsLst>
                <a:path path="rect">
                  <a:fillToRect l="100000" t="100000"/>
                </a:path>
                <a:tileRect r="-100000" b="-100000"/>
              </a:gradFill>
            </c:spPr>
            <c:extLst>
              <c:ext xmlns:c16="http://schemas.microsoft.com/office/drawing/2014/chart" uri="{C3380CC4-5D6E-409C-BE32-E72D297353CC}">
                <c16:uniqueId val="{00000003-0065-4A4A-900D-2AA36488BDC4}"/>
              </c:ext>
            </c:extLst>
          </c:dPt>
          <c:dPt>
            <c:idx val="4"/>
            <c:bubble3D val="0"/>
            <c:spPr>
              <a:gradFill flip="none" rotWithShape="1">
                <a:gsLst>
                  <a:gs pos="0">
                    <a:schemeClr val="tx1">
                      <a:lumMod val="50000"/>
                      <a:lumOff val="50000"/>
                    </a:schemeClr>
                  </a:gs>
                  <a:gs pos="99000">
                    <a:schemeClr val="tx1">
                      <a:lumMod val="75000"/>
                      <a:lumOff val="25000"/>
                    </a:schemeClr>
                  </a:gs>
                </a:gsLst>
                <a:path path="rect">
                  <a:fillToRect l="100000" t="100000"/>
                </a:path>
                <a:tileRect r="-100000" b="-100000"/>
              </a:gradFill>
            </c:spPr>
            <c:extLst>
              <c:ext xmlns:c16="http://schemas.microsoft.com/office/drawing/2014/chart" uri="{C3380CC4-5D6E-409C-BE32-E72D297353CC}">
                <c16:uniqueId val="{00000004-0065-4A4A-900D-2AA36488BDC4}"/>
              </c:ext>
            </c:extLst>
          </c:dPt>
          <c:dLbls>
            <c:dLbl>
              <c:idx val="0"/>
              <c:layout>
                <c:manualLayout>
                  <c:x val="-6.4349899665270396E-2"/>
                  <c:y val="8.7377749871952209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0065-4A4A-900D-2AA36488BDC4}"/>
                </c:ext>
              </c:extLst>
            </c:dLbl>
            <c:dLbl>
              <c:idx val="1"/>
              <c:delete val="1"/>
              <c:extLst>
                <c:ext xmlns:c15="http://schemas.microsoft.com/office/drawing/2012/chart" uri="{CE6537A1-D6FC-4f65-9D91-7224C49458BB}"/>
                <c:ext xmlns:c16="http://schemas.microsoft.com/office/drawing/2014/chart" uri="{C3380CC4-5D6E-409C-BE32-E72D297353CC}">
                  <c16:uniqueId val="{00000001-0065-4A4A-900D-2AA36488BDC4}"/>
                </c:ext>
              </c:extLst>
            </c:dLbl>
            <c:dLbl>
              <c:idx val="2"/>
              <c:layout>
                <c:manualLayout>
                  <c:x val="-6.5634643356654851E-2"/>
                  <c:y val="-7.70771037897185E-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0065-4A4A-900D-2AA36488BDC4}"/>
                </c:ext>
              </c:extLst>
            </c:dLbl>
            <c:spPr>
              <a:noFill/>
              <a:ln>
                <a:noFill/>
              </a:ln>
              <a:effectLst/>
            </c:spPr>
            <c:txPr>
              <a:bodyPr/>
              <a:lstStyle/>
              <a:p>
                <a:pPr>
                  <a:defRPr sz="1600"/>
                </a:pPr>
                <a:endParaRPr lang="eu-E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Sheet1!$A$2:$A$5</c:f>
              <c:strCache>
                <c:ptCount val="3"/>
                <c:pt idx="0">
                  <c:v>Libro Papel</c:v>
                </c:pt>
                <c:pt idx="1">
                  <c:v>Libro Papel</c:v>
                </c:pt>
                <c:pt idx="2">
                  <c:v>Libro electrónico</c:v>
                </c:pt>
              </c:strCache>
            </c:strRef>
          </c:cat>
          <c:val>
            <c:numRef>
              <c:f>Sheet1!$B$2:$B$5</c:f>
              <c:numCache>
                <c:formatCode>General</c:formatCode>
                <c:ptCount val="4"/>
                <c:pt idx="0">
                  <c:v>67.7</c:v>
                </c:pt>
                <c:pt idx="1">
                  <c:v>0</c:v>
                </c:pt>
                <c:pt idx="2">
                  <c:v>32.300000000000004</c:v>
                </c:pt>
              </c:numCache>
            </c:numRef>
          </c:val>
          <c:extLst>
            <c:ext xmlns:c16="http://schemas.microsoft.com/office/drawing/2014/chart" uri="{C3380CC4-5D6E-409C-BE32-E72D297353CC}">
              <c16:uniqueId val="{00000005-0065-4A4A-900D-2AA36488BDC4}"/>
            </c:ext>
          </c:extLst>
        </c:ser>
        <c:ser>
          <c:idx val="1"/>
          <c:order val="1"/>
          <c:tx>
            <c:strRef>
              <c:f>Sheet1!$C$1</c:f>
              <c:strCache>
                <c:ptCount val="1"/>
                <c:pt idx="0">
                  <c:v>Series 2</c:v>
                </c:pt>
              </c:strCache>
            </c:strRef>
          </c:tx>
          <c:spPr>
            <a:gradFill flip="none" rotWithShape="1">
              <a:gsLst>
                <a:gs pos="0">
                  <a:schemeClr val="bg1">
                    <a:lumMod val="85000"/>
                  </a:schemeClr>
                </a:gs>
                <a:gs pos="100000">
                  <a:schemeClr val="bg1">
                    <a:lumMod val="75000"/>
                  </a:schemeClr>
                </a:gs>
              </a:gsLst>
              <a:path path="rect">
                <a:fillToRect l="100000" t="100000"/>
              </a:path>
              <a:tileRect r="-100000" b="-100000"/>
            </a:gradFill>
          </c:spPr>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Sheet1!$A$2:$A$5</c:f>
              <c:strCache>
                <c:ptCount val="3"/>
                <c:pt idx="0">
                  <c:v>Libro Papel</c:v>
                </c:pt>
                <c:pt idx="1">
                  <c:v>Libro Papel</c:v>
                </c:pt>
                <c:pt idx="2">
                  <c:v>Libro electrónico</c:v>
                </c:pt>
              </c:strCache>
            </c:strRef>
          </c:cat>
          <c:val>
            <c:numRef>
              <c:f>Sheet1!$C$2:$C$5</c:f>
              <c:numCache>
                <c:formatCode>General</c:formatCode>
                <c:ptCount val="4"/>
                <c:pt idx="0">
                  <c:v>0</c:v>
                </c:pt>
                <c:pt idx="1">
                  <c:v>0</c:v>
                </c:pt>
                <c:pt idx="2">
                  <c:v>2.8</c:v>
                </c:pt>
              </c:numCache>
            </c:numRef>
          </c:val>
          <c:extLst>
            <c:ext xmlns:c16="http://schemas.microsoft.com/office/drawing/2014/chart" uri="{C3380CC4-5D6E-409C-BE32-E72D297353CC}">
              <c16:uniqueId val="{00000006-0065-4A4A-900D-2AA36488BDC4}"/>
            </c:ext>
          </c:extLst>
        </c:ser>
        <c:ser>
          <c:idx val="2"/>
          <c:order val="2"/>
          <c:tx>
            <c:strRef>
              <c:f>Sheet1!$D$1</c:f>
              <c:strCache>
                <c:ptCount val="1"/>
                <c:pt idx="0">
                  <c:v>Columna1</c:v>
                </c:pt>
              </c:strCache>
            </c:strRef>
          </c:tx>
          <c:spPr>
            <a:gradFill flip="none" rotWithShape="1">
              <a:gsLst>
                <a:gs pos="59000">
                  <a:srgbClr val="FCB517"/>
                </a:gs>
                <a:gs pos="100000">
                  <a:srgbClr val="FF9B17"/>
                </a:gs>
              </a:gsLst>
              <a:path path="rect">
                <a:fillToRect l="100000" t="100000"/>
              </a:path>
              <a:tileRect r="-100000" b="-100000"/>
            </a:gradFill>
          </c:spPr>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Sheet1!$A$2:$A$5</c:f>
              <c:strCache>
                <c:ptCount val="3"/>
                <c:pt idx="0">
                  <c:v>Libro Papel</c:v>
                </c:pt>
                <c:pt idx="1">
                  <c:v>Libro Papel</c:v>
                </c:pt>
                <c:pt idx="2">
                  <c:v>Libro electrónico</c:v>
                </c:pt>
              </c:strCache>
            </c:strRef>
          </c:cat>
          <c:val>
            <c:numRef>
              <c:f>Sheet1!$D$2:$D$5</c:f>
              <c:numCache>
                <c:formatCode>General</c:formatCode>
                <c:ptCount val="4"/>
              </c:numCache>
            </c:numRef>
          </c:val>
          <c:extLst>
            <c:ext xmlns:c16="http://schemas.microsoft.com/office/drawing/2014/chart" uri="{C3380CC4-5D6E-409C-BE32-E72D297353CC}">
              <c16:uniqueId val="{00000007-0065-4A4A-900D-2AA36488BDC4}"/>
            </c:ext>
          </c:extLst>
        </c:ser>
        <c:dLbls>
          <c:showLegendKey val="0"/>
          <c:showVal val="0"/>
          <c:showCatName val="0"/>
          <c:showSerName val="0"/>
          <c:showPercent val="1"/>
          <c:showBubbleSize val="0"/>
          <c:showLeaderLines val="1"/>
        </c:dLbls>
      </c:pie3DChart>
    </c:plotArea>
    <c:legend>
      <c:legendPos val="t"/>
      <c:legendEntry>
        <c:idx val="1"/>
        <c:delete val="1"/>
      </c:legendEntry>
      <c:legendEntry>
        <c:idx val="3"/>
        <c:delete val="1"/>
      </c:legendEntry>
      <c:overlay val="0"/>
      <c:txPr>
        <a:bodyPr/>
        <a:lstStyle/>
        <a:p>
          <a:pPr>
            <a:defRPr sz="1200">
              <a:solidFill>
                <a:srgbClr val="5D5C5C"/>
              </a:solidFill>
            </a:defRPr>
          </a:pPr>
          <a:endParaRPr lang="eu-ES"/>
        </a:p>
      </c:txPr>
    </c:legend>
    <c:plotVisOnly val="1"/>
    <c:dispBlanksAs val="gap"/>
    <c:showDLblsOverMax val="0"/>
  </c:chart>
  <c:txPr>
    <a:bodyPr/>
    <a:lstStyle/>
    <a:p>
      <a:pPr>
        <a:defRPr sz="1800"/>
      </a:pPr>
      <a:endParaRPr lang="eu-E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759980-7F0A-104C-8245-5495709734A0}" type="doc">
      <dgm:prSet loTypeId="urn:microsoft.com/office/officeart/2005/8/layout/funnel1" loCatId="relationship" qsTypeId="urn:microsoft.com/office/officeart/2005/8/quickstyle/simple1" qsCatId="simple" csTypeId="urn:microsoft.com/office/officeart/2005/8/colors/accent3_4" csCatId="accent3" phldr="1"/>
      <dgm:spPr/>
      <dgm:t>
        <a:bodyPr/>
        <a:lstStyle/>
        <a:p>
          <a:endParaRPr lang="en-US"/>
        </a:p>
      </dgm:t>
    </dgm:pt>
    <dgm:pt modelId="{1CCEAEBD-171E-0744-9CAB-DA06E876D696}">
      <dgm:prSet phldrT="[Text]" custT="1"/>
      <dgm:spPr>
        <a:solidFill>
          <a:schemeClr val="accent3">
            <a:lumMod val="50000"/>
          </a:schemeClr>
        </a:solidFill>
        <a:ln>
          <a:noFill/>
        </a:ln>
        <a:effectLst>
          <a:outerShdw blurRad="50800" dist="38100" dir="2700000" algn="tl" rotWithShape="0">
            <a:schemeClr val="bg1">
              <a:lumMod val="50000"/>
              <a:alpha val="43000"/>
            </a:schemeClr>
          </a:outerShdw>
        </a:effectLst>
      </dgm:spPr>
      <dgm:t>
        <a:bodyPr/>
        <a:lstStyle/>
        <a:p>
          <a:r>
            <a:rPr lang="es-ES" sz="1600" b="1" noProof="0" dirty="0" err="1" smtClean="0">
              <a:solidFill>
                <a:schemeClr val="tx1"/>
              </a:solidFill>
              <a:latin typeface="+mn-lt"/>
            </a:rPr>
            <a:t>Transversalidad</a:t>
          </a:r>
          <a:endParaRPr lang="es-ES" sz="1600" b="1" noProof="0" dirty="0">
            <a:solidFill>
              <a:schemeClr val="tx1"/>
            </a:solidFill>
            <a:latin typeface="+mn-lt"/>
          </a:endParaRPr>
        </a:p>
      </dgm:t>
    </dgm:pt>
    <dgm:pt modelId="{45E53E86-80B3-AF43-B05B-B096DA59A041}" type="sibTrans" cxnId="{2AB41BD5-80D2-7341-A34D-43EE1AC981BC}">
      <dgm:prSet>
        <dgm:style>
          <a:lnRef idx="0">
            <a:schemeClr val="accent1"/>
          </a:lnRef>
          <a:fillRef idx="3">
            <a:schemeClr val="accent1"/>
          </a:fillRef>
          <a:effectRef idx="3">
            <a:schemeClr val="accent1"/>
          </a:effectRef>
          <a:fontRef idx="minor">
            <a:schemeClr val="lt1"/>
          </a:fontRef>
        </dgm:style>
      </dgm:prSet>
      <dgm:spPr>
        <a:gradFill rotWithShape="0">
          <a:gsLst>
            <a:gs pos="0">
              <a:schemeClr val="bg1">
                <a:lumMod val="75000"/>
              </a:schemeClr>
            </a:gs>
            <a:gs pos="100000">
              <a:schemeClr val="bg1">
                <a:lumMod val="95000"/>
              </a:schemeClr>
            </a:gs>
          </a:gsLst>
        </a:gradFill>
      </dgm:spPr>
      <dgm:t>
        <a:bodyPr/>
        <a:lstStyle/>
        <a:p>
          <a:endParaRPr lang="en-US"/>
        </a:p>
      </dgm:t>
    </dgm:pt>
    <dgm:pt modelId="{529E0DBE-3B83-1944-AC03-0EFEC2C903BE}" type="parTrans" cxnId="{2AB41BD5-80D2-7341-A34D-43EE1AC981BC}">
      <dgm:prSet/>
      <dgm:spPr/>
      <dgm:t>
        <a:bodyPr/>
        <a:lstStyle/>
        <a:p>
          <a:endParaRPr lang="en-US"/>
        </a:p>
      </dgm:t>
    </dgm:pt>
    <dgm:pt modelId="{8082C308-542D-40A9-B0A8-ED2A8AF29B19}">
      <dgm:prSet custT="1"/>
      <dgm:spPr>
        <a:solidFill>
          <a:schemeClr val="bg1">
            <a:lumMod val="85000"/>
            <a:alpha val="50000"/>
          </a:schemeClr>
        </a:solidFill>
      </dgm:spPr>
      <dgm:t>
        <a:bodyPr/>
        <a:lstStyle/>
        <a:p>
          <a:pPr algn="ctr"/>
          <a:r>
            <a:rPr lang="es-ES" sz="1600" b="1" noProof="0" dirty="0" smtClean="0">
              <a:solidFill>
                <a:schemeClr val="tx1"/>
              </a:solidFill>
            </a:rPr>
            <a:t>Adaptabilidad</a:t>
          </a:r>
        </a:p>
      </dgm:t>
    </dgm:pt>
    <dgm:pt modelId="{99FD422A-1C4D-4DAB-8674-F1354899F3D9}" type="parTrans" cxnId="{D63C6FF3-2DA0-4938-9392-9671EB267616}">
      <dgm:prSet/>
      <dgm:spPr/>
      <dgm:t>
        <a:bodyPr/>
        <a:lstStyle/>
        <a:p>
          <a:endParaRPr lang="ca-ES"/>
        </a:p>
      </dgm:t>
    </dgm:pt>
    <dgm:pt modelId="{10C35F56-5C51-4F92-A7D2-5E889E9E86B3}" type="sibTrans" cxnId="{D63C6FF3-2DA0-4938-9392-9671EB267616}">
      <dgm:prSet/>
      <dgm:spPr/>
      <dgm:t>
        <a:bodyPr/>
        <a:lstStyle/>
        <a:p>
          <a:endParaRPr lang="ca-ES"/>
        </a:p>
      </dgm:t>
    </dgm:pt>
    <dgm:pt modelId="{CA0B2014-E724-994E-B6D3-51BBFB32FBA1}">
      <dgm:prSet custT="1"/>
      <dgm:spPr>
        <a:solidFill>
          <a:schemeClr val="bg1">
            <a:lumMod val="75000"/>
          </a:schemeClr>
        </a:solidFill>
        <a:ln>
          <a:noFill/>
        </a:ln>
        <a:effectLst>
          <a:outerShdw blurRad="50800" dist="38100" dir="2700000" algn="tl" rotWithShape="0">
            <a:schemeClr val="bg1">
              <a:lumMod val="50000"/>
              <a:alpha val="43000"/>
            </a:schemeClr>
          </a:outerShdw>
        </a:effectLst>
      </dgm:spPr>
      <dgm:t>
        <a:bodyPr/>
        <a:lstStyle/>
        <a:p>
          <a:r>
            <a:rPr lang="en-US" sz="1700" b="1" dirty="0" err="1" smtClean="0">
              <a:solidFill>
                <a:schemeClr val="tx1"/>
              </a:solidFill>
            </a:rPr>
            <a:t>Innovación</a:t>
          </a:r>
          <a:endParaRPr lang="en-US" sz="1700" b="1" dirty="0">
            <a:solidFill>
              <a:schemeClr val="tx1"/>
            </a:solidFill>
          </a:endParaRPr>
        </a:p>
      </dgm:t>
    </dgm:pt>
    <dgm:pt modelId="{A3897E8B-4E77-6E4D-8874-0DB1D0AAD727}" type="sibTrans" cxnId="{16673B6B-D029-E348-80CB-D9CB522E46BE}">
      <dgm:prSet>
        <dgm:style>
          <a:lnRef idx="0">
            <a:schemeClr val="accent1"/>
          </a:lnRef>
          <a:fillRef idx="3">
            <a:schemeClr val="accent1"/>
          </a:fillRef>
          <a:effectRef idx="3">
            <a:schemeClr val="accent1"/>
          </a:effectRef>
          <a:fontRef idx="minor">
            <a:schemeClr val="lt1"/>
          </a:fontRef>
        </dgm:style>
      </dgm:prSet>
      <dgm:spPr>
        <a:gradFill rotWithShape="0">
          <a:gsLst>
            <a:gs pos="0">
              <a:schemeClr val="bg1">
                <a:lumMod val="85000"/>
              </a:schemeClr>
            </a:gs>
            <a:gs pos="100000">
              <a:schemeClr val="bg1">
                <a:lumMod val="85000"/>
              </a:schemeClr>
            </a:gs>
          </a:gsLst>
        </a:gradFill>
      </dgm:spPr>
      <dgm:t>
        <a:bodyPr/>
        <a:lstStyle/>
        <a:p>
          <a:endParaRPr lang="en-US" dirty="0"/>
        </a:p>
      </dgm:t>
    </dgm:pt>
    <dgm:pt modelId="{095F908D-E475-5A4D-BC5E-13B2F3EC3372}" type="parTrans" cxnId="{16673B6B-D029-E348-80CB-D9CB522E46BE}">
      <dgm:prSet/>
      <dgm:spPr/>
      <dgm:t>
        <a:bodyPr/>
        <a:lstStyle/>
        <a:p>
          <a:endParaRPr lang="en-US"/>
        </a:p>
      </dgm:t>
    </dgm:pt>
    <dgm:pt modelId="{E6971754-EB69-8D43-A0FF-66492F1142B3}">
      <dgm:prSet phldrT="[Text]" custT="1"/>
      <dgm:spPr>
        <a:solidFill>
          <a:srgbClr val="FFC000"/>
        </a:solidFill>
        <a:ln>
          <a:noFill/>
        </a:ln>
        <a:effectLst>
          <a:outerShdw blurRad="50800" dist="38100" dir="2700000" algn="tl" rotWithShape="0">
            <a:schemeClr val="bg1">
              <a:lumMod val="50000"/>
              <a:alpha val="43000"/>
            </a:schemeClr>
          </a:outerShdw>
        </a:effectLst>
      </dgm:spPr>
      <dgm:t>
        <a:bodyPr/>
        <a:lstStyle/>
        <a:p>
          <a:pPr algn="ctr"/>
          <a:r>
            <a:rPr lang="en-US" sz="2400" b="1" dirty="0" err="1" smtClean="0">
              <a:solidFill>
                <a:schemeClr val="tx1"/>
              </a:solidFill>
            </a:rPr>
            <a:t>Efectividad</a:t>
          </a:r>
          <a:endParaRPr lang="en-US" sz="2400" b="1" dirty="0">
            <a:solidFill>
              <a:schemeClr val="tx1"/>
            </a:solidFill>
          </a:endParaRPr>
        </a:p>
      </dgm:t>
    </dgm:pt>
    <dgm:pt modelId="{3C23693B-B573-F149-8CF3-8C25F9C9C7BB}" type="sibTrans" cxnId="{32F9B3B0-3D91-C742-8B44-CCC07EF7AE8B}">
      <dgm:prSet/>
      <dgm:spPr/>
      <dgm:t>
        <a:bodyPr/>
        <a:lstStyle/>
        <a:p>
          <a:endParaRPr lang="en-US"/>
        </a:p>
      </dgm:t>
    </dgm:pt>
    <dgm:pt modelId="{DC6A73FA-A4B5-314B-8F43-BB2F5D88DF37}" type="parTrans" cxnId="{32F9B3B0-3D91-C742-8B44-CCC07EF7AE8B}">
      <dgm:prSet/>
      <dgm:spPr/>
      <dgm:t>
        <a:bodyPr/>
        <a:lstStyle/>
        <a:p>
          <a:endParaRPr lang="en-US"/>
        </a:p>
      </dgm:t>
    </dgm:pt>
    <dgm:pt modelId="{FFAD3DDC-C84E-41EB-A60B-A7A1A1E384F8}" type="pres">
      <dgm:prSet presAssocID="{C4759980-7F0A-104C-8245-5495709734A0}" presName="Name0" presStyleCnt="0">
        <dgm:presLayoutVars>
          <dgm:chMax val="4"/>
          <dgm:resizeHandles val="exact"/>
        </dgm:presLayoutVars>
      </dgm:prSet>
      <dgm:spPr/>
      <dgm:t>
        <a:bodyPr/>
        <a:lstStyle/>
        <a:p>
          <a:endParaRPr lang="ca-ES"/>
        </a:p>
      </dgm:t>
    </dgm:pt>
    <dgm:pt modelId="{08E83027-DBB2-4C68-8565-22C0F5B93B50}" type="pres">
      <dgm:prSet presAssocID="{C4759980-7F0A-104C-8245-5495709734A0}" presName="ellipse" presStyleLbl="trBgShp" presStyleIdx="0" presStyleCnt="1" custScaleX="86626" custScaleY="97539"/>
      <dgm:spPr/>
      <dgm:t>
        <a:bodyPr/>
        <a:lstStyle/>
        <a:p>
          <a:endParaRPr lang="ca-ES"/>
        </a:p>
      </dgm:t>
    </dgm:pt>
    <dgm:pt modelId="{CF4B21C2-08BD-44EE-8534-0CD9475D459F}" type="pres">
      <dgm:prSet presAssocID="{C4759980-7F0A-104C-8245-5495709734A0}" presName="arrow1" presStyleLbl="fgShp" presStyleIdx="0" presStyleCnt="1" custLinFactNeighborX="-11462" custLinFactNeighborY="48792"/>
      <dgm:spPr>
        <a:gradFill rotWithShape="0">
          <a:gsLst>
            <a:gs pos="60000">
              <a:srgbClr val="FFFFFF">
                <a:lumMod val="65000"/>
              </a:srgbClr>
            </a:gs>
            <a:gs pos="100000">
              <a:srgbClr val="FFFFFF">
                <a:lumMod val="50000"/>
              </a:srgbClr>
            </a:gs>
          </a:gsLst>
          <a:path path="rect">
            <a:fillToRect l="100000" t="100000"/>
          </a:path>
        </a:gradFill>
      </dgm:spPr>
      <dgm:t>
        <a:bodyPr/>
        <a:lstStyle/>
        <a:p>
          <a:endParaRPr lang="ca-ES"/>
        </a:p>
      </dgm:t>
    </dgm:pt>
    <dgm:pt modelId="{AA1F34A9-A9F2-40D2-B5F5-94C29A301EFC}" type="pres">
      <dgm:prSet presAssocID="{C4759980-7F0A-104C-8245-5495709734A0}" presName="rectangle" presStyleLbl="revTx" presStyleIdx="0" presStyleCnt="1" custScaleX="74579" custScaleY="94904" custLinFactNeighborX="-2723" custLinFactNeighborY="41252">
        <dgm:presLayoutVars>
          <dgm:bulletEnabled val="1"/>
        </dgm:presLayoutVars>
      </dgm:prSet>
      <dgm:spPr/>
      <dgm:t>
        <a:bodyPr/>
        <a:lstStyle/>
        <a:p>
          <a:endParaRPr lang="ca-ES"/>
        </a:p>
      </dgm:t>
    </dgm:pt>
    <dgm:pt modelId="{544CD08C-EBDB-491F-9293-2BE98FC21D6D}" type="pres">
      <dgm:prSet presAssocID="{8082C308-542D-40A9-B0A8-ED2A8AF29B19}" presName="item1" presStyleLbl="node1" presStyleIdx="0" presStyleCnt="3" custScaleX="171765" custScaleY="164479" custLinFactNeighborX="-17912" custLinFactNeighborY="-10678">
        <dgm:presLayoutVars>
          <dgm:bulletEnabled val="1"/>
        </dgm:presLayoutVars>
      </dgm:prSet>
      <dgm:spPr/>
      <dgm:t>
        <a:bodyPr/>
        <a:lstStyle/>
        <a:p>
          <a:endParaRPr lang="ca-ES"/>
        </a:p>
      </dgm:t>
    </dgm:pt>
    <dgm:pt modelId="{3315B398-3F60-457C-A25D-D4035C64B79A}" type="pres">
      <dgm:prSet presAssocID="{CA0B2014-E724-994E-B6D3-51BBFB32FBA1}" presName="item2" presStyleLbl="node1" presStyleIdx="1" presStyleCnt="3" custScaleX="166914" custScaleY="151078" custLinFactNeighborX="-19826" custLinFactNeighborY="-35137">
        <dgm:presLayoutVars>
          <dgm:bulletEnabled val="1"/>
        </dgm:presLayoutVars>
      </dgm:prSet>
      <dgm:spPr/>
      <dgm:t>
        <a:bodyPr/>
        <a:lstStyle/>
        <a:p>
          <a:endParaRPr lang="ca-ES"/>
        </a:p>
      </dgm:t>
    </dgm:pt>
    <dgm:pt modelId="{43859754-E5E9-4F06-AB93-23E0B870EDA0}" type="pres">
      <dgm:prSet presAssocID="{E6971754-EB69-8D43-A0FF-66492F1142B3}" presName="item3" presStyleLbl="node1" presStyleIdx="2" presStyleCnt="3" custScaleX="188968" custScaleY="160264" custLinFactNeighborX="28800" custLinFactNeighborY="-26677">
        <dgm:presLayoutVars>
          <dgm:bulletEnabled val="1"/>
        </dgm:presLayoutVars>
      </dgm:prSet>
      <dgm:spPr/>
      <dgm:t>
        <a:bodyPr/>
        <a:lstStyle/>
        <a:p>
          <a:endParaRPr lang="ca-ES"/>
        </a:p>
      </dgm:t>
    </dgm:pt>
    <dgm:pt modelId="{1E902B6A-C4A7-49FD-A1A5-D37DDB3CA62F}" type="pres">
      <dgm:prSet presAssocID="{C4759980-7F0A-104C-8245-5495709734A0}" presName="funnel" presStyleLbl="trAlignAcc1" presStyleIdx="0" presStyleCnt="1" custFlipHor="1" custScaleX="127894" custScaleY="128191" custLinFactNeighborX="-2702" custLinFactNeighborY="-9150"/>
      <dgm:spPr/>
      <dgm:t>
        <a:bodyPr/>
        <a:lstStyle/>
        <a:p>
          <a:endParaRPr lang="ca-ES"/>
        </a:p>
      </dgm:t>
    </dgm:pt>
  </dgm:ptLst>
  <dgm:cxnLst>
    <dgm:cxn modelId="{28FE1CF3-6C0C-4E85-B984-102BF7474060}" type="presOf" srcId="{C4759980-7F0A-104C-8245-5495709734A0}" destId="{FFAD3DDC-C84E-41EB-A60B-A7A1A1E384F8}" srcOrd="0" destOrd="0" presId="urn:microsoft.com/office/officeart/2005/8/layout/funnel1"/>
    <dgm:cxn modelId="{BBCCDF32-7DA8-405D-AFC2-EC3D256FBFF3}" type="presOf" srcId="{8082C308-542D-40A9-B0A8-ED2A8AF29B19}" destId="{3315B398-3F60-457C-A25D-D4035C64B79A}" srcOrd="0" destOrd="0" presId="urn:microsoft.com/office/officeart/2005/8/layout/funnel1"/>
    <dgm:cxn modelId="{AD41EF3D-B54F-48BF-A7FE-DBB2B181E380}" type="presOf" srcId="{CA0B2014-E724-994E-B6D3-51BBFB32FBA1}" destId="{544CD08C-EBDB-491F-9293-2BE98FC21D6D}" srcOrd="0" destOrd="0" presId="urn:microsoft.com/office/officeart/2005/8/layout/funnel1"/>
    <dgm:cxn modelId="{A0084D45-4A10-46F1-9DEE-3F78BA4E8E94}" type="presOf" srcId="{1CCEAEBD-171E-0744-9CAB-DA06E876D696}" destId="{43859754-E5E9-4F06-AB93-23E0B870EDA0}" srcOrd="0" destOrd="0" presId="urn:microsoft.com/office/officeart/2005/8/layout/funnel1"/>
    <dgm:cxn modelId="{32F9B3B0-3D91-C742-8B44-CCC07EF7AE8B}" srcId="{C4759980-7F0A-104C-8245-5495709734A0}" destId="{E6971754-EB69-8D43-A0FF-66492F1142B3}" srcOrd="3" destOrd="0" parTransId="{DC6A73FA-A4B5-314B-8F43-BB2F5D88DF37}" sibTransId="{3C23693B-B573-F149-8CF3-8C25F9C9C7BB}"/>
    <dgm:cxn modelId="{23405329-3478-456E-A02E-3B787AC2CCBE}" type="presOf" srcId="{E6971754-EB69-8D43-A0FF-66492F1142B3}" destId="{AA1F34A9-A9F2-40D2-B5F5-94C29A301EFC}" srcOrd="0" destOrd="0" presId="urn:microsoft.com/office/officeart/2005/8/layout/funnel1"/>
    <dgm:cxn modelId="{16673B6B-D029-E348-80CB-D9CB522E46BE}" srcId="{C4759980-7F0A-104C-8245-5495709734A0}" destId="{CA0B2014-E724-994E-B6D3-51BBFB32FBA1}" srcOrd="2" destOrd="0" parTransId="{095F908D-E475-5A4D-BC5E-13B2F3EC3372}" sibTransId="{A3897E8B-4E77-6E4D-8874-0DB1D0AAD727}"/>
    <dgm:cxn modelId="{D63C6FF3-2DA0-4938-9392-9671EB267616}" srcId="{C4759980-7F0A-104C-8245-5495709734A0}" destId="{8082C308-542D-40A9-B0A8-ED2A8AF29B19}" srcOrd="1" destOrd="0" parTransId="{99FD422A-1C4D-4DAB-8674-F1354899F3D9}" sibTransId="{10C35F56-5C51-4F92-A7D2-5E889E9E86B3}"/>
    <dgm:cxn modelId="{2AB41BD5-80D2-7341-A34D-43EE1AC981BC}" srcId="{C4759980-7F0A-104C-8245-5495709734A0}" destId="{1CCEAEBD-171E-0744-9CAB-DA06E876D696}" srcOrd="0" destOrd="0" parTransId="{529E0DBE-3B83-1944-AC03-0EFEC2C903BE}" sibTransId="{45E53E86-80B3-AF43-B05B-B096DA59A041}"/>
    <dgm:cxn modelId="{58C07AD0-1487-4228-9878-95F64D90C932}" type="presParOf" srcId="{FFAD3DDC-C84E-41EB-A60B-A7A1A1E384F8}" destId="{08E83027-DBB2-4C68-8565-22C0F5B93B50}" srcOrd="0" destOrd="0" presId="urn:microsoft.com/office/officeart/2005/8/layout/funnel1"/>
    <dgm:cxn modelId="{3DB3CF16-5E2C-4406-8A6E-9495D71FE002}" type="presParOf" srcId="{FFAD3DDC-C84E-41EB-A60B-A7A1A1E384F8}" destId="{CF4B21C2-08BD-44EE-8534-0CD9475D459F}" srcOrd="1" destOrd="0" presId="urn:microsoft.com/office/officeart/2005/8/layout/funnel1"/>
    <dgm:cxn modelId="{3C8892E8-DF62-4B8E-812A-8FAA4E645326}" type="presParOf" srcId="{FFAD3DDC-C84E-41EB-A60B-A7A1A1E384F8}" destId="{AA1F34A9-A9F2-40D2-B5F5-94C29A301EFC}" srcOrd="2" destOrd="0" presId="urn:microsoft.com/office/officeart/2005/8/layout/funnel1"/>
    <dgm:cxn modelId="{DE55BAAA-55AA-427F-BD52-A59BA826586C}" type="presParOf" srcId="{FFAD3DDC-C84E-41EB-A60B-A7A1A1E384F8}" destId="{544CD08C-EBDB-491F-9293-2BE98FC21D6D}" srcOrd="3" destOrd="0" presId="urn:microsoft.com/office/officeart/2005/8/layout/funnel1"/>
    <dgm:cxn modelId="{35F34C6F-E461-44A7-A564-62DC1E6C273E}" type="presParOf" srcId="{FFAD3DDC-C84E-41EB-A60B-A7A1A1E384F8}" destId="{3315B398-3F60-457C-A25D-D4035C64B79A}" srcOrd="4" destOrd="0" presId="urn:microsoft.com/office/officeart/2005/8/layout/funnel1"/>
    <dgm:cxn modelId="{30430E79-0791-47FF-A112-09434C67B8B3}" type="presParOf" srcId="{FFAD3DDC-C84E-41EB-A60B-A7A1A1E384F8}" destId="{43859754-E5E9-4F06-AB93-23E0B870EDA0}" srcOrd="5" destOrd="0" presId="urn:microsoft.com/office/officeart/2005/8/layout/funnel1"/>
    <dgm:cxn modelId="{0EC107DE-1E8B-428D-A95B-1E812705D558}" type="presParOf" srcId="{FFAD3DDC-C84E-41EB-A60B-A7A1A1E384F8}" destId="{1E902B6A-C4A7-49FD-A1A5-D37DDB3CA62F}" srcOrd="6" destOrd="0" presId="urn:microsoft.com/office/officeart/2005/8/layout/funnel1"/>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83027-DBB2-4C68-8565-22C0F5B93B50}">
      <dsp:nvSpPr>
        <dsp:cNvPr id="0" name=""/>
        <dsp:cNvSpPr/>
      </dsp:nvSpPr>
      <dsp:spPr>
        <a:xfrm>
          <a:off x="1169955" y="1073824"/>
          <a:ext cx="2976346" cy="1163862"/>
        </a:xfrm>
        <a:prstGeom prst="ellipse">
          <a:avLst/>
        </a:prstGeom>
        <a:solidFill>
          <a:schemeClr val="accent3">
            <a:tint val="50000"/>
            <a:alpha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4B21C2-08BD-44EE-8534-0CD9475D459F}">
      <dsp:nvSpPr>
        <dsp:cNvPr id="0" name=""/>
        <dsp:cNvSpPr/>
      </dsp:nvSpPr>
      <dsp:spPr>
        <a:xfrm>
          <a:off x="2254202" y="4188881"/>
          <a:ext cx="665863" cy="426152"/>
        </a:xfrm>
        <a:prstGeom prst="downArrow">
          <a:avLst/>
        </a:prstGeom>
        <a:gradFill rotWithShape="0">
          <a:gsLst>
            <a:gs pos="60000">
              <a:srgbClr val="FFFFFF">
                <a:lumMod val="65000"/>
              </a:srgbClr>
            </a:gs>
            <a:gs pos="100000">
              <a:srgbClr val="FFFFFF">
                <a:lumMod val="50000"/>
              </a:srgbClr>
            </a:gs>
          </a:gsLst>
          <a:path path="rect">
            <a:fillToRect l="100000" t="100000"/>
          </a:path>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1F34A9-A9F2-40D2-B5F5-94C29A301EFC}">
      <dsp:nvSpPr>
        <dsp:cNvPr id="0" name=""/>
        <dsp:cNvSpPr/>
      </dsp:nvSpPr>
      <dsp:spPr>
        <a:xfrm>
          <a:off x="1384597" y="4671853"/>
          <a:ext cx="2383654" cy="758317"/>
        </a:xfrm>
        <a:prstGeom prst="rect">
          <a:avLst/>
        </a:prstGeom>
        <a:solidFill>
          <a:srgbClr val="FFC000"/>
        </a:solidFill>
        <a:ln>
          <a:noFill/>
        </a:ln>
        <a:effectLst>
          <a:outerShdw blurRad="50800" dist="38100" dir="2700000" algn="tl" rotWithShape="0">
            <a:schemeClr val="bg1">
              <a:lumMod val="50000"/>
              <a:alpha val="43000"/>
            </a:schemeClr>
          </a:outerShdw>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err="1" smtClean="0">
              <a:solidFill>
                <a:schemeClr val="tx1"/>
              </a:solidFill>
            </a:rPr>
            <a:t>Efectividad</a:t>
          </a:r>
          <a:endParaRPr lang="en-US" sz="2400" b="1" kern="1200" dirty="0">
            <a:solidFill>
              <a:schemeClr val="tx1"/>
            </a:solidFill>
          </a:endParaRPr>
        </a:p>
      </dsp:txBody>
      <dsp:txXfrm>
        <a:off x="1384597" y="4671853"/>
        <a:ext cx="2383654" cy="758317"/>
      </dsp:txXfrm>
    </dsp:sp>
    <dsp:sp modelId="{544CD08C-EBDB-491F-9293-2BE98FC21D6D}">
      <dsp:nvSpPr>
        <dsp:cNvPr id="0" name=""/>
        <dsp:cNvSpPr/>
      </dsp:nvSpPr>
      <dsp:spPr>
        <a:xfrm>
          <a:off x="1544603" y="1830136"/>
          <a:ext cx="2058697" cy="1971371"/>
        </a:xfrm>
        <a:prstGeom prst="ellipse">
          <a:avLst/>
        </a:prstGeom>
        <a:solidFill>
          <a:schemeClr val="bg1">
            <a:lumMod val="75000"/>
          </a:schemeClr>
        </a:solidFill>
        <a:ln w="25400" cap="flat" cmpd="sng" algn="ctr">
          <a:noFill/>
          <a:prstDash val="solid"/>
        </a:ln>
        <a:effectLst>
          <a:outerShdw blurRad="50800" dist="38100" dir="2700000" algn="tl" rotWithShape="0">
            <a:schemeClr val="bg1">
              <a:lumMod val="50000"/>
              <a:alpha val="43000"/>
            </a:scheme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err="1" smtClean="0">
              <a:solidFill>
                <a:schemeClr val="tx1"/>
              </a:solidFill>
            </a:rPr>
            <a:t>Innovación</a:t>
          </a:r>
          <a:endParaRPr lang="en-US" sz="1700" b="1" kern="1200" dirty="0">
            <a:solidFill>
              <a:schemeClr val="tx1"/>
            </a:solidFill>
          </a:endParaRPr>
        </a:p>
      </dsp:txBody>
      <dsp:txXfrm>
        <a:off x="1544603" y="1830136"/>
        <a:ext cx="2058697" cy="1971371"/>
      </dsp:txXfrm>
    </dsp:sp>
    <dsp:sp modelId="{3315B398-3F60-457C-A25D-D4035C64B79A}">
      <dsp:nvSpPr>
        <dsp:cNvPr id="0" name=""/>
        <dsp:cNvSpPr/>
      </dsp:nvSpPr>
      <dsp:spPr>
        <a:xfrm>
          <a:off x="693101" y="718108"/>
          <a:ext cx="2000556" cy="1810752"/>
        </a:xfrm>
        <a:prstGeom prst="ellipse">
          <a:avLst/>
        </a:prstGeom>
        <a:solidFill>
          <a:schemeClr val="bg1">
            <a:lumMod val="85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noProof="0" dirty="0" smtClean="0">
              <a:solidFill>
                <a:schemeClr val="tx1"/>
              </a:solidFill>
            </a:rPr>
            <a:t>Adaptabilidad</a:t>
          </a:r>
        </a:p>
      </dsp:txBody>
      <dsp:txXfrm>
        <a:off x="693101" y="718108"/>
        <a:ext cx="2000556" cy="1810752"/>
      </dsp:txXfrm>
    </dsp:sp>
    <dsp:sp modelId="{43859754-E5E9-4F06-AB93-23E0B870EDA0}">
      <dsp:nvSpPr>
        <dsp:cNvPr id="0" name=""/>
        <dsp:cNvSpPr/>
      </dsp:nvSpPr>
      <dsp:spPr>
        <a:xfrm>
          <a:off x="2368935" y="474672"/>
          <a:ext cx="2264885" cy="1920852"/>
        </a:xfrm>
        <a:prstGeom prst="ellipse">
          <a:avLst/>
        </a:prstGeom>
        <a:solidFill>
          <a:schemeClr val="accent3">
            <a:lumMod val="50000"/>
          </a:schemeClr>
        </a:solidFill>
        <a:ln w="25400" cap="flat" cmpd="sng" algn="ctr">
          <a:noFill/>
          <a:prstDash val="solid"/>
        </a:ln>
        <a:effectLst>
          <a:outerShdw blurRad="50800" dist="38100" dir="2700000" algn="tl" rotWithShape="0">
            <a:schemeClr val="bg1">
              <a:lumMod val="50000"/>
              <a:alpha val="43000"/>
            </a:scheme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noProof="0" dirty="0" err="1" smtClean="0">
              <a:solidFill>
                <a:schemeClr val="tx1"/>
              </a:solidFill>
              <a:latin typeface="+mn-lt"/>
            </a:rPr>
            <a:t>Transversalidad</a:t>
          </a:r>
          <a:endParaRPr lang="es-ES" sz="1600" b="1" kern="1200" noProof="0" dirty="0">
            <a:solidFill>
              <a:schemeClr val="tx1"/>
            </a:solidFill>
            <a:latin typeface="+mn-lt"/>
          </a:endParaRPr>
        </a:p>
      </dsp:txBody>
      <dsp:txXfrm>
        <a:off x="2368935" y="474672"/>
        <a:ext cx="2264885" cy="1920852"/>
      </dsp:txXfrm>
    </dsp:sp>
    <dsp:sp modelId="{1E902B6A-C4A7-49FD-A1A5-D37DDB3CA62F}">
      <dsp:nvSpPr>
        <dsp:cNvPr id="0" name=""/>
        <dsp:cNvSpPr/>
      </dsp:nvSpPr>
      <dsp:spPr>
        <a:xfrm flipH="1">
          <a:off x="178222" y="219222"/>
          <a:ext cx="4768959" cy="3824027"/>
        </a:xfrm>
        <a:prstGeom prst="funnel">
          <a:avLst/>
        </a:prstGeom>
        <a:solidFill>
          <a:schemeClr val="lt1">
            <a:alpha val="55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5300"/>
          </a:xfrm>
          <a:prstGeom prst="rect">
            <a:avLst/>
          </a:prstGeom>
        </p:spPr>
        <p:txBody>
          <a:bodyPr vert="horz" lIns="87545" tIns="43772" rIns="87545" bIns="43772" rtlCol="0"/>
          <a:lstStyle>
            <a:lvl1pPr algn="l">
              <a:defRPr sz="1100">
                <a:latin typeface="Arial" charset="0"/>
                <a:ea typeface="+mn-ea"/>
                <a:cs typeface="+mn-cs"/>
              </a:defRPr>
            </a:lvl1pPr>
          </a:lstStyle>
          <a:p>
            <a:pPr>
              <a:defRPr/>
            </a:pPr>
            <a:endParaRPr lang="es-ES_tradnl" dirty="0"/>
          </a:p>
        </p:txBody>
      </p:sp>
      <p:sp>
        <p:nvSpPr>
          <p:cNvPr id="3" name="Date Placeholder 2"/>
          <p:cNvSpPr>
            <a:spLocks noGrp="1"/>
          </p:cNvSpPr>
          <p:nvPr>
            <p:ph type="dt" sz="quarter" idx="1"/>
          </p:nvPr>
        </p:nvSpPr>
        <p:spPr>
          <a:xfrm>
            <a:off x="3778250" y="0"/>
            <a:ext cx="2889250" cy="495300"/>
          </a:xfrm>
          <a:prstGeom prst="rect">
            <a:avLst/>
          </a:prstGeom>
        </p:spPr>
        <p:txBody>
          <a:bodyPr vert="horz" wrap="square" lIns="87545" tIns="43772" rIns="87545" bIns="43772" numCol="1" anchor="t" anchorCtr="0" compatLnSpc="1">
            <a:prstTxWarp prst="textNoShape">
              <a:avLst/>
            </a:prstTxWarp>
          </a:bodyPr>
          <a:lstStyle>
            <a:lvl1pPr algn="r">
              <a:defRPr sz="1100">
                <a:cs typeface="+mn-cs"/>
              </a:defRPr>
            </a:lvl1pPr>
          </a:lstStyle>
          <a:p>
            <a:pPr>
              <a:defRPr/>
            </a:pPr>
            <a:fld id="{365EF660-B5AE-4D03-BF2A-3D2FBE4771A5}" type="datetime1">
              <a:rPr lang="ca-ES"/>
              <a:pPr>
                <a:defRPr/>
              </a:pPr>
              <a:t>12/4/2021</a:t>
            </a:fld>
            <a:endParaRPr lang="es-ES_tradnl" dirty="0"/>
          </a:p>
        </p:txBody>
      </p:sp>
      <p:sp>
        <p:nvSpPr>
          <p:cNvPr id="4" name="Footer Placeholder 3"/>
          <p:cNvSpPr>
            <a:spLocks noGrp="1"/>
          </p:cNvSpPr>
          <p:nvPr>
            <p:ph type="ftr" sz="quarter" idx="2"/>
          </p:nvPr>
        </p:nvSpPr>
        <p:spPr>
          <a:xfrm>
            <a:off x="0" y="9429750"/>
            <a:ext cx="2890838" cy="495300"/>
          </a:xfrm>
          <a:prstGeom prst="rect">
            <a:avLst/>
          </a:prstGeom>
        </p:spPr>
        <p:txBody>
          <a:bodyPr vert="horz" lIns="87545" tIns="43772" rIns="87545" bIns="43772" rtlCol="0" anchor="b"/>
          <a:lstStyle>
            <a:lvl1pPr algn="l">
              <a:defRPr sz="1100">
                <a:latin typeface="Arial" charset="0"/>
                <a:ea typeface="+mn-ea"/>
                <a:cs typeface="+mn-cs"/>
              </a:defRPr>
            </a:lvl1pPr>
          </a:lstStyle>
          <a:p>
            <a:pPr>
              <a:defRPr/>
            </a:pPr>
            <a:endParaRPr lang="es-ES_tradnl" dirty="0"/>
          </a:p>
        </p:txBody>
      </p:sp>
      <p:sp>
        <p:nvSpPr>
          <p:cNvPr id="5" name="Slide Number Placeholder 4"/>
          <p:cNvSpPr>
            <a:spLocks noGrp="1"/>
          </p:cNvSpPr>
          <p:nvPr>
            <p:ph type="sldNum" sz="quarter" idx="3"/>
          </p:nvPr>
        </p:nvSpPr>
        <p:spPr>
          <a:xfrm>
            <a:off x="3778250" y="9429750"/>
            <a:ext cx="2889250" cy="495300"/>
          </a:xfrm>
          <a:prstGeom prst="rect">
            <a:avLst/>
          </a:prstGeom>
        </p:spPr>
        <p:txBody>
          <a:bodyPr vert="horz" wrap="square" lIns="87545" tIns="43772" rIns="87545" bIns="43772" numCol="1" anchor="b" anchorCtr="0" compatLnSpc="1">
            <a:prstTxWarp prst="textNoShape">
              <a:avLst/>
            </a:prstTxWarp>
          </a:bodyPr>
          <a:lstStyle>
            <a:lvl1pPr algn="r">
              <a:defRPr sz="1100">
                <a:cs typeface="+mn-cs"/>
              </a:defRPr>
            </a:lvl1pPr>
          </a:lstStyle>
          <a:p>
            <a:pPr>
              <a:defRPr/>
            </a:pPr>
            <a:fld id="{AF7DEF98-FB6E-4953-97C7-F1B334A76D26}"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8400">
              <a:defRPr sz="1200" u="none">
                <a:latin typeface="Arial" charset="0"/>
                <a:ea typeface="+mn-ea"/>
                <a:cs typeface="+mn-cs"/>
              </a:defRPr>
            </a:lvl1pPr>
          </a:lstStyle>
          <a:p>
            <a:pPr>
              <a:defRPr/>
            </a:pPr>
            <a:endParaRPr lang="es-ES" dirty="0"/>
          </a:p>
        </p:txBody>
      </p:sp>
      <p:sp>
        <p:nvSpPr>
          <p:cNvPr id="3075" name="Rectangle 3"/>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8400">
              <a:defRPr sz="1200" u="none">
                <a:latin typeface="Arial" charset="0"/>
                <a:ea typeface="+mn-ea"/>
                <a:cs typeface="+mn-cs"/>
              </a:defRPr>
            </a:lvl1pPr>
          </a:lstStyle>
          <a:p>
            <a:pPr>
              <a:defRPr/>
            </a:pPr>
            <a:fld id="{A6D06D3D-7CA8-434C-9A58-A466D3DDB499}" type="datetime1">
              <a:rPr lang="ca-ES"/>
              <a:pPr>
                <a:defRPr/>
              </a:pPr>
              <a:t>12/4/2021</a:t>
            </a:fld>
            <a:endParaRPr lang="es-ES" dirty="0"/>
          </a:p>
        </p:txBody>
      </p:sp>
      <p:sp>
        <p:nvSpPr>
          <p:cNvPr id="36868"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078" name="Rectangle 6"/>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8400">
              <a:defRPr sz="1200" u="none">
                <a:latin typeface="Arial" charset="0"/>
                <a:ea typeface="+mn-ea"/>
                <a:cs typeface="+mn-cs"/>
              </a:defRPr>
            </a:lvl1pPr>
          </a:lstStyle>
          <a:p>
            <a:pPr>
              <a:defRPr/>
            </a:pPr>
            <a:endParaRPr lang="es-ES" dirty="0"/>
          </a:p>
        </p:txBody>
      </p:sp>
      <p:sp>
        <p:nvSpPr>
          <p:cNvPr id="3079" name="Rectangle 7"/>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8400">
              <a:defRPr sz="1200" u="none">
                <a:cs typeface="+mn-cs"/>
              </a:defRPr>
            </a:lvl1pPr>
          </a:lstStyle>
          <a:p>
            <a:pPr>
              <a:defRPr/>
            </a:pPr>
            <a:fld id="{F544D8DE-E3C2-4EBE-9C3D-A4202F22F1AB}" type="slidenum">
              <a:rPr lang="es-ES"/>
              <a:pPr>
                <a:defRPr/>
              </a:pPr>
              <a:t>‹Nº›</a:t>
            </a:fld>
            <a:endParaRPr lang="es-ES" dirty="0"/>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Geneva" pitchFamily="-65" charset="-128"/>
      </a:defRPr>
    </a:lvl1pPr>
    <a:lvl2pPr marL="457200" algn="l" rtl="0" eaLnBrk="0" fontAlgn="base" hangingPunct="0">
      <a:spcBef>
        <a:spcPct val="30000"/>
      </a:spcBef>
      <a:spcAft>
        <a:spcPct val="0"/>
      </a:spcAft>
      <a:defRPr sz="1200" kern="1200">
        <a:solidFill>
          <a:schemeClr val="tx1"/>
        </a:solidFill>
        <a:latin typeface="Arial" charset="0"/>
        <a:ea typeface="Geneva" charset="-128"/>
        <a:cs typeface="Geneva"/>
      </a:defRPr>
    </a:lvl2pPr>
    <a:lvl3pPr marL="914400" algn="l" rtl="0" eaLnBrk="0" fontAlgn="base" hangingPunct="0">
      <a:spcBef>
        <a:spcPct val="30000"/>
      </a:spcBef>
      <a:spcAft>
        <a:spcPct val="0"/>
      </a:spcAft>
      <a:defRPr sz="1200" kern="1200">
        <a:solidFill>
          <a:schemeClr val="tx1"/>
        </a:solidFill>
        <a:latin typeface="Arial" charset="0"/>
        <a:ea typeface="Geneva" charset="-128"/>
        <a:cs typeface="Geneva"/>
      </a:defRPr>
    </a:lvl3pPr>
    <a:lvl4pPr marL="1371600" algn="l" rtl="0" eaLnBrk="0" fontAlgn="base" hangingPunct="0">
      <a:spcBef>
        <a:spcPct val="30000"/>
      </a:spcBef>
      <a:spcAft>
        <a:spcPct val="0"/>
      </a:spcAft>
      <a:defRPr sz="1200" kern="1200">
        <a:solidFill>
          <a:schemeClr val="tx1"/>
        </a:solidFill>
        <a:latin typeface="Arial" charset="0"/>
        <a:ea typeface="Geneva" charset="-128"/>
        <a:cs typeface="Geneva"/>
      </a:defRPr>
    </a:lvl4pPr>
    <a:lvl5pPr marL="1828800" algn="l" rtl="0" eaLnBrk="0" fontAlgn="base" hangingPunct="0">
      <a:spcBef>
        <a:spcPct val="30000"/>
      </a:spcBef>
      <a:spcAft>
        <a:spcPct val="0"/>
      </a:spcAft>
      <a:defRPr sz="1200" kern="1200">
        <a:solidFill>
          <a:schemeClr val="tx1"/>
        </a:solidFill>
        <a:latin typeface="Arial" charset="0"/>
        <a:ea typeface="Geneva" charset="-128"/>
        <a:cs typeface="Geneva"/>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bid.ub.edu/es/30/capdevila.ht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pPr defTabSz="947738"/>
            <a:fld id="{F0FFC50B-DA3D-4122-ABF3-EF0EC1D99AFF}" type="slidenum">
              <a:rPr lang="es-ES" smtClean="0"/>
              <a:pPr defTabSz="947738"/>
              <a:t>2</a:t>
            </a:fld>
            <a:endParaRPr lang="es-ES" dirty="0"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ca-ES" dirty="0"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9196A5C3-FDF7-4816-BD2C-044F0E975E44}" type="datetime1">
              <a:rPr lang="ca-ES"/>
              <a:pPr>
                <a:defRPr/>
              </a:pPr>
              <a:t>12/4/2021</a:t>
            </a:fld>
            <a:endParaRPr lang="es-ES" dirty="0"/>
          </a:p>
        </p:txBody>
      </p:sp>
      <p:sp>
        <p:nvSpPr>
          <p:cNvPr id="6" name="Contenidor de peu de pàgina 5"/>
          <p:cNvSpPr>
            <a:spLocks noGrp="1"/>
          </p:cNvSpPr>
          <p:nvPr>
            <p:ph type="ftr" sz="quarter" idx="4"/>
          </p:nvPr>
        </p:nvSpPr>
        <p:spPr/>
        <p:txBody>
          <a:bodyPr/>
          <a:lstStyle/>
          <a:p>
            <a:pPr>
              <a:defRPr/>
            </a:pPr>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pPr defTabSz="947738"/>
            <a:fld id="{C9FAEDFD-9E17-49B3-AFFD-D5933DAC0628}" type="slidenum">
              <a:rPr lang="es-ES" smtClean="0"/>
              <a:pPr defTabSz="947738"/>
              <a:t>11</a:t>
            </a:fld>
            <a:endParaRPr lang="es-E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ca-ES"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199265CA-486A-4209-B103-47D0F3949B4C}"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pPr defTabSz="947738"/>
            <a:fld id="{379D5DE0-7F7D-4C3A-AC82-658FEB46D37F}" type="slidenum">
              <a:rPr lang="es-ES" smtClean="0"/>
              <a:pPr defTabSz="947738"/>
              <a:t>12</a:t>
            </a:fld>
            <a:endParaRPr lang="es-ES" dirty="0"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ca-ES" dirty="0"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6FC78352-ADB6-4D03-8588-A87AA897873D}" type="datetime1">
              <a:rPr lang="ca-ES"/>
              <a:pPr>
                <a:defRPr/>
              </a:pPr>
              <a:t>12/4/2021</a:t>
            </a:fld>
            <a:endParaRPr lang="es-ES" dirty="0"/>
          </a:p>
        </p:txBody>
      </p:sp>
      <p:sp>
        <p:nvSpPr>
          <p:cNvPr id="6" name="Contenidor de peu de pàgina 5"/>
          <p:cNvSpPr>
            <a:spLocks noGrp="1"/>
          </p:cNvSpPr>
          <p:nvPr>
            <p:ph type="ftr" sz="quarter" idx="4"/>
          </p:nvPr>
        </p:nvSpPr>
        <p:spPr/>
        <p:txBody>
          <a:bodyPr/>
          <a:lstStyle/>
          <a:p>
            <a:pPr>
              <a:defRPr/>
            </a:pPr>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pPr defTabSz="947738"/>
            <a:fld id="{0C0D9FDC-8E47-4AA8-B1F2-7C534232C022}" type="slidenum">
              <a:rPr lang="es-ES" smtClean="0"/>
              <a:pPr defTabSz="947738"/>
              <a:t>3</a:t>
            </a:fld>
            <a:endParaRPr lang="es-E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noProof="0" dirty="0" smtClean="0">
              <a:latin typeface="Arial" pitchFamily="34" charset="0"/>
              <a:ea typeface="ＭＳ Ｐゴシック" pitchFamily="34" charset="-128"/>
              <a:cs typeface="Geneva"/>
            </a:endParaRPr>
          </a:p>
          <a:p>
            <a:pPr eaLnBrk="1" hangingPunct="1"/>
            <a:r>
              <a:rPr lang="es-ES" noProof="0" dirty="0" smtClean="0">
                <a:latin typeface="Arial" pitchFamily="34" charset="0"/>
                <a:ea typeface="ＭＳ Ｐゴシック" pitchFamily="34" charset="-128"/>
                <a:cs typeface="Geneva"/>
              </a:rPr>
              <a:t>La Biblioteca</a:t>
            </a:r>
            <a:r>
              <a:rPr lang="es-ES" baseline="0" noProof="0" dirty="0" smtClean="0">
                <a:latin typeface="Arial" pitchFamily="34" charset="0"/>
                <a:ea typeface="ＭＳ Ｐゴシック" pitchFamily="34" charset="-128"/>
                <a:cs typeface="Geneva"/>
              </a:rPr>
              <a:t> Virtual de la UOC está condicionada en su gestión por el hecho de que la docencia se hace a través de un campus virtual. Esto hace que uno de sus principales </a:t>
            </a:r>
            <a:r>
              <a:rPr lang="es-ES" b="1" baseline="0" noProof="0" dirty="0" smtClean="0">
                <a:latin typeface="Arial" pitchFamily="34" charset="0"/>
                <a:ea typeface="ＭＳ Ｐゴシック" pitchFamily="34" charset="-128"/>
                <a:cs typeface="Geneva"/>
              </a:rPr>
              <a:t>objetivos</a:t>
            </a:r>
            <a:r>
              <a:rPr lang="es-ES" baseline="0" noProof="0" dirty="0" smtClean="0">
                <a:latin typeface="Arial" pitchFamily="34" charset="0"/>
                <a:ea typeface="ＭＳ Ｐゴシック" pitchFamily="34" charset="-128"/>
                <a:cs typeface="Geneva"/>
              </a:rPr>
              <a:t> de servicio sea </a:t>
            </a:r>
            <a:r>
              <a:rPr lang="es-ES" b="1" baseline="0" noProof="0" dirty="0" smtClean="0">
                <a:latin typeface="Arial" pitchFamily="34" charset="0"/>
                <a:ea typeface="ＭＳ Ｐゴシック" pitchFamily="34" charset="-128"/>
                <a:cs typeface="Geneva"/>
              </a:rPr>
              <a:t>facilitar el acceso a los contenidos directamente</a:t>
            </a:r>
            <a:r>
              <a:rPr lang="es-ES" baseline="0" noProof="0" dirty="0" smtClean="0">
                <a:latin typeface="Arial" pitchFamily="34" charset="0"/>
                <a:ea typeface="ＭＳ Ｐゴシック" pitchFamily="34" charset="-128"/>
                <a:cs typeface="Geneva"/>
              </a:rPr>
              <a:t>: es decir</a:t>
            </a:r>
            <a:endParaRPr lang="es-ES" noProof="0" dirty="0" smtClean="0">
              <a:latin typeface="Arial" pitchFamily="34" charset="0"/>
              <a:ea typeface="ＭＳ Ｐゴシック" pitchFamily="34" charset="-128"/>
              <a:cs typeface="Geneva"/>
            </a:endParaRPr>
          </a:p>
          <a:p>
            <a:pPr eaLnBrk="1" hangingPunct="1"/>
            <a:r>
              <a:rPr lang="es-ES" noProof="0" dirty="0" smtClean="0">
                <a:latin typeface="Arial" pitchFamily="34" charset="0"/>
                <a:ea typeface="ＭＳ Ｐゴシック" pitchFamily="34" charset="-128"/>
                <a:cs typeface="Geneva"/>
              </a:rPr>
              <a:t>-</a:t>
            </a:r>
            <a:r>
              <a:rPr lang="es-ES" baseline="0" noProof="0" dirty="0" smtClean="0">
                <a:latin typeface="Arial" pitchFamily="34" charset="0"/>
                <a:ea typeface="ＭＳ Ｐゴシック" pitchFamily="34" charset="-128"/>
                <a:cs typeface="Geneva"/>
              </a:rPr>
              <a:t> </a:t>
            </a:r>
            <a:r>
              <a:rPr lang="es-ES" noProof="0" dirty="0" smtClean="0">
                <a:latin typeface="Arial" pitchFamily="34" charset="0"/>
                <a:ea typeface="ＭＳ Ｐゴシック" pitchFamily="34" charset="-128"/>
                <a:cs typeface="Geneva"/>
              </a:rPr>
              <a:t>Reducir</a:t>
            </a:r>
            <a:r>
              <a:rPr lang="es-ES" baseline="0" noProof="0" dirty="0" smtClean="0">
                <a:latin typeface="Arial" pitchFamily="34" charset="0"/>
                <a:ea typeface="ＭＳ Ｐゴシック" pitchFamily="34" charset="-128"/>
                <a:cs typeface="Geneva"/>
              </a:rPr>
              <a:t> los intermediarios y la “necesidad física” entre el usuario i los contenidos.</a:t>
            </a:r>
          </a:p>
          <a:p>
            <a:pPr marL="0" marR="0" indent="0" algn="l" defTabSz="914400" rtl="0" eaLnBrk="1" fontAlgn="base" latinLnBrk="0" hangingPunct="1">
              <a:lnSpc>
                <a:spcPct val="100000"/>
              </a:lnSpc>
              <a:spcBef>
                <a:spcPct val="30000"/>
              </a:spcBef>
              <a:spcAft>
                <a:spcPct val="0"/>
              </a:spcAft>
              <a:buClrTx/>
              <a:buSzTx/>
              <a:buFontTx/>
              <a:buNone/>
              <a:tabLst/>
              <a:defRPr/>
            </a:pPr>
            <a:endParaRPr lang="es-ES" sz="1200" b="0" i="0" u="none" strike="noStrike" kern="1200" noProof="0" dirty="0" smtClean="0">
              <a:solidFill>
                <a:schemeClr val="tx1"/>
              </a:solidFill>
              <a:latin typeface="Arial" charset="0"/>
              <a:ea typeface="ＭＳ Ｐゴシック" charset="0"/>
              <a:cs typeface="Geneva" pitchFamily="-65"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 sz="1200" b="0" i="0" u="none" strike="noStrike" kern="1200" noProof="0" dirty="0" smtClean="0">
                <a:solidFill>
                  <a:schemeClr val="tx1"/>
                </a:solidFill>
                <a:latin typeface="Arial" charset="0"/>
                <a:ea typeface="ＭＳ Ｐゴシック" charset="0"/>
                <a:cs typeface="Geneva" pitchFamily="-65" charset="-128"/>
              </a:rPr>
              <a:t>Como la realidad es la que es, la BV siempre intenta encontrar un equilibrio entre las necesidades de los usuarios, las posibilidades del mercado y los recursos disponibles. </a:t>
            </a:r>
            <a:endParaRPr lang="es-ES" b="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s-ES" sz="1200" u="none" noProof="0" dirty="0" smtClean="0">
              <a:solidFill>
                <a:srgbClr val="4B4B4B"/>
              </a:solidFill>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 sz="1200" u="none" noProof="0" dirty="0" smtClean="0">
                <a:solidFill>
                  <a:srgbClr val="4B4B4B"/>
                </a:solidFill>
              </a:rPr>
              <a:t>Consecuencia de todo este planteamiento 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s-ES" sz="1200" u="none" noProof="0" dirty="0" smtClean="0">
              <a:solidFill>
                <a:srgbClr val="4B4B4B"/>
              </a:solidFill>
            </a:endParaRPr>
          </a:p>
          <a:p>
            <a:r>
              <a:rPr lang="es-ES" sz="1200" u="none" noProof="0" dirty="0" smtClean="0">
                <a:solidFill>
                  <a:srgbClr val="4B4B4B"/>
                </a:solidFill>
              </a:rPr>
              <a:t>El Especial </a:t>
            </a:r>
            <a:r>
              <a:rPr lang="es-ES" sz="1200" b="1" u="none" noProof="0" dirty="0" smtClean="0">
                <a:solidFill>
                  <a:srgbClr val="4B4B4B"/>
                </a:solidFill>
              </a:rPr>
              <a:t>énfasis en la adquisición de libros electrónicos </a:t>
            </a:r>
            <a:r>
              <a:rPr lang="es-ES" sz="1200" u="none" noProof="0" dirty="0" smtClean="0">
                <a:solidFill>
                  <a:srgbClr val="4B4B4B"/>
                </a:solidFill>
              </a:rPr>
              <a:t>que</a:t>
            </a:r>
            <a:r>
              <a:rPr lang="es-ES" sz="1200" u="none" baseline="0" noProof="0" dirty="0" smtClean="0">
                <a:solidFill>
                  <a:srgbClr val="4B4B4B"/>
                </a:solidFill>
              </a:rPr>
              <a:t> conlleva consecuentemente:</a:t>
            </a:r>
            <a:endParaRPr lang="es-ES" sz="1200" u="none" noProof="0" dirty="0" smtClean="0">
              <a:solidFill>
                <a:srgbClr val="4B4B4B"/>
              </a:solidFill>
            </a:endParaRPr>
          </a:p>
          <a:p>
            <a:r>
              <a:rPr lang="es-ES" sz="1200" u="none" noProof="0" dirty="0" smtClean="0">
                <a:solidFill>
                  <a:srgbClr val="4B4B4B"/>
                </a:solidFill>
              </a:rPr>
              <a:t>	la Revisión de los procesos  técnicos</a:t>
            </a:r>
          </a:p>
          <a:p>
            <a:r>
              <a:rPr lang="es-ES" sz="1200" u="none" noProof="0" dirty="0" smtClean="0">
                <a:solidFill>
                  <a:srgbClr val="4B4B4B"/>
                </a:solidFill>
              </a:rPr>
              <a:t>		- Adquisición</a:t>
            </a:r>
          </a:p>
          <a:p>
            <a:r>
              <a:rPr lang="es-ES" sz="1200" u="none" noProof="0" dirty="0" smtClean="0">
                <a:solidFill>
                  <a:srgbClr val="4B4B4B"/>
                </a:solidFill>
              </a:rPr>
              <a:t>		- Catalogación</a:t>
            </a:r>
          </a:p>
          <a:p>
            <a:r>
              <a:rPr lang="es-ES" sz="1200" u="none" noProof="0" dirty="0" smtClean="0">
                <a:solidFill>
                  <a:srgbClr val="4B4B4B"/>
                </a:solidFill>
              </a:rPr>
              <a:t>		- Gestión de la colección digital</a:t>
            </a:r>
          </a:p>
        </p:txBody>
      </p:sp>
      <p:sp>
        <p:nvSpPr>
          <p:cNvPr id="5" name="Contenidor de data 4"/>
          <p:cNvSpPr>
            <a:spLocks noGrp="1"/>
          </p:cNvSpPr>
          <p:nvPr>
            <p:ph type="dt" sz="quarter" idx="1"/>
          </p:nvPr>
        </p:nvSpPr>
        <p:spPr/>
        <p:txBody>
          <a:bodyPr/>
          <a:lstStyle/>
          <a:p>
            <a:pPr>
              <a:defRPr/>
            </a:pPr>
            <a:fld id="{2CDF92E9-1FCD-4435-BB48-C6748976BE67}"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pPr defTabSz="947738"/>
            <a:fld id="{BE66C3B5-9A04-498F-83F5-310D219EF3B8}" type="slidenum">
              <a:rPr lang="es-ES" smtClean="0"/>
              <a:pPr defTabSz="947738"/>
              <a:t>4</a:t>
            </a:fld>
            <a:endParaRPr lang="es-E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s-ES" sz="1200" b="0" i="0" kern="1200" noProof="0" dirty="0" smtClean="0">
                <a:solidFill>
                  <a:schemeClr val="tx1"/>
                </a:solidFill>
                <a:latin typeface="Arial" charset="0"/>
                <a:ea typeface="ＭＳ Ｐゴシック" charset="0"/>
                <a:cs typeface="Geneva" pitchFamily="-65" charset="-128"/>
              </a:rPr>
              <a:t>El primer punto a tener en cuenta</a:t>
            </a:r>
            <a:r>
              <a:rPr lang="es-ES" sz="1200" b="0" i="0" kern="1200" baseline="0" noProof="0" dirty="0" smtClean="0">
                <a:solidFill>
                  <a:schemeClr val="tx1"/>
                </a:solidFill>
                <a:latin typeface="Arial" charset="0"/>
                <a:ea typeface="ＭＳ Ｐゴシック" charset="0"/>
                <a:cs typeface="Geneva" pitchFamily="-65" charset="-128"/>
              </a:rPr>
              <a:t> es </a:t>
            </a:r>
            <a:r>
              <a:rPr lang="es-ES" sz="1200" b="1" i="0" kern="1200" baseline="0" noProof="0" dirty="0" smtClean="0">
                <a:solidFill>
                  <a:schemeClr val="tx1"/>
                </a:solidFill>
                <a:latin typeface="Arial" charset="0"/>
                <a:ea typeface="ＭＳ Ｐゴシック" charset="0"/>
                <a:cs typeface="Geneva" pitchFamily="-65" charset="-128"/>
              </a:rPr>
              <a:t>1. seleccionar</a:t>
            </a:r>
            <a:r>
              <a:rPr lang="es-ES" sz="1200" b="0" i="0" kern="1200" baseline="0" noProof="0" dirty="0" smtClean="0">
                <a:solidFill>
                  <a:schemeClr val="tx1"/>
                </a:solidFill>
                <a:latin typeface="Arial" charset="0"/>
                <a:ea typeface="ＭＳ Ｐゴシック" charset="0"/>
                <a:cs typeface="Geneva" pitchFamily="-65" charset="-128"/>
              </a:rPr>
              <a:t> los libros: donde buscar o encontrar el título que buscamos.</a:t>
            </a:r>
          </a:p>
          <a:p>
            <a:pPr eaLnBrk="1" hangingPunct="1"/>
            <a:r>
              <a:rPr lang="es-ES" sz="1200" b="0" i="0" kern="1200" baseline="0" noProof="0" dirty="0" smtClean="0">
                <a:solidFill>
                  <a:schemeClr val="tx1"/>
                </a:solidFill>
                <a:latin typeface="Arial" charset="0"/>
                <a:ea typeface="ＭＳ Ｐゴシック" charset="0"/>
                <a:cs typeface="Geneva" pitchFamily="-65" charset="-128"/>
              </a:rPr>
              <a:t>Difícil saber si está o no en formato electrónico disponible para acceso desde instituciones académicas, se puede buscar en la editorial o en algún </a:t>
            </a:r>
            <a:r>
              <a:rPr lang="es-ES" sz="1200" b="0" i="0" kern="1200" baseline="0" noProof="0" dirty="0" err="1" smtClean="0">
                <a:solidFill>
                  <a:schemeClr val="tx1"/>
                </a:solidFill>
                <a:latin typeface="Arial" charset="0"/>
                <a:ea typeface="ＭＳ Ｐゴシック" charset="0"/>
                <a:cs typeface="Geneva" pitchFamily="-65" charset="-128"/>
              </a:rPr>
              <a:t>agragador</a:t>
            </a:r>
            <a:r>
              <a:rPr lang="es-ES" sz="1200" b="0" i="0" kern="1200" baseline="0" noProof="0" dirty="0" smtClean="0">
                <a:solidFill>
                  <a:schemeClr val="tx1"/>
                </a:solidFill>
                <a:latin typeface="Arial" charset="0"/>
                <a:ea typeface="ＭＳ Ｐゴシック" charset="0"/>
                <a:cs typeface="Geneva" pitchFamily="-65" charset="-128"/>
              </a:rPr>
              <a:t>.</a:t>
            </a:r>
          </a:p>
          <a:p>
            <a:pPr eaLnBrk="1" hangingPunct="1"/>
            <a:endParaRPr lang="es-ES" sz="1200" b="0" i="0" kern="1200" baseline="0" noProof="0" dirty="0" smtClean="0">
              <a:solidFill>
                <a:schemeClr val="tx1"/>
              </a:solidFill>
              <a:latin typeface="Arial" charset="0"/>
              <a:ea typeface="ＭＳ Ｐゴシック" charset="0"/>
              <a:cs typeface="Geneva" pitchFamily="-65" charset="-128"/>
            </a:endParaRPr>
          </a:p>
          <a:p>
            <a:r>
              <a:rPr lang="es-ES" sz="1200" b="1" i="0" kern="1200" noProof="0" dirty="0" smtClean="0">
                <a:solidFill>
                  <a:schemeClr val="tx1"/>
                </a:solidFill>
                <a:latin typeface="Arial" charset="0"/>
                <a:ea typeface="ＭＳ Ｐゴシック" charset="0"/>
                <a:cs typeface="Geneva" pitchFamily="-65" charset="-128"/>
              </a:rPr>
              <a:t>2.</a:t>
            </a:r>
            <a:r>
              <a:rPr lang="es-ES" sz="1200" b="0" i="0" kern="1200" noProof="0" dirty="0" smtClean="0">
                <a:solidFill>
                  <a:schemeClr val="tx1"/>
                </a:solidFill>
                <a:latin typeface="Arial" charset="0"/>
                <a:ea typeface="ＭＳ Ｐゴシック" charset="0"/>
                <a:cs typeface="Geneva" pitchFamily="-65" charset="-128"/>
              </a:rPr>
              <a:t> Es el momento de </a:t>
            </a:r>
            <a:r>
              <a:rPr lang="es-ES" sz="1200" b="1" i="0" kern="1200" noProof="0" dirty="0" smtClean="0">
                <a:solidFill>
                  <a:schemeClr val="tx1"/>
                </a:solidFill>
                <a:latin typeface="Arial" charset="0"/>
                <a:ea typeface="ＭＳ Ｐゴシック" charset="0"/>
                <a:cs typeface="Geneva" pitchFamily="-65" charset="-128"/>
              </a:rPr>
              <a:t>escoger a un proveedor </a:t>
            </a:r>
            <a:r>
              <a:rPr lang="es-ES" sz="1200" b="0" i="0" kern="1200" noProof="0" dirty="0" smtClean="0">
                <a:solidFill>
                  <a:schemeClr val="tx1"/>
                </a:solidFill>
                <a:latin typeface="Arial" charset="0"/>
                <a:ea typeface="ＭＳ Ｐゴシック" charset="0"/>
                <a:cs typeface="Geneva" pitchFamily="-65" charset="-128"/>
              </a:rPr>
              <a:t>de libros electrónicos hay que valorar, entre otras, las siguientes características:</a:t>
            </a:r>
          </a:p>
          <a:p>
            <a:pPr fontAlgn="t"/>
            <a:r>
              <a:rPr lang="es-ES" sz="1200" b="0" i="0" kern="1200" noProof="0" dirty="0" smtClean="0">
                <a:solidFill>
                  <a:schemeClr val="tx1"/>
                </a:solidFill>
                <a:latin typeface="Arial" charset="0"/>
                <a:ea typeface="ＭＳ Ｐゴシック" charset="0"/>
                <a:cs typeface="Geneva" pitchFamily="-65" charset="-128"/>
              </a:rPr>
              <a:t>El fondo de títulos que ofrece.</a:t>
            </a:r>
          </a:p>
          <a:p>
            <a:pPr fontAlgn="t"/>
            <a:r>
              <a:rPr lang="es-ES" sz="1200" b="0" i="0" kern="1200" noProof="0" dirty="0" smtClean="0">
                <a:solidFill>
                  <a:schemeClr val="tx1"/>
                </a:solidFill>
                <a:latin typeface="Arial" charset="0"/>
                <a:ea typeface="ＭＳ Ｐゴシック" charset="0"/>
                <a:cs typeface="Geneva" pitchFamily="-65" charset="-128"/>
              </a:rPr>
              <a:t>El número de </a:t>
            </a:r>
            <a:r>
              <a:rPr lang="es-ES" sz="1200" b="1" i="0" kern="1200" noProof="0" dirty="0" smtClean="0">
                <a:solidFill>
                  <a:schemeClr val="tx1"/>
                </a:solidFill>
                <a:latin typeface="Arial" charset="0"/>
                <a:ea typeface="ＭＳ Ｐゴシック" charset="0"/>
                <a:cs typeface="Geneva" pitchFamily="-65" charset="-128"/>
              </a:rPr>
              <a:t>editoriales</a:t>
            </a:r>
            <a:r>
              <a:rPr lang="es-ES" sz="1200" b="0" i="0" kern="1200" noProof="0" dirty="0" smtClean="0">
                <a:solidFill>
                  <a:schemeClr val="tx1"/>
                </a:solidFill>
                <a:latin typeface="Arial" charset="0"/>
                <a:ea typeface="ＭＳ Ｐゴシック" charset="0"/>
                <a:cs typeface="Geneva" pitchFamily="-65" charset="-128"/>
              </a:rPr>
              <a:t> licenciadas en el caso de </a:t>
            </a:r>
            <a:r>
              <a:rPr lang="es-ES" sz="1200" b="1" i="0" kern="1200" noProof="0" dirty="0" err="1" smtClean="0">
                <a:solidFill>
                  <a:schemeClr val="tx1"/>
                </a:solidFill>
                <a:latin typeface="Arial" charset="0"/>
                <a:ea typeface="ＭＳ Ｐゴシック" charset="0"/>
                <a:cs typeface="Geneva" pitchFamily="-65" charset="-128"/>
              </a:rPr>
              <a:t>agregadores</a:t>
            </a:r>
            <a:r>
              <a:rPr lang="es-ES" sz="1200" b="0" i="0" kern="1200" noProof="0" dirty="0" smtClean="0">
                <a:solidFill>
                  <a:schemeClr val="tx1"/>
                </a:solidFill>
                <a:latin typeface="Arial" charset="0"/>
                <a:ea typeface="ＭＳ Ｐゴシック" charset="0"/>
                <a:cs typeface="Geneva" pitchFamily="-65" charset="-128"/>
              </a:rPr>
              <a:t>.</a:t>
            </a:r>
          </a:p>
          <a:p>
            <a:pPr fontAlgn="t"/>
            <a:r>
              <a:rPr lang="es-ES" sz="1200" b="0" i="0" kern="1200" noProof="0" dirty="0" smtClean="0">
                <a:solidFill>
                  <a:schemeClr val="tx1"/>
                </a:solidFill>
                <a:latin typeface="Arial" charset="0"/>
                <a:ea typeface="ＭＳ Ｐゴシック" charset="0"/>
                <a:cs typeface="Geneva" pitchFamily="-65" charset="-128"/>
              </a:rPr>
              <a:t>Las materias de cubre.</a:t>
            </a:r>
          </a:p>
          <a:p>
            <a:pPr fontAlgn="t"/>
            <a:r>
              <a:rPr lang="es-ES" sz="1200" b="0" i="0" kern="1200" noProof="0" dirty="0" smtClean="0">
                <a:solidFill>
                  <a:schemeClr val="tx1"/>
                </a:solidFill>
                <a:latin typeface="Arial" charset="0"/>
                <a:ea typeface="ＭＳ Ｐゴシック" charset="0"/>
                <a:cs typeface="Geneva" pitchFamily="-65" charset="-128"/>
              </a:rPr>
              <a:t>La actualidad de las ediciones.</a:t>
            </a:r>
          </a:p>
          <a:p>
            <a:pPr fontAlgn="t"/>
            <a:r>
              <a:rPr lang="es-ES" sz="1200" b="0" i="0" kern="1200" noProof="0" dirty="0" smtClean="0">
                <a:solidFill>
                  <a:schemeClr val="tx1"/>
                </a:solidFill>
                <a:latin typeface="Arial" charset="0"/>
                <a:ea typeface="ＭＳ Ｐゴシック" charset="0"/>
                <a:cs typeface="Geneva" pitchFamily="-65" charset="-128"/>
              </a:rPr>
              <a:t>Los formatos de los títulos (</a:t>
            </a:r>
            <a:r>
              <a:rPr lang="es-ES" sz="1200" b="1" i="0" kern="1200" noProof="0" dirty="0" smtClean="0">
                <a:solidFill>
                  <a:schemeClr val="tx1"/>
                </a:solidFill>
                <a:latin typeface="Arial" charset="0"/>
                <a:ea typeface="ＭＳ Ｐゴシック" charset="0"/>
                <a:cs typeface="Geneva" pitchFamily="-65" charset="-128"/>
              </a:rPr>
              <a:t>PDF</a:t>
            </a:r>
            <a:r>
              <a:rPr lang="es-ES" sz="1200" b="0" i="0" kern="1200" noProof="0" dirty="0" smtClean="0">
                <a:solidFill>
                  <a:schemeClr val="tx1"/>
                </a:solidFill>
                <a:latin typeface="Arial" charset="0"/>
                <a:ea typeface="ＭＳ Ｐゴシック" charset="0"/>
                <a:cs typeface="Geneva" pitchFamily="-65" charset="-128"/>
              </a:rPr>
              <a:t>, EPUB, HTML, DAISY, etc.).</a:t>
            </a:r>
          </a:p>
          <a:p>
            <a:pPr fontAlgn="t"/>
            <a:r>
              <a:rPr lang="es-ES" sz="1200" b="0" i="0" kern="1200" noProof="0" dirty="0" smtClean="0">
                <a:solidFill>
                  <a:schemeClr val="tx1"/>
                </a:solidFill>
                <a:latin typeface="Arial" charset="0"/>
                <a:ea typeface="ＭＳ Ｐゴシック" charset="0"/>
                <a:cs typeface="Geneva" pitchFamily="-65" charset="-128"/>
              </a:rPr>
              <a:t>Las opciones de </a:t>
            </a:r>
            <a:r>
              <a:rPr lang="es-ES" sz="1200" b="1" i="0" kern="1200" noProof="0" dirty="0" smtClean="0">
                <a:solidFill>
                  <a:schemeClr val="tx1"/>
                </a:solidFill>
                <a:latin typeface="Arial" charset="0"/>
                <a:ea typeface="ＭＳ Ｐゴシック" charset="0"/>
                <a:cs typeface="Geneva" pitchFamily="-65" charset="-128"/>
              </a:rPr>
              <a:t>descargar</a:t>
            </a:r>
            <a:r>
              <a:rPr lang="es-ES" sz="1200" b="0" i="0" kern="1200" noProof="0" dirty="0" smtClean="0">
                <a:solidFill>
                  <a:schemeClr val="tx1"/>
                </a:solidFill>
                <a:latin typeface="Arial" charset="0"/>
                <a:ea typeface="ＭＳ Ｐゴシック" charset="0"/>
                <a:cs typeface="Geneva" pitchFamily="-65" charset="-128"/>
              </a:rPr>
              <a:t> y consultar dentro de la plataforma.</a:t>
            </a:r>
          </a:p>
          <a:p>
            <a:pPr fontAlgn="t"/>
            <a:r>
              <a:rPr lang="es-ES" sz="1200" b="0" i="0" kern="1200" noProof="0" dirty="0" smtClean="0">
                <a:solidFill>
                  <a:schemeClr val="tx1"/>
                </a:solidFill>
                <a:latin typeface="Arial" charset="0"/>
                <a:ea typeface="ＭＳ Ｐゴシック" charset="0"/>
                <a:cs typeface="Geneva" pitchFamily="-65" charset="-128"/>
              </a:rPr>
              <a:t>Disponer o no de </a:t>
            </a:r>
            <a:r>
              <a:rPr lang="es-ES" sz="1200" b="1" i="0" kern="1200" noProof="0" dirty="0" smtClean="0">
                <a:solidFill>
                  <a:schemeClr val="tx1"/>
                </a:solidFill>
                <a:latin typeface="Arial" charset="0"/>
                <a:ea typeface="ＭＳ Ｐゴシック" charset="0"/>
                <a:cs typeface="Geneva" pitchFamily="-65" charset="-128"/>
              </a:rPr>
              <a:t>DRM.</a:t>
            </a:r>
            <a:r>
              <a:rPr lang="es-ES" sz="1200" b="1" i="0" u="none" strike="noStrike" kern="1200" baseline="30000" noProof="0" dirty="0" smtClean="0">
                <a:solidFill>
                  <a:schemeClr val="tx1"/>
                </a:solidFill>
                <a:latin typeface="Arial" charset="0"/>
                <a:ea typeface="ＭＳ Ｐゴシック" charset="0"/>
                <a:cs typeface="Geneva" pitchFamily="-65" charset="-128"/>
                <a:hlinkClick r:id="rId3"/>
              </a:rPr>
              <a:t>1</a:t>
            </a:r>
            <a:endParaRPr lang="es-ES" sz="1200" b="1" i="0" kern="1200" noProof="0" dirty="0" smtClean="0">
              <a:solidFill>
                <a:schemeClr val="tx1"/>
              </a:solidFill>
              <a:latin typeface="Arial" charset="0"/>
              <a:ea typeface="ＭＳ Ｐゴシック" charset="0"/>
              <a:cs typeface="Geneva" pitchFamily="-65" charset="-128"/>
            </a:endParaRPr>
          </a:p>
          <a:p>
            <a:pPr fontAlgn="t"/>
            <a:r>
              <a:rPr lang="es-ES" sz="1200" b="0" i="0" kern="1200" noProof="0" dirty="0" smtClean="0">
                <a:solidFill>
                  <a:schemeClr val="tx1"/>
                </a:solidFill>
                <a:latin typeface="Arial" charset="0"/>
                <a:ea typeface="ＭＳ Ｐゴシック" charset="0"/>
                <a:cs typeface="Geneva" pitchFamily="-65" charset="-128"/>
              </a:rPr>
              <a:t>La variedad de idioma.</a:t>
            </a:r>
          </a:p>
          <a:p>
            <a:pPr fontAlgn="t"/>
            <a:r>
              <a:rPr lang="es-ES" sz="1200" b="0" i="0" kern="1200" noProof="0" dirty="0" smtClean="0">
                <a:solidFill>
                  <a:schemeClr val="tx1"/>
                </a:solidFill>
                <a:latin typeface="Arial" charset="0"/>
                <a:ea typeface="ＭＳ Ｐゴシック" charset="0"/>
                <a:cs typeface="Geneva" pitchFamily="-65" charset="-128"/>
              </a:rPr>
              <a:t>El precio.</a:t>
            </a:r>
          </a:p>
          <a:p>
            <a:pPr fontAlgn="t"/>
            <a:r>
              <a:rPr lang="es-ES" sz="1200" b="0" i="0" kern="1200" noProof="0" dirty="0" smtClean="0">
                <a:solidFill>
                  <a:schemeClr val="tx1"/>
                </a:solidFill>
                <a:latin typeface="Arial" charset="0"/>
                <a:ea typeface="ＭＳ Ｐゴシック" charset="0"/>
                <a:cs typeface="Geneva" pitchFamily="-65" charset="-128"/>
              </a:rPr>
              <a:t>Las condiciones de pago.</a:t>
            </a:r>
          </a:p>
          <a:p>
            <a:pPr fontAlgn="t"/>
            <a:r>
              <a:rPr lang="es-ES" sz="1200" b="0" i="0" kern="1200" noProof="0" dirty="0" smtClean="0">
                <a:solidFill>
                  <a:schemeClr val="tx1"/>
                </a:solidFill>
                <a:latin typeface="Arial" charset="0"/>
                <a:ea typeface="ＭＳ Ｐゴシック" charset="0"/>
                <a:cs typeface="Geneva" pitchFamily="-65" charset="-128"/>
              </a:rPr>
              <a:t>Las condiciones de las licencias y los contratos.</a:t>
            </a:r>
          </a:p>
          <a:p>
            <a:pPr eaLnBrk="1" hangingPunct="1"/>
            <a:endParaRPr lang="es-ES" sz="1200" b="0" i="0" kern="1200" noProof="0" dirty="0" smtClean="0">
              <a:solidFill>
                <a:schemeClr val="tx1"/>
              </a:solidFill>
              <a:latin typeface="Arial" charset="0"/>
              <a:ea typeface="ＭＳ Ｐゴシック" charset="0"/>
              <a:cs typeface="Geneva" pitchFamily="-65" charset="-128"/>
            </a:endParaRPr>
          </a:p>
          <a:p>
            <a:pPr eaLnBrk="1" hangingPunct="1"/>
            <a:r>
              <a:rPr lang="es-ES" sz="1200" b="1" i="0" kern="1200" noProof="0" dirty="0" smtClean="0">
                <a:solidFill>
                  <a:schemeClr val="tx1"/>
                </a:solidFill>
                <a:latin typeface="Arial" charset="0"/>
                <a:ea typeface="ＭＳ Ｐゴシック" charset="0"/>
                <a:cs typeface="Geneva" pitchFamily="-65" charset="-128"/>
              </a:rPr>
              <a:t>2</a:t>
            </a:r>
            <a:r>
              <a:rPr lang="es-ES" sz="1200" b="1" i="0" kern="1200" baseline="0" noProof="0" dirty="0" smtClean="0">
                <a:solidFill>
                  <a:schemeClr val="tx1"/>
                </a:solidFill>
                <a:latin typeface="Arial" charset="0"/>
                <a:ea typeface="ＭＳ Ｐゴシック" charset="0"/>
                <a:cs typeface="Geneva" pitchFamily="-65" charset="-128"/>
              </a:rPr>
              <a:t> Conclusiones claras</a:t>
            </a:r>
          </a:p>
          <a:p>
            <a:pPr marL="228600" indent="-228600" eaLnBrk="1" hangingPunct="1">
              <a:buAutoNum type="arabicPeriod"/>
            </a:pPr>
            <a:r>
              <a:rPr lang="es-ES" sz="1200" b="0" i="0" kern="1200" baseline="0" noProof="0" dirty="0" smtClean="0">
                <a:solidFill>
                  <a:schemeClr val="tx1"/>
                </a:solidFill>
                <a:latin typeface="Arial" charset="0"/>
                <a:ea typeface="ＭＳ Ｐゴシック" charset="0"/>
                <a:cs typeface="Geneva" pitchFamily="-65" charset="-128"/>
              </a:rPr>
              <a:t>Falta de proveedor único.</a:t>
            </a:r>
          </a:p>
          <a:p>
            <a:pPr marL="685800" lvl="1" indent="-228600" eaLnBrk="1" hangingPunct="1">
              <a:buNone/>
            </a:pPr>
            <a:r>
              <a:rPr lang="es-ES" sz="1200" b="0" i="0" kern="1200" baseline="0" noProof="0" dirty="0" smtClean="0">
                <a:solidFill>
                  <a:schemeClr val="tx1"/>
                </a:solidFill>
                <a:latin typeface="Arial" charset="0"/>
                <a:ea typeface="ＭＳ Ｐゴシック" charset="0"/>
                <a:cs typeface="Geneva" pitchFamily="-65" charset="-128"/>
              </a:rPr>
              <a:t>a.- Un libro ofrecido por varios proveedores: </a:t>
            </a:r>
            <a:r>
              <a:rPr lang="es-ES" sz="1200" b="1" i="0" kern="1200" baseline="0" noProof="0" dirty="0" smtClean="0">
                <a:solidFill>
                  <a:schemeClr val="tx1"/>
                </a:solidFill>
                <a:latin typeface="Arial" charset="0"/>
                <a:ea typeface="ＭＳ Ｐゴシック" charset="0"/>
                <a:cs typeface="Geneva" pitchFamily="-65" charset="-128"/>
              </a:rPr>
              <a:t>editorial</a:t>
            </a:r>
            <a:r>
              <a:rPr lang="es-ES" sz="1200" b="0" i="0" kern="1200" baseline="0" noProof="0" dirty="0" smtClean="0">
                <a:solidFill>
                  <a:schemeClr val="tx1"/>
                </a:solidFill>
                <a:latin typeface="Arial" charset="0"/>
                <a:ea typeface="ＭＳ Ｐゴシック" charset="0"/>
                <a:cs typeface="Geneva" pitchFamily="-65" charset="-128"/>
              </a:rPr>
              <a:t>, </a:t>
            </a:r>
            <a:r>
              <a:rPr lang="es-ES" sz="1200" b="0" i="0" kern="1200" baseline="0" noProof="0" dirty="0" err="1" smtClean="0">
                <a:solidFill>
                  <a:schemeClr val="tx1"/>
                </a:solidFill>
                <a:latin typeface="Arial" charset="0"/>
                <a:ea typeface="ＭＳ Ｐゴシック" charset="0"/>
                <a:cs typeface="Geneva" pitchFamily="-65" charset="-128"/>
              </a:rPr>
              <a:t>agregador</a:t>
            </a:r>
            <a:r>
              <a:rPr lang="es-ES" sz="1200" b="0" i="0" kern="1200" baseline="0" noProof="0" dirty="0" smtClean="0">
                <a:solidFill>
                  <a:schemeClr val="tx1"/>
                </a:solidFill>
                <a:latin typeface="Arial" charset="0"/>
                <a:ea typeface="ＭＳ Ｐゴシック" charset="0"/>
                <a:cs typeface="Geneva" pitchFamily="-65" charset="-128"/>
              </a:rPr>
              <a:t> 1, </a:t>
            </a:r>
            <a:r>
              <a:rPr lang="es-ES" sz="1200" b="0" i="0" kern="1200" baseline="0" noProof="0" dirty="0" err="1" smtClean="0">
                <a:solidFill>
                  <a:schemeClr val="tx1"/>
                </a:solidFill>
                <a:latin typeface="Arial" charset="0"/>
                <a:ea typeface="ＭＳ Ｐゴシック" charset="0"/>
                <a:cs typeface="Geneva" pitchFamily="-65" charset="-128"/>
              </a:rPr>
              <a:t>agregador</a:t>
            </a:r>
            <a:r>
              <a:rPr lang="es-ES" sz="1200" b="0" i="0" kern="1200" baseline="0" noProof="0" dirty="0" smtClean="0">
                <a:solidFill>
                  <a:schemeClr val="tx1"/>
                </a:solidFill>
                <a:latin typeface="Arial" charset="0"/>
                <a:ea typeface="ＭＳ Ｐゴシック" charset="0"/>
                <a:cs typeface="Geneva" pitchFamily="-65" charset="-128"/>
              </a:rPr>
              <a:t> 2.</a:t>
            </a:r>
          </a:p>
          <a:p>
            <a:pPr marL="685800" lvl="1" indent="-228600" eaLnBrk="1" hangingPunct="1">
              <a:buNone/>
            </a:pPr>
            <a:r>
              <a:rPr lang="es-ES" sz="1200" b="0" i="0" kern="1200" baseline="0" noProof="0" dirty="0" smtClean="0">
                <a:solidFill>
                  <a:schemeClr val="tx1"/>
                </a:solidFill>
                <a:latin typeface="Arial" charset="0"/>
                <a:ea typeface="ＭＳ Ｐゴシック" charset="0"/>
                <a:cs typeface="Geneva" pitchFamily="-65" charset="-128"/>
              </a:rPr>
              <a:t>b.- Un libro ofrecido por un único proveedor: editorial, </a:t>
            </a:r>
            <a:r>
              <a:rPr lang="es-ES" sz="1200" b="0" i="0" kern="1200" baseline="0" noProof="0" dirty="0" err="1" smtClean="0">
                <a:solidFill>
                  <a:schemeClr val="tx1"/>
                </a:solidFill>
                <a:latin typeface="Arial" charset="0"/>
                <a:ea typeface="ＭＳ Ｐゴシック" charset="0"/>
                <a:cs typeface="Geneva" pitchFamily="-65" charset="-128"/>
              </a:rPr>
              <a:t>agregador</a:t>
            </a:r>
            <a:r>
              <a:rPr lang="es-ES" sz="1200" b="0" i="0" kern="1200" baseline="0" noProof="0" dirty="0" smtClean="0">
                <a:solidFill>
                  <a:schemeClr val="tx1"/>
                </a:solidFill>
                <a:latin typeface="Arial" charset="0"/>
                <a:ea typeface="ＭＳ Ｐゴシック" charset="0"/>
                <a:cs typeface="Geneva" pitchFamily="-65" charset="-128"/>
              </a:rPr>
              <a:t>.</a:t>
            </a:r>
          </a:p>
          <a:p>
            <a:pPr marL="228600" indent="-228600" eaLnBrk="1" hangingPunct="1">
              <a:buNone/>
            </a:pPr>
            <a:r>
              <a:rPr lang="es-ES" sz="1200" b="0" i="0" kern="1200" baseline="0" noProof="0" dirty="0" smtClean="0">
                <a:solidFill>
                  <a:schemeClr val="tx1"/>
                </a:solidFill>
                <a:latin typeface="Arial" charset="0"/>
                <a:ea typeface="ＭＳ Ｐゴシック" charset="0"/>
                <a:cs typeface="Geneva" pitchFamily="-65" charset="-128"/>
              </a:rPr>
              <a:t>2.  Modelos de compra diversos: suelen ofrecer mejores condiciones las editoriales que los </a:t>
            </a:r>
            <a:r>
              <a:rPr lang="es-ES" sz="1200" b="1" i="0" kern="1200" baseline="0" noProof="0" dirty="0" err="1" smtClean="0">
                <a:solidFill>
                  <a:schemeClr val="tx1"/>
                </a:solidFill>
                <a:latin typeface="Arial" charset="0"/>
                <a:ea typeface="ＭＳ Ｐゴシック" charset="0"/>
                <a:cs typeface="Geneva" pitchFamily="-65" charset="-128"/>
              </a:rPr>
              <a:t>agregadores</a:t>
            </a:r>
            <a:r>
              <a:rPr lang="es-ES" sz="1200" b="0" i="0" kern="1200" baseline="0" noProof="0" dirty="0" smtClean="0">
                <a:solidFill>
                  <a:schemeClr val="tx1"/>
                </a:solidFill>
                <a:latin typeface="Arial" charset="0"/>
                <a:ea typeface="ＭＳ Ｐゴシック" charset="0"/>
                <a:cs typeface="Geneva" pitchFamily="-65" charset="-128"/>
              </a:rPr>
              <a:t>, estos últimos tienen que </a:t>
            </a:r>
            <a:r>
              <a:rPr lang="es-ES" sz="1200" b="1" i="0" kern="1200" baseline="0" noProof="0" dirty="0" smtClean="0">
                <a:solidFill>
                  <a:schemeClr val="tx1"/>
                </a:solidFill>
                <a:latin typeface="Arial" charset="0"/>
                <a:ea typeface="ＭＳ Ｐゴシック" charset="0"/>
                <a:cs typeface="Geneva" pitchFamily="-65" charset="-128"/>
              </a:rPr>
              <a:t>converger</a:t>
            </a:r>
            <a:r>
              <a:rPr lang="es-ES" sz="1200" b="0" i="0" kern="1200" baseline="0" noProof="0" dirty="0" smtClean="0">
                <a:solidFill>
                  <a:schemeClr val="tx1"/>
                </a:solidFill>
                <a:latin typeface="Arial" charset="0"/>
                <a:ea typeface="ＭＳ Ｐゴシック" charset="0"/>
                <a:cs typeface="Geneva" pitchFamily="-65" charset="-128"/>
              </a:rPr>
              <a:t> las </a:t>
            </a:r>
            <a:r>
              <a:rPr lang="es-ES" sz="1200" b="1" i="0" kern="1200" baseline="0" noProof="0" dirty="0" smtClean="0">
                <a:solidFill>
                  <a:schemeClr val="tx1"/>
                </a:solidFill>
                <a:latin typeface="Arial" charset="0"/>
                <a:ea typeface="ＭＳ Ｐゴシック" charset="0"/>
                <a:cs typeface="Geneva" pitchFamily="-65" charset="-128"/>
              </a:rPr>
              <a:t>exigencias de los diferentes editores </a:t>
            </a:r>
            <a:r>
              <a:rPr lang="es-ES" sz="1200" b="0" i="0" kern="1200" baseline="0" noProof="0" dirty="0" smtClean="0">
                <a:solidFill>
                  <a:schemeClr val="tx1"/>
                </a:solidFill>
                <a:latin typeface="Arial" charset="0"/>
                <a:ea typeface="ＭＳ Ｐゴシック" charset="0"/>
                <a:cs typeface="Geneva" pitchFamily="-65" charset="-128"/>
              </a:rPr>
              <a:t>para que sean comunes desde su plataforma.</a:t>
            </a:r>
            <a:endParaRPr lang="es-ES" sz="1200" b="0" i="0" kern="1200" noProof="0" dirty="0" smtClean="0">
              <a:solidFill>
                <a:schemeClr val="tx1"/>
              </a:solidFill>
              <a:latin typeface="Arial" charset="0"/>
              <a:ea typeface="ＭＳ Ｐゴシック" charset="0"/>
              <a:cs typeface="Geneva" pitchFamily="-65" charset="-128"/>
            </a:endParaRPr>
          </a:p>
          <a:p>
            <a:pPr eaLnBrk="1" hangingPunct="1"/>
            <a:endParaRPr lang="es-ES" sz="1200" b="0" i="0" kern="1200" noProof="0" dirty="0" smtClean="0">
              <a:solidFill>
                <a:schemeClr val="tx1"/>
              </a:solidFill>
              <a:latin typeface="Arial" charset="0"/>
              <a:ea typeface="ＭＳ Ｐゴシック" charset="0"/>
              <a:cs typeface="Geneva" pitchFamily="-65" charset="-128"/>
            </a:endParaRPr>
          </a:p>
          <a:p>
            <a:pPr eaLnBrk="1" hangingPunct="1"/>
            <a:r>
              <a:rPr lang="es-ES" sz="1200" b="0" i="0" kern="1200" noProof="0" dirty="0" smtClean="0">
                <a:solidFill>
                  <a:schemeClr val="tx1"/>
                </a:solidFill>
                <a:latin typeface="Arial" charset="0"/>
                <a:ea typeface="ＭＳ Ｐゴシック" charset="0"/>
                <a:cs typeface="Geneva" pitchFamily="-65" charset="-128"/>
              </a:rPr>
              <a:t>Una vez establecidos los proveedores que pueden ofrecer los contenidos que se necesitan, hay que considerar el modelo de compra que ofrecen</a:t>
            </a:r>
          </a:p>
          <a:p>
            <a:pPr eaLnBrk="1" hangingPunct="1"/>
            <a:endParaRPr lang="es-ES" sz="1200" b="0" i="0" kern="1200" noProof="0" dirty="0" smtClean="0">
              <a:solidFill>
                <a:schemeClr val="tx1"/>
              </a:solidFill>
              <a:latin typeface="Arial" charset="0"/>
              <a:ea typeface="ＭＳ Ｐゴシック" charset="0"/>
              <a:cs typeface="Geneva"/>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 sz="1200" b="1" u="none" noProof="0" dirty="0" smtClean="0">
                <a:solidFill>
                  <a:srgbClr val="C00000"/>
                </a:solidFill>
              </a:rPr>
              <a:t>CONCLUSIÓN</a:t>
            </a:r>
            <a:r>
              <a:rPr lang="es-ES" sz="1200" u="none" noProof="0" dirty="0" smtClean="0">
                <a:solidFill>
                  <a:srgbClr val="C00000"/>
                </a:solidFill>
              </a:rPr>
              <a:t>: Actualmente, la BV de la UOC da prioridad a la compra de libros a TÍTULO A TÍTULO  de perpetuidad y sin restricciones de DRM (</a:t>
            </a:r>
            <a:r>
              <a:rPr lang="es-ES" sz="1200" b="1" u="none" noProof="0" dirty="0" smtClean="0">
                <a:solidFill>
                  <a:srgbClr val="C00000"/>
                </a:solidFill>
              </a:rPr>
              <a:t>no copiar el modelo de préstamo del</a:t>
            </a:r>
            <a:r>
              <a:rPr lang="es-ES" sz="1200" b="1" u="none" baseline="0" noProof="0" dirty="0" smtClean="0">
                <a:solidFill>
                  <a:srgbClr val="C00000"/>
                </a:solidFill>
              </a:rPr>
              <a:t> libro en formato papel</a:t>
            </a:r>
            <a:r>
              <a:rPr lang="es-ES" sz="1200" u="none" baseline="0" noProof="0" dirty="0" smtClean="0">
                <a:solidFill>
                  <a:srgbClr val="C00000"/>
                </a:solidFill>
              </a:rPr>
              <a:t>)</a:t>
            </a:r>
            <a:r>
              <a:rPr lang="es-ES" sz="1200" u="none" noProof="0" dirty="0" smtClean="0">
                <a:solidFill>
                  <a:srgbClr val="C00000"/>
                </a:solidFill>
              </a:rPr>
              <a:t>… Priorizando</a:t>
            </a:r>
            <a:r>
              <a:rPr lang="es-ES" sz="1200" u="none" baseline="0" noProof="0" dirty="0" smtClean="0">
                <a:solidFill>
                  <a:srgbClr val="C00000"/>
                </a:solidFill>
              </a:rPr>
              <a:t> el formato PDF (que es el habitual en estos casos).</a:t>
            </a:r>
            <a:endParaRPr lang="es-ES" sz="1200" u="none" noProof="0" dirty="0" smtClean="0">
              <a:solidFill>
                <a:srgbClr val="C00000"/>
              </a:solidFill>
            </a:endParaRPr>
          </a:p>
        </p:txBody>
      </p:sp>
      <p:sp>
        <p:nvSpPr>
          <p:cNvPr id="5" name="Contenidor de data 4"/>
          <p:cNvSpPr>
            <a:spLocks noGrp="1"/>
          </p:cNvSpPr>
          <p:nvPr>
            <p:ph type="dt" sz="quarter" idx="1"/>
          </p:nvPr>
        </p:nvSpPr>
        <p:spPr/>
        <p:txBody>
          <a:bodyPr/>
          <a:lstStyle/>
          <a:p>
            <a:pPr>
              <a:defRPr/>
            </a:pPr>
            <a:fld id="{A1A9DE68-E660-4349-BEB0-ED7C5BE26DAF}"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pPr defTabSz="947738"/>
            <a:fld id="{7F7FA763-E117-4CAF-8B9B-0ECB61057FC7}" type="slidenum">
              <a:rPr lang="es-ES" smtClean="0"/>
              <a:pPr defTabSz="947738"/>
              <a:t>5</a:t>
            </a:fld>
            <a:endParaRPr lang="es-E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marL="228600" indent="-228600" eaLnBrk="1" hangingPunct="1">
              <a:buNone/>
            </a:pPr>
            <a:r>
              <a:rPr lang="ca-ES" b="1" baseline="0" dirty="0" smtClean="0">
                <a:latin typeface="Arial" pitchFamily="34" charset="0"/>
                <a:ea typeface="ＭＳ Ｐゴシック" pitchFamily="34" charset="-128"/>
                <a:cs typeface="Geneva"/>
              </a:rPr>
              <a:t>1. </a:t>
            </a:r>
            <a:r>
              <a:rPr lang="ca-ES" b="1" baseline="0" dirty="0" err="1" smtClean="0">
                <a:latin typeface="Arial" pitchFamily="34" charset="0"/>
                <a:ea typeface="ＭＳ Ｐゴシック" pitchFamily="34" charset="-128"/>
                <a:cs typeface="Geneva"/>
              </a:rPr>
              <a:t>Selección</a:t>
            </a:r>
            <a:r>
              <a:rPr lang="ca-ES" b="1" baseline="0" dirty="0" smtClean="0">
                <a:latin typeface="Arial" pitchFamily="34" charset="0"/>
                <a:ea typeface="ＭＳ Ｐゴシック" pitchFamily="34" charset="-128"/>
                <a:cs typeface="Geneva"/>
              </a:rPr>
              <a:t> y </a:t>
            </a:r>
            <a:r>
              <a:rPr lang="ca-ES" b="1" baseline="0" dirty="0" err="1" smtClean="0">
                <a:latin typeface="Arial" pitchFamily="34" charset="0"/>
                <a:ea typeface="ＭＳ Ｐゴシック" pitchFamily="34" charset="-128"/>
                <a:cs typeface="Geneva"/>
              </a:rPr>
              <a:t>precatalogación</a:t>
            </a:r>
            <a:r>
              <a:rPr lang="ca-ES" b="1" baseline="0" dirty="0" smtClean="0">
                <a:latin typeface="Arial" pitchFamily="34" charset="0"/>
                <a:ea typeface="ＭＳ Ｐゴシック" pitchFamily="34" charset="-128"/>
                <a:cs typeface="Geneva"/>
              </a:rPr>
              <a:t> </a:t>
            </a:r>
            <a:r>
              <a:rPr lang="ca-ES" baseline="0" dirty="0" smtClean="0">
                <a:latin typeface="Arial" pitchFamily="34" charset="0"/>
                <a:ea typeface="ＭＳ Ｐゴシック" pitchFamily="34" charset="-128"/>
                <a:cs typeface="Geneva"/>
              </a:rPr>
              <a:t>en </a:t>
            </a:r>
            <a:r>
              <a:rPr lang="ca-ES" baseline="0" dirty="0" err="1" smtClean="0">
                <a:latin typeface="Arial" pitchFamily="34" charset="0"/>
                <a:ea typeface="ＭＳ Ｐゴシック" pitchFamily="34" charset="-128"/>
                <a:cs typeface="Geneva"/>
              </a:rPr>
              <a:t>Millennium</a:t>
            </a:r>
            <a:endParaRPr lang="ca-ES" baseline="0" dirty="0" smtClean="0">
              <a:latin typeface="Arial" pitchFamily="34" charset="0"/>
              <a:ea typeface="ＭＳ Ｐゴシック" pitchFamily="34" charset="-128"/>
              <a:cs typeface="Geneva"/>
            </a:endParaRPr>
          </a:p>
          <a:p>
            <a:pPr marL="228600" indent="-228600" eaLnBrk="1" hangingPunct="1">
              <a:buNone/>
            </a:pPr>
            <a:endParaRPr lang="ca-ES" baseline="0" dirty="0" smtClean="0">
              <a:latin typeface="Arial" pitchFamily="34" charset="0"/>
              <a:ea typeface="ＭＳ Ｐゴシック" pitchFamily="34" charset="-128"/>
              <a:cs typeface="Geneva"/>
            </a:endParaRPr>
          </a:p>
          <a:p>
            <a:pPr marL="228600" indent="-228600" eaLnBrk="1" hangingPunct="1">
              <a:buNone/>
            </a:pPr>
            <a:r>
              <a:rPr lang="ca-ES" baseline="0" dirty="0" smtClean="0">
                <a:latin typeface="Arial" pitchFamily="34" charset="0"/>
                <a:ea typeface="ＭＳ Ｐゴシック" pitchFamily="34" charset="-128"/>
                <a:cs typeface="Geneva"/>
              </a:rPr>
              <a:t>2. </a:t>
            </a:r>
            <a:r>
              <a:rPr lang="ca-ES" b="1" baseline="0" dirty="0" smtClean="0">
                <a:latin typeface="Arial" pitchFamily="34" charset="0"/>
                <a:ea typeface="ＭＳ Ｐゴシック" pitchFamily="34" charset="-128"/>
                <a:cs typeface="Geneva"/>
              </a:rPr>
              <a:t>Envio del </a:t>
            </a:r>
            <a:r>
              <a:rPr lang="ca-ES" b="1" baseline="0" dirty="0" err="1" smtClean="0">
                <a:latin typeface="Arial" pitchFamily="34" charset="0"/>
                <a:ea typeface="ＭＳ Ｐゴシック" pitchFamily="34" charset="-128"/>
                <a:cs typeface="Geneva"/>
              </a:rPr>
              <a:t>pedido</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normalmente</a:t>
            </a:r>
            <a:r>
              <a:rPr lang="ca-ES" baseline="0" dirty="0" smtClean="0">
                <a:latin typeface="Arial" pitchFamily="34" charset="0"/>
                <a:ea typeface="ＭＳ Ｐゴシック" pitchFamily="34" charset="-128"/>
                <a:cs typeface="Geneva"/>
              </a:rPr>
              <a:t> por </a:t>
            </a:r>
            <a:r>
              <a:rPr lang="ca-ES" baseline="0" dirty="0" err="1" smtClean="0">
                <a:latin typeface="Arial" pitchFamily="34" charset="0"/>
                <a:ea typeface="ＭＳ Ｐゴシック" pitchFamily="34" charset="-128"/>
                <a:cs typeface="Geneva"/>
              </a:rPr>
              <a:t>correo</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electrónico</a:t>
            </a:r>
            <a:r>
              <a:rPr lang="ca-ES" baseline="0" dirty="0" smtClean="0">
                <a:latin typeface="Arial" pitchFamily="34" charset="0"/>
                <a:ea typeface="ＭＳ Ｐゴシック" pitchFamily="34" charset="-128"/>
                <a:cs typeface="Geneva"/>
              </a:rPr>
              <a:t>.</a:t>
            </a:r>
          </a:p>
          <a:p>
            <a:pPr marL="228600" indent="-228600" eaLnBrk="1" hangingPunct="1">
              <a:buNone/>
            </a:pPr>
            <a:endParaRPr lang="ca-ES" baseline="0" dirty="0" smtClean="0">
              <a:latin typeface="Arial" pitchFamily="34" charset="0"/>
              <a:ea typeface="ＭＳ Ｐゴシック" pitchFamily="34" charset="-128"/>
              <a:cs typeface="Geneva"/>
            </a:endParaRPr>
          </a:p>
          <a:p>
            <a:pPr marL="228600" indent="-228600" eaLnBrk="1" hangingPunct="1">
              <a:buNone/>
            </a:pPr>
            <a:r>
              <a:rPr lang="ca-ES" dirty="0" smtClean="0">
                <a:latin typeface="Arial" pitchFamily="34" charset="0"/>
                <a:ea typeface="ＭＳ Ｐゴシック" pitchFamily="34" charset="-128"/>
                <a:cs typeface="Geneva"/>
              </a:rPr>
              <a:t>3. Llegada</a:t>
            </a:r>
            <a:r>
              <a:rPr lang="ca-ES" baseline="0" dirty="0" smtClean="0">
                <a:latin typeface="Arial" pitchFamily="34" charset="0"/>
                <a:ea typeface="ＭＳ Ｐゴシック" pitchFamily="34" charset="-128"/>
                <a:cs typeface="Geneva"/>
              </a:rPr>
              <a:t> de la </a:t>
            </a:r>
            <a:r>
              <a:rPr lang="ca-ES" b="1" baseline="0" dirty="0" err="1" smtClean="0">
                <a:latin typeface="Arial" pitchFamily="34" charset="0"/>
                <a:ea typeface="ＭＳ Ｐゴシック" pitchFamily="34" charset="-128"/>
                <a:cs typeface="Geneva"/>
              </a:rPr>
              <a:t>notificación</a:t>
            </a:r>
            <a:r>
              <a:rPr lang="ca-ES" b="1" baseline="0" dirty="0" smtClean="0">
                <a:latin typeface="Arial" pitchFamily="34" charset="0"/>
                <a:ea typeface="ＭＳ Ｐゴシック" pitchFamily="34" charset="-128"/>
                <a:cs typeface="Geneva"/>
              </a:rPr>
              <a:t> de </a:t>
            </a:r>
            <a:r>
              <a:rPr lang="ca-ES" b="1" baseline="0" dirty="0" err="1" smtClean="0">
                <a:latin typeface="Arial" pitchFamily="34" charset="0"/>
                <a:ea typeface="ＭＳ Ｐゴシック" pitchFamily="34" charset="-128"/>
                <a:cs typeface="Geneva"/>
              </a:rPr>
              <a:t>acceso</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Modificación</a:t>
            </a:r>
            <a:r>
              <a:rPr lang="ca-ES" baseline="0" dirty="0" smtClean="0">
                <a:latin typeface="Arial" pitchFamily="34" charset="0"/>
                <a:ea typeface="ＭＳ Ｐゴシック" pitchFamily="34" charset="-128"/>
                <a:cs typeface="Geneva"/>
              </a:rPr>
              <a:t> de la </a:t>
            </a:r>
            <a:r>
              <a:rPr lang="ca-ES" baseline="0" dirty="0" err="1" smtClean="0">
                <a:latin typeface="Arial" pitchFamily="34" charset="0"/>
                <a:ea typeface="ＭＳ Ｐゴシック" pitchFamily="34" charset="-128"/>
                <a:cs typeface="Geneva"/>
              </a:rPr>
              <a:t>precatalogación</a:t>
            </a:r>
            <a:r>
              <a:rPr lang="ca-ES" baseline="0" dirty="0" smtClean="0">
                <a:latin typeface="Arial" pitchFamily="34" charset="0"/>
                <a:ea typeface="ＭＳ Ｐゴシック" pitchFamily="34" charset="-128"/>
                <a:cs typeface="Geneva"/>
              </a:rPr>
              <a:t> </a:t>
            </a:r>
            <a:r>
              <a:rPr lang="ca-ES" b="1" baseline="0" dirty="0" smtClean="0">
                <a:latin typeface="Arial" pitchFamily="34" charset="0"/>
                <a:ea typeface="ＭＳ Ｐゴシック" pitchFamily="34" charset="-128"/>
                <a:cs typeface="Geneva"/>
              </a:rPr>
              <a:t>URL</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acceso</a:t>
            </a:r>
            <a:r>
              <a:rPr lang="ca-ES" baseline="0" dirty="0" smtClean="0">
                <a:latin typeface="Arial" pitchFamily="34" charset="0"/>
                <a:ea typeface="ＭＳ Ｐゴシック" pitchFamily="34" charset="-128"/>
                <a:cs typeface="Geneva"/>
              </a:rPr>
              <a:t>.</a:t>
            </a:r>
          </a:p>
          <a:p>
            <a:pPr marL="228600" indent="-228600" eaLnBrk="1" hangingPunct="1">
              <a:buNone/>
            </a:pPr>
            <a:endParaRPr lang="ca-ES" baseline="0" dirty="0" smtClean="0">
              <a:latin typeface="Arial" pitchFamily="34" charset="0"/>
              <a:ea typeface="ＭＳ Ｐゴシック" pitchFamily="34" charset="-128"/>
              <a:cs typeface="Geneva"/>
            </a:endParaRPr>
          </a:p>
          <a:p>
            <a:pPr marL="228600" indent="-228600" eaLnBrk="1" hangingPunct="1">
              <a:buNone/>
            </a:pPr>
            <a:r>
              <a:rPr lang="ca-ES" baseline="0" dirty="0" smtClean="0">
                <a:latin typeface="Arial" pitchFamily="34" charset="0"/>
                <a:ea typeface="ＭＳ Ｐゴシック" pitchFamily="34" charset="-128"/>
                <a:cs typeface="Geneva"/>
              </a:rPr>
              <a:t>4. </a:t>
            </a:r>
            <a:r>
              <a:rPr lang="ca-ES" baseline="0" dirty="0" err="1" smtClean="0">
                <a:latin typeface="Arial" pitchFamily="34" charset="0"/>
                <a:ea typeface="ＭＳ Ｐゴシック" pitchFamily="34" charset="-128"/>
                <a:cs typeface="Geneva"/>
              </a:rPr>
              <a:t>Correo</a:t>
            </a:r>
            <a:r>
              <a:rPr lang="ca-ES" baseline="0" dirty="0" smtClean="0">
                <a:latin typeface="Arial" pitchFamily="34" charset="0"/>
                <a:ea typeface="ＭＳ Ｐゴシック" pitchFamily="34" charset="-128"/>
                <a:cs typeface="Geneva"/>
              </a:rPr>
              <a:t> de </a:t>
            </a:r>
            <a:r>
              <a:rPr lang="ca-ES" b="1" baseline="0" dirty="0" err="1" smtClean="0">
                <a:latin typeface="Arial" pitchFamily="34" charset="0"/>
                <a:ea typeface="ＭＳ Ｐゴシック" pitchFamily="34" charset="-128"/>
                <a:cs typeface="Geneva"/>
              </a:rPr>
              <a:t>Notificación</a:t>
            </a:r>
            <a:r>
              <a:rPr lang="ca-ES" b="1" baseline="0" dirty="0" smtClean="0">
                <a:latin typeface="Arial" pitchFamily="34" charset="0"/>
                <a:ea typeface="ＭＳ Ｐゴシック" pitchFamily="34" charset="-128"/>
                <a:cs typeface="Geneva"/>
              </a:rPr>
              <a:t> al </a:t>
            </a:r>
            <a:r>
              <a:rPr lang="ca-ES" b="1" baseline="0" dirty="0" err="1" smtClean="0">
                <a:latin typeface="Arial" pitchFamily="34" charset="0"/>
                <a:ea typeface="ＭＳ Ｐゴシック" pitchFamily="34" charset="-128"/>
                <a:cs typeface="Geneva"/>
              </a:rPr>
              <a:t>Colección</a:t>
            </a:r>
            <a:r>
              <a:rPr lang="ca-ES" b="1" baseline="0" dirty="0" smtClean="0">
                <a:latin typeface="Arial" pitchFamily="34" charset="0"/>
                <a:ea typeface="ＭＳ Ｐゴシック" pitchFamily="34" charset="-128"/>
                <a:cs typeface="Geneva"/>
              </a:rPr>
              <a:t> Digital y al </a:t>
            </a:r>
            <a:r>
              <a:rPr lang="ca-ES" b="1" baseline="0" dirty="0" err="1" smtClean="0">
                <a:latin typeface="Arial" pitchFamily="34" charset="0"/>
                <a:ea typeface="ＭＳ Ｐゴシック" pitchFamily="34" charset="-128"/>
                <a:cs typeface="Geneva"/>
              </a:rPr>
              <a:t>Catálogo</a:t>
            </a:r>
            <a:r>
              <a:rPr lang="ca-ES" b="1" baseline="0" dirty="0" smtClean="0">
                <a:latin typeface="Arial" pitchFamily="34" charset="0"/>
                <a:ea typeface="ＭＳ Ｐゴシック" pitchFamily="34" charset="-128"/>
                <a:cs typeface="Geneva"/>
              </a:rPr>
              <a:t> </a:t>
            </a:r>
            <a:r>
              <a:rPr lang="ca-ES" baseline="0" dirty="0" smtClean="0">
                <a:latin typeface="Arial" pitchFamily="34" charset="0"/>
                <a:ea typeface="ＭＳ Ｐゴシック" pitchFamily="34" charset="-128"/>
                <a:cs typeface="Geneva"/>
              </a:rPr>
              <a:t>para que se de </a:t>
            </a:r>
            <a:r>
              <a:rPr lang="ca-ES" baseline="0" dirty="0" err="1" smtClean="0">
                <a:latin typeface="Arial" pitchFamily="34" charset="0"/>
                <a:ea typeface="ＭＳ Ｐゴシック" pitchFamily="34" charset="-128"/>
                <a:cs typeface="Geneva"/>
              </a:rPr>
              <a:t>de</a:t>
            </a:r>
            <a:r>
              <a:rPr lang="ca-ES" baseline="0" dirty="0" smtClean="0">
                <a:latin typeface="Arial" pitchFamily="34" charset="0"/>
                <a:ea typeface="ＭＳ Ｐゴシック" pitchFamily="34" charset="-128"/>
                <a:cs typeface="Geneva"/>
              </a:rPr>
              <a:t> alta el </a:t>
            </a:r>
            <a:r>
              <a:rPr lang="ca-ES" baseline="0" dirty="0" err="1" smtClean="0">
                <a:latin typeface="Arial" pitchFamily="34" charset="0"/>
                <a:ea typeface="ＭＳ Ｐゴシック" pitchFamily="34" charset="-128"/>
                <a:cs typeface="Geneva"/>
              </a:rPr>
              <a:t>título</a:t>
            </a:r>
            <a:r>
              <a:rPr lang="ca-ES" baseline="0" dirty="0" smtClean="0">
                <a:latin typeface="Arial" pitchFamily="34" charset="0"/>
                <a:ea typeface="ＭＳ Ｐゴシック" pitchFamily="34" charset="-128"/>
                <a:cs typeface="Geneva"/>
              </a:rPr>
              <a:t> y </a:t>
            </a:r>
            <a:r>
              <a:rPr lang="ca-ES" baseline="0" dirty="0" err="1" smtClean="0">
                <a:latin typeface="Arial" pitchFamily="34" charset="0"/>
                <a:ea typeface="ＭＳ Ｐゴシック" pitchFamily="34" charset="-128"/>
                <a:cs typeface="Geneva"/>
              </a:rPr>
              <a:t>sea</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accesible</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desde</a:t>
            </a:r>
            <a:r>
              <a:rPr lang="ca-ES" baseline="0" dirty="0" smtClean="0">
                <a:latin typeface="Arial" pitchFamily="34" charset="0"/>
                <a:ea typeface="ＭＳ Ｐゴシック" pitchFamily="34" charset="-128"/>
                <a:cs typeface="Geneva"/>
              </a:rPr>
              <a:t> el </a:t>
            </a:r>
            <a:r>
              <a:rPr lang="ca-ES" baseline="0" dirty="0" err="1" smtClean="0">
                <a:latin typeface="Arial" pitchFamily="34" charset="0"/>
                <a:ea typeface="ＭＳ Ｐゴシック" pitchFamily="34" charset="-128"/>
                <a:cs typeface="Geneva"/>
              </a:rPr>
              <a:t>Catálogo</a:t>
            </a:r>
            <a:r>
              <a:rPr lang="ca-ES" baseline="0" dirty="0" smtClean="0">
                <a:latin typeface="Arial" pitchFamily="34" charset="0"/>
                <a:ea typeface="ＭＳ Ｐゴシック" pitchFamily="34" charset="-128"/>
                <a:cs typeface="Geneva"/>
              </a:rPr>
              <a:t> y </a:t>
            </a:r>
            <a:r>
              <a:rPr lang="ca-ES" baseline="0" dirty="0" err="1" smtClean="0">
                <a:latin typeface="Arial" pitchFamily="34" charset="0"/>
                <a:ea typeface="ＭＳ Ｐゴシック" pitchFamily="34" charset="-128"/>
                <a:cs typeface="Geneva"/>
              </a:rPr>
              <a:t>Summon</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Herramienta</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descubrimiento</a:t>
            </a:r>
            <a:endParaRPr lang="ca-ES" dirty="0"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BE925BB4-3636-48B2-B492-C2DE815E65C6}"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pPr defTabSz="947738"/>
            <a:fld id="{F8C44A60-AD25-4FCD-B4B4-2077C017F81E}" type="slidenum">
              <a:rPr lang="es-ES" smtClean="0"/>
              <a:pPr defTabSz="947738"/>
              <a:t>6</a:t>
            </a:fld>
            <a:endParaRPr lang="es-E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defTabSz="874713" eaLnBrk="1" hangingPunct="1"/>
            <a:r>
              <a:rPr lang="ca-ES" b="0" u="none" dirty="0" smtClean="0">
                <a:latin typeface="Arial" pitchFamily="34" charset="0"/>
                <a:ea typeface="ＭＳ Ｐゴシック" pitchFamily="34" charset="-128"/>
                <a:cs typeface="Geneva"/>
              </a:rPr>
              <a:t>El </a:t>
            </a:r>
            <a:r>
              <a:rPr lang="ca-ES" b="0" u="none" dirty="0" err="1" smtClean="0">
                <a:latin typeface="Arial" pitchFamily="34" charset="0"/>
                <a:ea typeface="ＭＳ Ｐゴシック" pitchFamily="34" charset="-128"/>
                <a:cs typeface="Geneva"/>
              </a:rPr>
              <a:t>tratamiento</a:t>
            </a:r>
            <a:r>
              <a:rPr lang="ca-ES" b="0" u="none" baseline="0" dirty="0" smtClean="0">
                <a:latin typeface="Arial" pitchFamily="34" charset="0"/>
                <a:ea typeface="ＭＳ Ｐゴシック" pitchFamily="34" charset="-128"/>
                <a:cs typeface="Geneva"/>
              </a:rPr>
              <a:t> </a:t>
            </a:r>
            <a:r>
              <a:rPr lang="ca-ES" b="0" u="none" baseline="0" dirty="0" err="1" smtClean="0">
                <a:latin typeface="Arial" pitchFamily="34" charset="0"/>
                <a:ea typeface="ＭＳ Ｐゴシック" pitchFamily="34" charset="-128"/>
                <a:cs typeface="Geneva"/>
              </a:rPr>
              <a:t>técnico</a:t>
            </a:r>
            <a:r>
              <a:rPr lang="ca-ES" b="0" u="none" baseline="0" dirty="0" smtClean="0">
                <a:latin typeface="Arial" pitchFamily="34" charset="0"/>
                <a:ea typeface="ＭＳ Ｐゴシック" pitchFamily="34" charset="-128"/>
                <a:cs typeface="Geneva"/>
              </a:rPr>
              <a:t> lo </a:t>
            </a:r>
            <a:r>
              <a:rPr lang="ca-ES" b="0" u="none" baseline="0" dirty="0" err="1" smtClean="0">
                <a:latin typeface="Arial" pitchFamily="34" charset="0"/>
                <a:ea typeface="ＭＳ Ｐゴシック" pitchFamily="34" charset="-128"/>
                <a:cs typeface="Geneva"/>
              </a:rPr>
              <a:t>hacemos</a:t>
            </a:r>
            <a:r>
              <a:rPr lang="ca-ES" b="0" u="none" baseline="0" dirty="0" smtClean="0">
                <a:latin typeface="Arial" pitchFamily="34" charset="0"/>
                <a:ea typeface="ＭＳ Ｐゴシック" pitchFamily="34" charset="-128"/>
                <a:cs typeface="Geneva"/>
              </a:rPr>
              <a:t> </a:t>
            </a:r>
            <a:r>
              <a:rPr lang="ca-ES" b="0" u="none" baseline="0" dirty="0" err="1" smtClean="0">
                <a:latin typeface="Arial" pitchFamily="34" charset="0"/>
                <a:ea typeface="ＭＳ Ｐゴシック" pitchFamily="34" charset="-128"/>
                <a:cs typeface="Geneva"/>
              </a:rPr>
              <a:t>dependiendo</a:t>
            </a:r>
            <a:r>
              <a:rPr lang="ca-ES" b="0" u="none" baseline="0" dirty="0" smtClean="0">
                <a:latin typeface="Arial" pitchFamily="34" charset="0"/>
                <a:ea typeface="ＭＳ Ｐゴシック" pitchFamily="34" charset="-128"/>
                <a:cs typeface="Geneva"/>
              </a:rPr>
              <a:t> si se </a:t>
            </a:r>
            <a:r>
              <a:rPr lang="ca-ES" b="0" u="none" baseline="0" dirty="0" err="1" smtClean="0">
                <a:latin typeface="Arial" pitchFamily="34" charset="0"/>
                <a:ea typeface="ＭＳ Ｐゴシック" pitchFamily="34" charset="-128"/>
                <a:cs typeface="Geneva"/>
              </a:rPr>
              <a:t>trata</a:t>
            </a:r>
            <a:r>
              <a:rPr lang="ca-ES" b="0" u="none" baseline="0" dirty="0" smtClean="0">
                <a:latin typeface="Arial" pitchFamily="34" charset="0"/>
                <a:ea typeface="ＭＳ Ｐゴシック" pitchFamily="34" charset="-128"/>
                <a:cs typeface="Geneva"/>
              </a:rPr>
              <a:t> de compra UOC o compra consorciada</a:t>
            </a:r>
          </a:p>
          <a:p>
            <a:pPr defTabSz="874713" eaLnBrk="1" hangingPunct="1"/>
            <a:endParaRPr lang="ca-ES" b="0" u="none" baseline="0" dirty="0" smtClean="0">
              <a:latin typeface="Arial" pitchFamily="34" charset="0"/>
              <a:ea typeface="ＭＳ Ｐゴシック" pitchFamily="34" charset="-128"/>
              <a:cs typeface="Geneva"/>
            </a:endParaRPr>
          </a:p>
          <a:p>
            <a:pPr defTabSz="874713" eaLnBrk="1" hangingPunct="1"/>
            <a:r>
              <a:rPr lang="ca-ES" b="0" u="none" baseline="0" dirty="0" smtClean="0">
                <a:latin typeface="Arial" pitchFamily="34" charset="0"/>
                <a:ea typeface="ＭＳ Ｐゴシック" pitchFamily="34" charset="-128"/>
                <a:cs typeface="Geneva"/>
              </a:rPr>
              <a:t>En la Compra UOC la </a:t>
            </a:r>
            <a:r>
              <a:rPr lang="ca-ES" b="1" u="sng" dirty="0" smtClean="0">
                <a:latin typeface="Arial" pitchFamily="34" charset="0"/>
                <a:ea typeface="ＭＳ Ｐゴシック" pitchFamily="34" charset="-128"/>
                <a:cs typeface="Geneva"/>
              </a:rPr>
              <a:t> </a:t>
            </a:r>
            <a:r>
              <a:rPr lang="ca-ES" b="1" u="sng" dirty="0" err="1" smtClean="0">
                <a:latin typeface="Arial" pitchFamily="34" charset="0"/>
                <a:ea typeface="ＭＳ Ｐゴシック" pitchFamily="34" charset="-128"/>
                <a:cs typeface="Geneva"/>
              </a:rPr>
              <a:t>Colección</a:t>
            </a:r>
            <a:r>
              <a:rPr lang="ca-ES" b="1" u="sng" baseline="0" dirty="0" smtClean="0">
                <a:latin typeface="Arial" pitchFamily="34" charset="0"/>
                <a:ea typeface="ＭＳ Ｐゴシック" pitchFamily="34" charset="-128"/>
                <a:cs typeface="Geneva"/>
              </a:rPr>
              <a:t> Digital  y  el </a:t>
            </a:r>
            <a:r>
              <a:rPr lang="ca-ES" b="1" u="sng" baseline="0" dirty="0" err="1" smtClean="0">
                <a:latin typeface="Arial" pitchFamily="34" charset="0"/>
                <a:ea typeface="ＭＳ Ｐゴシック" pitchFamily="34" charset="-128"/>
                <a:cs typeface="Geneva"/>
              </a:rPr>
              <a:t>Catálogo</a:t>
            </a:r>
            <a:r>
              <a:rPr lang="ca-ES" b="1" u="sng" baseline="0" dirty="0" smtClean="0">
                <a:latin typeface="Arial" pitchFamily="34" charset="0"/>
                <a:ea typeface="ＭＳ Ｐゴシック" pitchFamily="34" charset="-128"/>
                <a:cs typeface="Geneva"/>
              </a:rPr>
              <a:t>  </a:t>
            </a:r>
            <a:r>
              <a:rPr lang="ca-ES" b="0" u="none" baseline="0" dirty="0" err="1" smtClean="0">
                <a:latin typeface="Arial" pitchFamily="34" charset="0"/>
                <a:ea typeface="ＭＳ Ｐゴシック" pitchFamily="34" charset="-128"/>
                <a:cs typeface="Geneva"/>
              </a:rPr>
              <a:t>recibe</a:t>
            </a:r>
            <a:r>
              <a:rPr lang="ca-ES" b="0" u="none" baseline="0" dirty="0" smtClean="0">
                <a:latin typeface="Arial" pitchFamily="34" charset="0"/>
                <a:ea typeface="ＭＳ Ｐゴシック" pitchFamily="34" charset="-128"/>
                <a:cs typeface="Geneva"/>
              </a:rPr>
              <a:t> la </a:t>
            </a:r>
            <a:r>
              <a:rPr lang="ca-ES" b="0" u="none" baseline="0" dirty="0" err="1" smtClean="0">
                <a:latin typeface="Arial" pitchFamily="34" charset="0"/>
                <a:ea typeface="ＭＳ Ｐゴシック" pitchFamily="34" charset="-128"/>
                <a:cs typeface="Geneva"/>
              </a:rPr>
              <a:t>notificación</a:t>
            </a:r>
            <a:r>
              <a:rPr lang="ca-ES" b="0" u="none" baseline="0" dirty="0" smtClean="0">
                <a:latin typeface="Arial" pitchFamily="34" charset="0"/>
                <a:ea typeface="ＭＳ Ｐゴシック" pitchFamily="34" charset="-128"/>
                <a:cs typeface="Geneva"/>
              </a:rPr>
              <a:t> de </a:t>
            </a:r>
            <a:r>
              <a:rPr lang="ca-ES" b="0" u="none" baseline="0" dirty="0" err="1" smtClean="0">
                <a:latin typeface="Arial" pitchFamily="34" charset="0"/>
                <a:ea typeface="ＭＳ Ｐゴシック" pitchFamily="34" charset="-128"/>
                <a:cs typeface="Geneva"/>
              </a:rPr>
              <a:t>Adquisiciones</a:t>
            </a:r>
            <a:r>
              <a:rPr lang="ca-ES" b="0" u="none" baseline="0" dirty="0" smtClean="0">
                <a:latin typeface="Arial" pitchFamily="34" charset="0"/>
                <a:ea typeface="ＭＳ Ｐゴシック" pitchFamily="34" charset="-128"/>
                <a:cs typeface="Geneva"/>
              </a:rPr>
              <a:t> </a:t>
            </a:r>
            <a:r>
              <a:rPr lang="ca-ES" b="0" u="none" baseline="0" dirty="0" err="1" smtClean="0">
                <a:latin typeface="Arial" pitchFamily="34" charset="0"/>
                <a:ea typeface="ＭＳ Ｐゴシック" pitchFamily="34" charset="-128"/>
                <a:cs typeface="Geneva"/>
              </a:rPr>
              <a:t>pocedemos</a:t>
            </a:r>
            <a:r>
              <a:rPr lang="ca-ES" b="0" u="none" baseline="0" dirty="0" smtClean="0">
                <a:latin typeface="Arial" pitchFamily="34" charset="0"/>
                <a:ea typeface="ＭＳ Ｐゴシック" pitchFamily="34" charset="-128"/>
                <a:cs typeface="Geneva"/>
              </a:rPr>
              <a:t> a </a:t>
            </a:r>
            <a:r>
              <a:rPr lang="ca-ES" b="0" u="none" baseline="0" dirty="0" err="1" smtClean="0">
                <a:latin typeface="Arial" pitchFamily="34" charset="0"/>
                <a:ea typeface="ＭＳ Ｐゴシック" pitchFamily="34" charset="-128"/>
                <a:cs typeface="Geneva"/>
              </a:rPr>
              <a:t>realizar</a:t>
            </a:r>
            <a:r>
              <a:rPr lang="ca-ES" b="0" u="none" baseline="0" dirty="0" smtClean="0">
                <a:latin typeface="Arial" pitchFamily="34" charset="0"/>
                <a:ea typeface="ＭＳ Ｐゴシック" pitchFamily="34" charset="-128"/>
                <a:cs typeface="Geneva"/>
              </a:rPr>
              <a:t> el </a:t>
            </a:r>
            <a:r>
              <a:rPr lang="ca-ES" b="0" u="none" baseline="0" dirty="0" err="1" smtClean="0">
                <a:latin typeface="Arial" pitchFamily="34" charset="0"/>
                <a:ea typeface="ＭＳ Ｐゴシック" pitchFamily="34" charset="-128"/>
                <a:cs typeface="Geneva"/>
              </a:rPr>
              <a:t>tratamiento</a:t>
            </a:r>
            <a:r>
              <a:rPr lang="ca-ES" b="0" u="none" baseline="0" dirty="0" smtClean="0">
                <a:latin typeface="Arial" pitchFamily="34" charset="0"/>
                <a:ea typeface="ＭＳ Ｐゴシック" pitchFamily="34" charset="-128"/>
                <a:cs typeface="Geneva"/>
              </a:rPr>
              <a:t> </a:t>
            </a:r>
            <a:r>
              <a:rPr lang="ca-ES" b="0" u="none" baseline="0" dirty="0" err="1" smtClean="0">
                <a:latin typeface="Arial" pitchFamily="34" charset="0"/>
                <a:ea typeface="ＭＳ Ｐゴシック" pitchFamily="34" charset="-128"/>
                <a:cs typeface="Geneva"/>
              </a:rPr>
              <a:t>técnico</a:t>
            </a:r>
            <a:r>
              <a:rPr lang="ca-ES" b="0" u="none" baseline="0" dirty="0" smtClean="0">
                <a:latin typeface="Arial" pitchFamily="34" charset="0"/>
                <a:ea typeface="ＭＳ Ｐゴシック" pitchFamily="34" charset="-128"/>
                <a:cs typeface="Geneva"/>
              </a:rPr>
              <a:t>:</a:t>
            </a:r>
          </a:p>
          <a:p>
            <a:pPr defTabSz="874713" eaLnBrk="1" hangingPunct="1"/>
            <a:endParaRPr lang="ca-ES" b="0" u="none" baseline="0" dirty="0" smtClean="0">
              <a:latin typeface="Arial" pitchFamily="34" charset="0"/>
              <a:ea typeface="ＭＳ Ｐゴシック" pitchFamily="34" charset="-128"/>
              <a:cs typeface="Geneva"/>
            </a:endParaRPr>
          </a:p>
          <a:p>
            <a:pPr defTabSz="874713" eaLnBrk="1" hangingPunct="1"/>
            <a:r>
              <a:rPr lang="ca-ES" b="1" u="sng" dirty="0" err="1" smtClean="0">
                <a:latin typeface="Arial" pitchFamily="34" charset="0"/>
                <a:ea typeface="ＭＳ Ｐゴシック" pitchFamily="34" charset="-128"/>
                <a:cs typeface="Geneva"/>
              </a:rPr>
              <a:t>Colección</a:t>
            </a:r>
            <a:r>
              <a:rPr lang="ca-ES" b="1" u="sng" baseline="0" dirty="0" smtClean="0">
                <a:latin typeface="Arial" pitchFamily="34" charset="0"/>
                <a:ea typeface="ＭＳ Ｐゴシック" pitchFamily="34" charset="-128"/>
                <a:cs typeface="Geneva"/>
              </a:rPr>
              <a:t> Digital </a:t>
            </a:r>
            <a:endParaRPr lang="ca-ES" b="1" u="sng" dirty="0" smtClean="0">
              <a:latin typeface="Arial" pitchFamily="34" charset="0"/>
              <a:ea typeface="ＭＳ Ｐゴシック" pitchFamily="34" charset="-128"/>
              <a:cs typeface="Geneva"/>
            </a:endParaRPr>
          </a:p>
          <a:p>
            <a:pPr marL="228600" indent="-228600" defTabSz="874713" eaLnBrk="1" hangingPunct="1">
              <a:buAutoNum type="alphaLcParenR"/>
            </a:pPr>
            <a:r>
              <a:rPr lang="ca-ES" dirty="0" smtClean="0">
                <a:latin typeface="Arial" pitchFamily="34" charset="0"/>
                <a:ea typeface="ＭＳ Ｐゴシック" pitchFamily="34" charset="-128"/>
                <a:cs typeface="Geneva"/>
              </a:rPr>
              <a:t>Activa</a:t>
            </a:r>
            <a:r>
              <a:rPr lang="ca-ES" baseline="0" dirty="0" smtClean="0">
                <a:latin typeface="Arial" pitchFamily="34" charset="0"/>
                <a:ea typeface="ＭＳ Ｐゴシック" pitchFamily="34" charset="-128"/>
                <a:cs typeface="Geneva"/>
              </a:rPr>
              <a:t> el </a:t>
            </a:r>
            <a:r>
              <a:rPr lang="ca-ES" baseline="0" dirty="0" err="1" smtClean="0">
                <a:latin typeface="Arial" pitchFamily="34" charset="0"/>
                <a:ea typeface="ＭＳ Ｐゴシック" pitchFamily="34" charset="-128"/>
                <a:cs typeface="Geneva"/>
              </a:rPr>
              <a:t>nuevo</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título</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libro</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electrónico</a:t>
            </a:r>
            <a:r>
              <a:rPr lang="ca-ES" baseline="0" dirty="0" smtClean="0">
                <a:latin typeface="Arial" pitchFamily="34" charset="0"/>
                <a:ea typeface="ＭＳ Ｐゴシック" pitchFamily="34" charset="-128"/>
                <a:cs typeface="Geneva"/>
              </a:rPr>
              <a:t> en el </a:t>
            </a:r>
            <a:r>
              <a:rPr lang="ca-ES" baseline="0" dirty="0" err="1" smtClean="0">
                <a:latin typeface="Arial" pitchFamily="34" charset="0"/>
                <a:ea typeface="ＭＳ Ｐゴシック" pitchFamily="34" charset="-128"/>
                <a:cs typeface="Geneva"/>
              </a:rPr>
              <a:t>Servidos</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enlaces</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Exlibris</a:t>
            </a:r>
            <a:r>
              <a:rPr lang="ca-ES" baseline="0" dirty="0" smtClean="0">
                <a:latin typeface="Arial" pitchFamily="34" charset="0"/>
                <a:ea typeface="ＭＳ Ｐゴシック" pitchFamily="34" charset="-128"/>
                <a:cs typeface="Geneva"/>
              </a:rPr>
              <a:t> (SFX), esta </a:t>
            </a:r>
            <a:r>
              <a:rPr lang="ca-ES" baseline="0" dirty="0" err="1" smtClean="0">
                <a:latin typeface="Arial" pitchFamily="34" charset="0"/>
                <a:ea typeface="ＭＳ Ｐゴシック" pitchFamily="34" charset="-128"/>
                <a:cs typeface="Geneva"/>
              </a:rPr>
              <a:t>herramienta</a:t>
            </a:r>
            <a:r>
              <a:rPr lang="ca-ES" baseline="0" dirty="0" smtClean="0">
                <a:latin typeface="Arial" pitchFamily="34" charset="0"/>
                <a:ea typeface="ＭＳ Ｐゴシック" pitchFamily="34" charset="-128"/>
                <a:cs typeface="Geneva"/>
              </a:rPr>
              <a:t> que nos </a:t>
            </a:r>
            <a:r>
              <a:rPr lang="ca-ES" baseline="0" dirty="0" err="1" smtClean="0">
                <a:latin typeface="Arial" pitchFamily="34" charset="0"/>
                <a:ea typeface="ＭＳ Ｐゴシック" pitchFamily="34" charset="-128"/>
                <a:cs typeface="Geneva"/>
              </a:rPr>
              <a:t>permite</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enlazar</a:t>
            </a:r>
            <a:r>
              <a:rPr lang="ca-ES" baseline="0" dirty="0" smtClean="0">
                <a:latin typeface="Arial" pitchFamily="34" charset="0"/>
                <a:ea typeface="ＭＳ Ｐゴシック" pitchFamily="34" charset="-128"/>
                <a:cs typeface="Geneva"/>
              </a:rPr>
              <a:t> los recursos de la BV </a:t>
            </a:r>
            <a:r>
              <a:rPr lang="ca-ES" baseline="0" dirty="0" err="1" smtClean="0">
                <a:latin typeface="Arial" pitchFamily="34" charset="0"/>
                <a:ea typeface="ＭＳ Ｐゴシック" pitchFamily="34" charset="-128"/>
                <a:cs typeface="Geneva"/>
              </a:rPr>
              <a:t>mediente</a:t>
            </a:r>
            <a:r>
              <a:rPr lang="ca-ES" baseline="0" dirty="0" smtClean="0">
                <a:latin typeface="Arial" pitchFamily="34" charset="0"/>
                <a:ea typeface="ＭＳ Ｐゴシック" pitchFamily="34" charset="-128"/>
                <a:cs typeface="Geneva"/>
              </a:rPr>
              <a:t> una </a:t>
            </a:r>
            <a:r>
              <a:rPr lang="ca-ES" baseline="0" dirty="0" err="1" smtClean="0">
                <a:latin typeface="Arial" pitchFamily="34" charset="0"/>
                <a:ea typeface="ＭＳ Ｐゴシック" pitchFamily="34" charset="-128"/>
                <a:cs typeface="Geneva"/>
              </a:rPr>
              <a:t>tecnología</a:t>
            </a:r>
            <a:r>
              <a:rPr lang="ca-ES" baseline="0" dirty="0" smtClean="0">
                <a:latin typeface="Arial" pitchFamily="34" charset="0"/>
                <a:ea typeface="ＭＳ Ｐゴシック" pitchFamily="34" charset="-128"/>
                <a:cs typeface="Geneva"/>
              </a:rPr>
              <a:t> Open URL. </a:t>
            </a:r>
            <a:r>
              <a:rPr lang="ca-ES" baseline="0" dirty="0" err="1" smtClean="0">
                <a:latin typeface="Arial" pitchFamily="34" charset="0"/>
                <a:ea typeface="ＭＳ Ｐゴシック" pitchFamily="34" charset="-128"/>
                <a:cs typeface="Geneva"/>
              </a:rPr>
              <a:t>Listado</a:t>
            </a:r>
            <a:r>
              <a:rPr lang="ca-ES" baseline="0" dirty="0" smtClean="0">
                <a:latin typeface="Arial" pitchFamily="34" charset="0"/>
                <a:ea typeface="ＭＳ Ｐゴシック" pitchFamily="34" charset="-128"/>
                <a:cs typeface="Geneva"/>
              </a:rPr>
              <a:t> A-Z de SFX.</a:t>
            </a:r>
          </a:p>
          <a:p>
            <a:pPr marL="228600" indent="-228600" defTabSz="874713" eaLnBrk="1" hangingPunct="1">
              <a:buAutoNum type="alphaLcParenR"/>
            </a:pPr>
            <a:r>
              <a:rPr lang="ca-ES" baseline="0" dirty="0" smtClean="0">
                <a:latin typeface="Arial" pitchFamily="34" charset="0"/>
                <a:ea typeface="ＭＳ Ｐゴシック" pitchFamily="34" charset="-128"/>
                <a:cs typeface="Geneva"/>
              </a:rPr>
              <a:t> Activa en la </a:t>
            </a:r>
            <a:r>
              <a:rPr lang="ca-ES" baseline="0" dirty="0" err="1" smtClean="0">
                <a:latin typeface="Arial" pitchFamily="34" charset="0"/>
                <a:ea typeface="ＭＳ Ｐゴシック" pitchFamily="34" charset="-128"/>
                <a:cs typeface="Geneva"/>
              </a:rPr>
              <a:t>herramienta</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descubrimiento</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discovery</a:t>
            </a:r>
            <a:r>
              <a:rPr lang="ca-ES" baseline="0" dirty="0" smtClean="0">
                <a:latin typeface="Arial" pitchFamily="34" charset="0"/>
                <a:ea typeface="ＭＳ Ｐゴシック" pitchFamily="34" charset="-128"/>
                <a:cs typeface="Geneva"/>
              </a:rPr>
              <a:t> </a:t>
            </a:r>
            <a:r>
              <a:rPr lang="ca-ES" baseline="0" dirty="0" err="1" smtClean="0">
                <a:latin typeface="Arial" pitchFamily="34" charset="0"/>
                <a:ea typeface="ＭＳ Ｐゴシック" pitchFamily="34" charset="-128"/>
                <a:cs typeface="Geneva"/>
              </a:rPr>
              <a:t>tool</a:t>
            </a:r>
            <a:r>
              <a:rPr lang="ca-ES" baseline="0" dirty="0" smtClean="0">
                <a:latin typeface="Arial" pitchFamily="34" charset="0"/>
                <a:ea typeface="ＭＳ Ｐゴシック" pitchFamily="34" charset="-128"/>
                <a:cs typeface="Geneva"/>
              </a:rPr>
              <a:t> de Serial </a:t>
            </a:r>
            <a:r>
              <a:rPr lang="ca-ES" baseline="0" dirty="0" err="1" smtClean="0">
                <a:latin typeface="Arial" pitchFamily="34" charset="0"/>
                <a:ea typeface="ＭＳ Ｐゴシック" pitchFamily="34" charset="-128"/>
                <a:cs typeface="Geneva"/>
              </a:rPr>
              <a:t>Solution</a:t>
            </a:r>
            <a:r>
              <a:rPr lang="ca-ES" baseline="0" dirty="0" smtClean="0">
                <a:latin typeface="Arial" pitchFamily="34" charset="0"/>
                <a:ea typeface="ＭＳ Ｐゴシック" pitchFamily="34" charset="-128"/>
                <a:cs typeface="Geneva"/>
              </a:rPr>
              <a:t> SUMMON. El </a:t>
            </a:r>
            <a:r>
              <a:rPr lang="ca-ES" baseline="0" dirty="0" err="1" smtClean="0">
                <a:latin typeface="Arial" pitchFamily="34" charset="0"/>
                <a:ea typeface="ＭＳ Ｐゴシック" pitchFamily="34" charset="-128"/>
                <a:cs typeface="Geneva"/>
              </a:rPr>
              <a:t>funcionamiento</a:t>
            </a:r>
            <a:r>
              <a:rPr lang="ca-ES" baseline="0" dirty="0" smtClean="0">
                <a:latin typeface="Arial" pitchFamily="34" charset="0"/>
                <a:ea typeface="ＭＳ Ｐゴシック" pitchFamily="34" charset="-128"/>
                <a:cs typeface="Geneva"/>
              </a:rPr>
              <a:t> de SUMMON </a:t>
            </a:r>
            <a:r>
              <a:rPr lang="ca-ES" baseline="0" dirty="0" err="1" smtClean="0">
                <a:latin typeface="Arial" pitchFamily="34" charset="0"/>
                <a:ea typeface="ＭＳ Ｐゴシック" pitchFamily="34" charset="-128"/>
                <a:cs typeface="Geneva"/>
              </a:rPr>
              <a:t>permite</a:t>
            </a:r>
            <a:r>
              <a:rPr lang="ca-ES" baseline="0" dirty="0" smtClean="0">
                <a:latin typeface="Arial" pitchFamily="34" charset="0"/>
                <a:ea typeface="ＭＳ Ｐゴシック" pitchFamily="34" charset="-128"/>
                <a:cs typeface="Geneva"/>
              </a:rPr>
              <a:t> encontrar </a:t>
            </a:r>
            <a:r>
              <a:rPr lang="ca-ES" baseline="0" dirty="0" err="1" smtClean="0">
                <a:latin typeface="Arial" pitchFamily="34" charset="0"/>
                <a:ea typeface="ＭＳ Ｐゴシック" pitchFamily="34" charset="-128"/>
                <a:cs typeface="Geneva"/>
              </a:rPr>
              <a:t>contenidos</a:t>
            </a:r>
            <a:r>
              <a:rPr lang="ca-ES" baseline="0" dirty="0" smtClean="0">
                <a:latin typeface="Arial" pitchFamily="34" charset="0"/>
                <a:ea typeface="ＭＳ Ｐゴシック" pitchFamily="34" charset="-128"/>
                <a:cs typeface="Geneva"/>
              </a:rPr>
              <a:t> de </a:t>
            </a:r>
            <a:r>
              <a:rPr lang="ca-ES" baseline="0" dirty="0" err="1" smtClean="0">
                <a:latin typeface="Arial" pitchFamily="34" charset="0"/>
                <a:ea typeface="ＭＳ Ｐゴシック" pitchFamily="34" charset="-128"/>
                <a:cs typeface="Geneva"/>
              </a:rPr>
              <a:t>todas</a:t>
            </a:r>
            <a:r>
              <a:rPr lang="ca-ES" baseline="0" dirty="0" smtClean="0">
                <a:latin typeface="Arial" pitchFamily="34" charset="0"/>
                <a:ea typeface="ＭＳ Ｐゴシック" pitchFamily="34" charset="-128"/>
                <a:cs typeface="Geneva"/>
              </a:rPr>
              <a:t> las </a:t>
            </a:r>
            <a:r>
              <a:rPr lang="ca-ES" baseline="0" dirty="0" err="1" smtClean="0">
                <a:latin typeface="Arial" pitchFamily="34" charset="0"/>
                <a:ea typeface="ＭＳ Ｐゴシック" pitchFamily="34" charset="-128"/>
                <a:cs typeface="Geneva"/>
              </a:rPr>
              <a:t>colecciones</a:t>
            </a:r>
            <a:r>
              <a:rPr lang="ca-ES" baseline="0" dirty="0" smtClean="0">
                <a:latin typeface="Arial" pitchFamily="34" charset="0"/>
                <a:ea typeface="ＭＳ Ｐゴシック" pitchFamily="34" charset="-128"/>
                <a:cs typeface="Geneva"/>
              </a:rPr>
              <a:t> de la BV </a:t>
            </a:r>
            <a:r>
              <a:rPr lang="ca-ES" baseline="0" dirty="0" err="1" smtClean="0">
                <a:latin typeface="Arial" pitchFamily="34" charset="0"/>
                <a:ea typeface="ＭＳ Ｐゴシック" pitchFamily="34" charset="-128"/>
                <a:cs typeface="Geneva"/>
              </a:rPr>
              <a:t>mediante</a:t>
            </a:r>
            <a:r>
              <a:rPr lang="ca-ES" baseline="0" dirty="0" smtClean="0">
                <a:latin typeface="Arial" pitchFamily="34" charset="0"/>
                <a:ea typeface="ＭＳ Ｐゴシック" pitchFamily="34" charset="-128"/>
                <a:cs typeface="Geneva"/>
              </a:rPr>
              <a:t> una sola </a:t>
            </a:r>
            <a:r>
              <a:rPr lang="ca-ES" baseline="0" dirty="0" err="1" smtClean="0">
                <a:latin typeface="Arial" pitchFamily="34" charset="0"/>
                <a:ea typeface="ＭＳ Ｐゴシック" pitchFamily="34" charset="-128"/>
                <a:cs typeface="Geneva"/>
              </a:rPr>
              <a:t>Búsqueda</a:t>
            </a:r>
            <a:endParaRPr lang="ca-ES" baseline="0" dirty="0" smtClean="0">
              <a:latin typeface="Arial" pitchFamily="34" charset="0"/>
              <a:ea typeface="ＭＳ Ｐゴシック" pitchFamily="34" charset="-128"/>
              <a:cs typeface="Geneva"/>
            </a:endParaRPr>
          </a:p>
          <a:p>
            <a:pPr marL="228600" indent="-228600" defTabSz="874713" eaLnBrk="1" hangingPunct="1">
              <a:buNone/>
            </a:pPr>
            <a:r>
              <a:rPr lang="ca-ES" b="1" u="sng" baseline="0" dirty="0" err="1" smtClean="0">
                <a:latin typeface="Arial" pitchFamily="34" charset="0"/>
                <a:ea typeface="ＭＳ Ｐゴシック" pitchFamily="34" charset="-128"/>
                <a:cs typeface="Geneva"/>
              </a:rPr>
              <a:t>Catalogación</a:t>
            </a:r>
            <a:endParaRPr lang="ca-ES" b="1" u="sng" baseline="0" dirty="0" smtClean="0">
              <a:latin typeface="Arial" pitchFamily="34" charset="0"/>
              <a:ea typeface="ＭＳ Ｐゴシック" pitchFamily="34" charset="-128"/>
              <a:cs typeface="Geneva"/>
            </a:endParaRPr>
          </a:p>
          <a:p>
            <a:pPr marL="228600" indent="-228600" defTabSz="874713" eaLnBrk="1" hangingPunct="1">
              <a:buFont typeface="+mj-lt"/>
              <a:buNone/>
            </a:pPr>
            <a:r>
              <a:rPr lang="es-ES" b="0" u="none" dirty="0" smtClean="0">
                <a:latin typeface="Arial" pitchFamily="34" charset="0"/>
                <a:ea typeface="ＭＳ Ｐゴシック" pitchFamily="34" charset="-128"/>
                <a:cs typeface="Geneva"/>
              </a:rPr>
              <a:t> mediante el módulo de catalogación del software Millennium: </a:t>
            </a:r>
          </a:p>
          <a:p>
            <a:pPr marL="228600" indent="-228600" defTabSz="874713" eaLnBrk="1" hangingPunct="1">
              <a:buFont typeface="+mj-lt"/>
              <a:buNone/>
            </a:pPr>
            <a:endParaRPr lang="es-ES" b="0" u="none" dirty="0" smtClean="0">
              <a:latin typeface="Arial" pitchFamily="34" charset="0"/>
              <a:ea typeface="ＭＳ Ｐゴシック" pitchFamily="34" charset="-128"/>
              <a:cs typeface="Geneva"/>
            </a:endParaRPr>
          </a:p>
          <a:p>
            <a:pPr marL="228600" indent="-228600" defTabSz="874713" eaLnBrk="1" hangingPunct="1">
              <a:buFont typeface="+mj-lt"/>
              <a:buAutoNum type="arabicPeriod"/>
            </a:pPr>
            <a:r>
              <a:rPr lang="es-ES" b="0" u="none" dirty="0" smtClean="0">
                <a:latin typeface="Arial" pitchFamily="34" charset="0"/>
                <a:ea typeface="ＭＳ Ｐゴシック" pitchFamily="34" charset="-128"/>
                <a:cs typeface="Geneva"/>
              </a:rPr>
              <a:t>Realizar la catalogación —primero en el CCUC (Catálogo Colectivo de las Universidades de Catalunya) y después en el CUOC (Catálogo de la </a:t>
            </a:r>
            <a:r>
              <a:rPr lang="es-ES" b="0" u="none" dirty="0" err="1" smtClean="0">
                <a:latin typeface="Arial" pitchFamily="34" charset="0"/>
                <a:ea typeface="ＭＳ Ｐゴシック" pitchFamily="34" charset="-128"/>
                <a:cs typeface="Geneva"/>
              </a:rPr>
              <a:t>Universitat</a:t>
            </a:r>
            <a:r>
              <a:rPr lang="es-ES" b="0" u="none" dirty="0" smtClean="0">
                <a:latin typeface="Arial" pitchFamily="34" charset="0"/>
                <a:ea typeface="ＭＳ Ｐゴシック" pitchFamily="34" charset="-128"/>
                <a:cs typeface="Geneva"/>
              </a:rPr>
              <a:t> </a:t>
            </a:r>
            <a:r>
              <a:rPr lang="es-ES" b="0" u="none" dirty="0" err="1" smtClean="0">
                <a:latin typeface="Arial" pitchFamily="34" charset="0"/>
                <a:ea typeface="ＭＳ Ｐゴシック" pitchFamily="34" charset="-128"/>
                <a:cs typeface="Geneva"/>
              </a:rPr>
              <a:t>Oberta</a:t>
            </a:r>
            <a:r>
              <a:rPr lang="es-ES" b="0" u="none" dirty="0" smtClean="0">
                <a:latin typeface="Arial" pitchFamily="34" charset="0"/>
                <a:ea typeface="ＭＳ Ｐゴシック" pitchFamily="34" charset="-128"/>
                <a:cs typeface="Geneva"/>
              </a:rPr>
              <a:t> de Catalunya)— siguiendo las pautas establecidas por cada una de las instituciones. </a:t>
            </a:r>
          </a:p>
          <a:p>
            <a:pPr marL="228600" indent="-228600" defTabSz="874713" eaLnBrk="1" hangingPunct="1">
              <a:buFont typeface="+mj-lt"/>
              <a:buAutoNum type="arabicPeriod"/>
            </a:pPr>
            <a:endParaRPr lang="es-ES" b="0" u="none" dirty="0" smtClean="0">
              <a:latin typeface="Arial" pitchFamily="34" charset="0"/>
              <a:ea typeface="ＭＳ Ｐゴシック" pitchFamily="34" charset="-128"/>
              <a:cs typeface="Geneva"/>
            </a:endParaRPr>
          </a:p>
          <a:p>
            <a:pPr marL="228600" indent="-228600" defTabSz="874713" eaLnBrk="1" hangingPunct="1">
              <a:buFont typeface="+mj-lt"/>
              <a:buNone/>
            </a:pPr>
            <a:r>
              <a:rPr lang="es-ES" b="0" u="none" dirty="0" smtClean="0">
                <a:latin typeface="Arial" pitchFamily="34" charset="0"/>
                <a:ea typeface="ＭＳ Ｐゴシック" pitchFamily="34" charset="-128"/>
                <a:cs typeface="Geneva"/>
              </a:rPr>
              <a:t>Una vez finalizado se actualiza la lista compartida por los departamentos de colección digital y catalogación. Esta lista sirve para verificar que</a:t>
            </a:r>
            <a:r>
              <a:rPr lang="es-ES" b="0" u="none" baseline="0" dirty="0" smtClean="0">
                <a:latin typeface="Arial" pitchFamily="34" charset="0"/>
                <a:ea typeface="ＭＳ Ｐゴシック" pitchFamily="34" charset="-128"/>
                <a:cs typeface="Geneva"/>
              </a:rPr>
              <a:t> </a:t>
            </a:r>
            <a:r>
              <a:rPr lang="es-ES" b="0" u="none" dirty="0" smtClean="0">
                <a:latin typeface="Arial" pitchFamily="34" charset="0"/>
                <a:ea typeface="ＭＳ Ｐゴシック" pitchFamily="34" charset="-128"/>
                <a:cs typeface="Geneva"/>
              </a:rPr>
              <a:t>todos los libros catalogados se encuentren activados en las herramientas de recuperación de la colección digital (</a:t>
            </a:r>
            <a:r>
              <a:rPr lang="es-ES" b="0" u="none" dirty="0" err="1" smtClean="0">
                <a:latin typeface="Arial" pitchFamily="34" charset="0"/>
                <a:ea typeface="ＭＳ Ｐゴシック" pitchFamily="34" charset="-128"/>
                <a:cs typeface="Geneva"/>
              </a:rPr>
              <a:t>Summon</a:t>
            </a:r>
            <a:r>
              <a:rPr lang="es-ES" b="0" u="none" dirty="0" smtClean="0">
                <a:latin typeface="Arial" pitchFamily="34" charset="0"/>
                <a:ea typeface="ＭＳ Ｐゴシック" pitchFamily="34" charset="-128"/>
                <a:cs typeface="Geneva"/>
              </a:rPr>
              <a:t>). </a:t>
            </a:r>
            <a:endParaRPr lang="ca-ES" b="0" u="none" dirty="0"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16A42866-6C0C-4292-AFC9-D40E54A21243}"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pPr defTabSz="947738"/>
            <a:fld id="{F8C44A60-AD25-4FCD-B4B4-2077C017F81E}" type="slidenum">
              <a:rPr lang="es-ES" smtClean="0"/>
              <a:pPr defTabSz="947738"/>
              <a:t>7</a:t>
            </a:fld>
            <a:endParaRPr lang="es-E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0" marR="0" indent="0" algn="l" defTabSz="874713" rtl="0" eaLnBrk="1" fontAlgn="base" latinLnBrk="0" hangingPunct="1">
              <a:lnSpc>
                <a:spcPct val="100000"/>
              </a:lnSpc>
              <a:spcBef>
                <a:spcPct val="30000"/>
              </a:spcBef>
              <a:spcAft>
                <a:spcPct val="0"/>
              </a:spcAft>
              <a:buClrTx/>
              <a:buSzTx/>
              <a:buFontTx/>
              <a:buNone/>
              <a:tabLst/>
              <a:defRPr/>
            </a:pPr>
            <a:r>
              <a:rPr lang="ca-ES" b="0" u="none" baseline="0" dirty="0" smtClean="0">
                <a:latin typeface="Arial" pitchFamily="34" charset="0"/>
                <a:ea typeface="ＭＳ Ｐゴシック" pitchFamily="34" charset="-128"/>
                <a:cs typeface="Geneva"/>
              </a:rPr>
              <a:t>En la Compra Consorciada, </a:t>
            </a:r>
            <a:r>
              <a:rPr lang="es-ES" b="0" u="none" baseline="0" dirty="0" smtClean="0">
                <a:latin typeface="Arial" pitchFamily="34" charset="0"/>
                <a:ea typeface="ＭＳ Ｐゴシック" pitchFamily="34" charset="-128"/>
                <a:cs typeface="Geneva"/>
              </a:rPr>
              <a:t>e</a:t>
            </a:r>
            <a:r>
              <a:rPr lang="es-ES" dirty="0" smtClean="0">
                <a:latin typeface="Arial" pitchFamily="34" charset="0"/>
                <a:ea typeface="ＭＳ Ｐゴシック" pitchFamily="34" charset="-128"/>
                <a:cs typeface="Geneva"/>
              </a:rPr>
              <a:t>l CSUC</a:t>
            </a:r>
            <a:r>
              <a:rPr lang="es-ES" baseline="0" dirty="0" smtClean="0">
                <a:latin typeface="Arial" pitchFamily="34" charset="0"/>
                <a:ea typeface="ＭＳ Ｐゴシック" pitchFamily="34" charset="-128"/>
                <a:cs typeface="Geneva"/>
              </a:rPr>
              <a:t> (</a:t>
            </a:r>
            <a:r>
              <a:rPr lang="ca-ES" sz="1200" b="0" i="0" kern="1200" dirty="0" smtClean="0">
                <a:solidFill>
                  <a:schemeClr val="tx1"/>
                </a:solidFill>
                <a:latin typeface="Arial" charset="0"/>
                <a:ea typeface="ＭＳ Ｐゴシック" charset="0"/>
                <a:cs typeface="Geneva" pitchFamily="-65" charset="-128"/>
              </a:rPr>
              <a:t>Consorci de Serveis Universitaris de Catalunya</a:t>
            </a:r>
            <a:r>
              <a:rPr lang="es-ES" dirty="0" smtClean="0">
                <a:latin typeface="Arial" pitchFamily="34" charset="0"/>
                <a:ea typeface="ＭＳ Ｐゴシック" pitchFamily="34" charset="-128"/>
                <a:cs typeface="Geneva"/>
              </a:rPr>
              <a:t>), mediante los grupos de trabajo de colección digital (</a:t>
            </a:r>
            <a:r>
              <a:rPr lang="es-ES" dirty="0" err="1" smtClean="0">
                <a:latin typeface="Arial" pitchFamily="34" charset="0"/>
                <a:ea typeface="ＭＳ Ｐゴシック" pitchFamily="34" charset="-128"/>
                <a:cs typeface="Geneva"/>
              </a:rPr>
              <a:t>Relectro</a:t>
            </a:r>
            <a:r>
              <a:rPr lang="es-ES" dirty="0" smtClean="0">
                <a:latin typeface="Arial" pitchFamily="34" charset="0"/>
                <a:ea typeface="ＭＳ Ｐゴシック" pitchFamily="34" charset="-128"/>
                <a:cs typeface="Geneva"/>
              </a:rPr>
              <a:t>) y de catalogación, comunica los títulos adquiridos por subscripción o a perpetuidad al departamento de catalogación y de gestión de la colección digital de la BV para que inicien los tratamiento técnico.</a:t>
            </a:r>
          </a:p>
          <a:p>
            <a:pPr marL="0" marR="0" indent="0" algn="l" defTabSz="874713" rtl="0" eaLnBrk="1" fontAlgn="base" latinLnBrk="0" hangingPunct="1">
              <a:lnSpc>
                <a:spcPct val="100000"/>
              </a:lnSpc>
              <a:spcBef>
                <a:spcPct val="30000"/>
              </a:spcBef>
              <a:spcAft>
                <a:spcPct val="0"/>
              </a:spcAft>
              <a:buClrTx/>
              <a:buSzTx/>
              <a:buFontTx/>
              <a:buNone/>
              <a:tabLst/>
              <a:defRPr/>
            </a:pPr>
            <a:endParaRPr lang="es-ES" dirty="0" smtClean="0">
              <a:latin typeface="Arial" pitchFamily="34" charset="0"/>
              <a:ea typeface="ＭＳ Ｐゴシック" pitchFamily="34" charset="-128"/>
              <a:cs typeface="Geneva"/>
            </a:endParaRPr>
          </a:p>
          <a:p>
            <a:pPr marL="0" marR="0" indent="0" algn="l" defTabSz="874713" rtl="0" eaLnBrk="1" fontAlgn="base" latinLnBrk="0" hangingPunct="1">
              <a:lnSpc>
                <a:spcPct val="100000"/>
              </a:lnSpc>
              <a:spcBef>
                <a:spcPct val="30000"/>
              </a:spcBef>
              <a:spcAft>
                <a:spcPct val="0"/>
              </a:spcAft>
              <a:buClrTx/>
              <a:buSzTx/>
              <a:buFontTx/>
              <a:buNone/>
              <a:tabLst/>
              <a:defRPr/>
            </a:pPr>
            <a:r>
              <a:rPr lang="es-ES" dirty="0" smtClean="0">
                <a:latin typeface="Arial" pitchFamily="34" charset="0"/>
                <a:ea typeface="ＭＳ Ｐゴシック" pitchFamily="34" charset="-128"/>
                <a:cs typeface="Geneva"/>
              </a:rPr>
              <a:t>En</a:t>
            </a:r>
            <a:r>
              <a:rPr lang="es-ES" baseline="0" dirty="0" smtClean="0">
                <a:latin typeface="Arial" pitchFamily="34" charset="0"/>
                <a:ea typeface="ＭＳ Ｐゴシック" pitchFamily="34" charset="-128"/>
                <a:cs typeface="Geneva"/>
              </a:rPr>
              <a:t> este </a:t>
            </a:r>
            <a:r>
              <a:rPr lang="es-ES" dirty="0" smtClean="0">
                <a:latin typeface="Arial" pitchFamily="34" charset="0"/>
                <a:ea typeface="ＭＳ Ｐゴシック" pitchFamily="34" charset="-128"/>
                <a:cs typeface="Geneva"/>
              </a:rPr>
              <a:t> </a:t>
            </a:r>
          </a:p>
          <a:p>
            <a:pPr marL="0" marR="0" indent="0" algn="l" defTabSz="874713" rtl="0" eaLnBrk="1" fontAlgn="base" latinLnBrk="0" hangingPunct="1">
              <a:lnSpc>
                <a:spcPct val="100000"/>
              </a:lnSpc>
              <a:spcBef>
                <a:spcPct val="30000"/>
              </a:spcBef>
              <a:spcAft>
                <a:spcPct val="0"/>
              </a:spcAft>
              <a:buClrTx/>
              <a:buSzTx/>
              <a:buFontTx/>
              <a:buNone/>
              <a:tabLst/>
              <a:defRPr/>
            </a:pPr>
            <a:r>
              <a:rPr lang="es-ES" dirty="0" smtClean="0">
                <a:latin typeface="Arial" pitchFamily="34" charset="0"/>
                <a:ea typeface="ＭＳ Ｐゴシック" pitchFamily="34" charset="-128"/>
                <a:cs typeface="Geneva"/>
              </a:rPr>
              <a:t>En lo que se refiere a los libros electrónicos que hay que catalogar, el programa Millennium ofrece, entre otras prestaciones, la carga masiva de registros bibliográficos en formato MARC 21 del CCUC al CUOC y la posibilidad de realizar cambios globales de registros para adecuarlo a las pautas de la UOC. También se pueden realizar otras operaciones, como la creación de ficheros de revisión para obtener listas de registros, comprobar direcciones URL que</a:t>
            </a:r>
            <a:r>
              <a:rPr lang="es-ES" baseline="0" dirty="0" smtClean="0">
                <a:latin typeface="Arial" pitchFamily="34" charset="0"/>
                <a:ea typeface="ＭＳ Ｐゴシック" pitchFamily="34" charset="-128"/>
                <a:cs typeface="Geneva"/>
              </a:rPr>
              <a:t> </a:t>
            </a:r>
            <a:r>
              <a:rPr lang="es-ES" dirty="0" smtClean="0">
                <a:latin typeface="Arial" pitchFamily="34" charset="0"/>
                <a:ea typeface="ＭＳ Ｐゴシック" pitchFamily="34" charset="-128"/>
                <a:cs typeface="Geneva"/>
              </a:rPr>
              <a:t>contienen los registros bibliográficos (URL </a:t>
            </a:r>
            <a:r>
              <a:rPr lang="es-ES" dirty="0" err="1" smtClean="0">
                <a:latin typeface="Arial" pitchFamily="34" charset="0"/>
                <a:ea typeface="ＭＳ Ｐゴシック" pitchFamily="34" charset="-128"/>
                <a:cs typeface="Geneva"/>
              </a:rPr>
              <a:t>Checher</a:t>
            </a:r>
            <a:r>
              <a:rPr lang="es-ES" dirty="0" smtClean="0">
                <a:latin typeface="Arial" pitchFamily="34" charset="0"/>
                <a:ea typeface="ＭＳ Ｐゴシック" pitchFamily="34" charset="-128"/>
                <a:cs typeface="Geneva"/>
              </a:rPr>
              <a:t>), etc. </a:t>
            </a:r>
            <a:endParaRPr lang="ca-ES" dirty="0"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16A42866-6C0C-4292-AFC9-D40E54A21243}"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pPr defTabSz="947738"/>
            <a:fld id="{F8C44A60-AD25-4FCD-B4B4-2077C017F81E}" type="slidenum">
              <a:rPr lang="es-ES" smtClean="0"/>
              <a:pPr defTabSz="947738"/>
              <a:t>8</a:t>
            </a:fld>
            <a:endParaRPr lang="es-E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defTabSz="874713" eaLnBrk="1" hangingPunct="1"/>
            <a:r>
              <a:rPr lang="es-ES" noProof="0" dirty="0" smtClean="0">
                <a:latin typeface="Arial" pitchFamily="34" charset="0"/>
                <a:ea typeface="ＭＳ Ｐゴシック" pitchFamily="34" charset="-128"/>
                <a:cs typeface="Geneva"/>
              </a:rPr>
              <a:t>En la actualidad</a:t>
            </a:r>
            <a:r>
              <a:rPr lang="es-ES" baseline="0" noProof="0" dirty="0" smtClean="0">
                <a:latin typeface="Arial" pitchFamily="34" charset="0"/>
                <a:ea typeface="ＭＳ Ｐゴシック" pitchFamily="34" charset="-128"/>
                <a:cs typeface="Geneva"/>
              </a:rPr>
              <a:t> s</a:t>
            </a:r>
            <a:r>
              <a:rPr lang="es-ES" noProof="0" dirty="0" smtClean="0">
                <a:latin typeface="Arial" pitchFamily="34" charset="0"/>
                <a:ea typeface="ＭＳ Ｐゴシック" pitchFamily="34" charset="-128"/>
                <a:cs typeface="Geneva"/>
              </a:rPr>
              <a:t>e muestran las distintas opciones de acceso que tiene la</a:t>
            </a:r>
            <a:r>
              <a:rPr lang="es-ES" baseline="0" noProof="0" dirty="0" smtClean="0">
                <a:latin typeface="Arial" pitchFamily="34" charset="0"/>
                <a:ea typeface="ＭＳ Ｐゴシック" pitchFamily="34" charset="-128"/>
                <a:cs typeface="Geneva"/>
              </a:rPr>
              <a:t> BV de la UOC a los libros electrónicos , utilizando para ello un sistema de autenticación de usuarios mediante IP (</a:t>
            </a:r>
            <a:r>
              <a:rPr lang="es-ES" baseline="0" noProof="0" dirty="0" err="1" smtClean="0">
                <a:latin typeface="Arial" pitchFamily="34" charset="0"/>
                <a:ea typeface="ＭＳ Ｐゴシック" pitchFamily="34" charset="-128"/>
                <a:cs typeface="Geneva"/>
              </a:rPr>
              <a:t>atrávés</a:t>
            </a:r>
            <a:r>
              <a:rPr lang="es-ES" baseline="0" noProof="0" dirty="0" smtClean="0">
                <a:latin typeface="Arial" pitchFamily="34" charset="0"/>
                <a:ea typeface="ＭＳ Ｐゴシック" pitchFamily="34" charset="-128"/>
                <a:cs typeface="Geneva"/>
              </a:rPr>
              <a:t> de un </a:t>
            </a:r>
            <a:r>
              <a:rPr lang="es-ES" baseline="0" noProof="0" dirty="0" err="1" smtClean="0">
                <a:latin typeface="Arial" pitchFamily="34" charset="0"/>
                <a:ea typeface="ＭＳ Ｐゴシック" pitchFamily="34" charset="-128"/>
                <a:cs typeface="Geneva"/>
              </a:rPr>
              <a:t>porxy</a:t>
            </a:r>
            <a:r>
              <a:rPr lang="es-ES" baseline="0" noProof="0" dirty="0" smtClean="0">
                <a:latin typeface="Arial" pitchFamily="34" charset="0"/>
                <a:ea typeface="ＭＳ Ｐゴシック" pitchFamily="34" charset="-128"/>
                <a:cs typeface="Geneva"/>
              </a:rPr>
              <a:t> WAM).</a:t>
            </a:r>
          </a:p>
          <a:p>
            <a:pPr defTabSz="874713" eaLnBrk="1" hangingPunct="1"/>
            <a:r>
              <a:rPr lang="es-ES" baseline="0" noProof="0" dirty="0" smtClean="0">
                <a:latin typeface="Arial" pitchFamily="34" charset="0"/>
                <a:ea typeface="ＭＳ Ｐゴシック" pitchFamily="34" charset="-128"/>
                <a:cs typeface="Geneva"/>
              </a:rPr>
              <a:t>Los puntos de acceso son:</a:t>
            </a:r>
          </a:p>
          <a:p>
            <a:pPr defTabSz="874713" eaLnBrk="1" hangingPunct="1"/>
            <a:r>
              <a:rPr lang="es-ES" baseline="0" noProof="0" dirty="0" smtClean="0">
                <a:latin typeface="Arial" pitchFamily="34" charset="0"/>
                <a:ea typeface="ＭＳ Ｐゴシック" pitchFamily="34" charset="-128"/>
                <a:cs typeface="Geneva"/>
              </a:rPr>
              <a:t>La herramienta de descubrimiento SUMMON</a:t>
            </a:r>
          </a:p>
          <a:p>
            <a:pPr defTabSz="874713" eaLnBrk="1" hangingPunct="1"/>
            <a:r>
              <a:rPr lang="es-ES" baseline="0" noProof="0" dirty="0" smtClean="0">
                <a:latin typeface="Arial" pitchFamily="34" charset="0"/>
                <a:ea typeface="ＭＳ Ｐゴシック" pitchFamily="34" charset="-128"/>
                <a:cs typeface="Geneva"/>
              </a:rPr>
              <a:t>Catálogo</a:t>
            </a:r>
          </a:p>
          <a:p>
            <a:pPr defTabSz="874713" eaLnBrk="1" hangingPunct="1"/>
            <a:r>
              <a:rPr lang="es-ES" baseline="0" noProof="0" dirty="0" smtClean="0">
                <a:latin typeface="Arial" pitchFamily="34" charset="0"/>
                <a:ea typeface="ＭＳ Ｐゴシック" pitchFamily="34" charset="-128"/>
                <a:cs typeface="Geneva"/>
              </a:rPr>
              <a:t>I desde el nuevo apartado de libros electrónicos </a:t>
            </a:r>
          </a:p>
          <a:p>
            <a:pPr defTabSz="874713" eaLnBrk="1" hangingPunct="1"/>
            <a:endParaRPr lang="es-ES" baseline="0" noProof="0" dirty="0" smtClean="0">
              <a:latin typeface="Arial" pitchFamily="34" charset="0"/>
              <a:ea typeface="ＭＳ Ｐゴシック" pitchFamily="34" charset="-128"/>
              <a:cs typeface="Geneva"/>
            </a:endParaRPr>
          </a:p>
          <a:p>
            <a:pPr defTabSz="874713" eaLnBrk="1" hangingPunct="1"/>
            <a:r>
              <a:rPr lang="es-ES" baseline="0" noProof="0" dirty="0" smtClean="0">
                <a:latin typeface="Arial" pitchFamily="34" charset="0"/>
                <a:ea typeface="ＭＳ Ｐゴシック" pitchFamily="34" charset="-128"/>
                <a:cs typeface="Geneva"/>
              </a:rPr>
              <a:t>El acceso a los libros electrónicos de BV de la UOC es una cuestión que aún no está totalmente resuelta i en la que se está trabajando para conseguir un punto de acceso único</a:t>
            </a:r>
          </a:p>
        </p:txBody>
      </p:sp>
      <p:sp>
        <p:nvSpPr>
          <p:cNvPr id="5" name="Contenidor de data 4"/>
          <p:cNvSpPr>
            <a:spLocks noGrp="1"/>
          </p:cNvSpPr>
          <p:nvPr>
            <p:ph type="dt" sz="quarter" idx="1"/>
          </p:nvPr>
        </p:nvSpPr>
        <p:spPr/>
        <p:txBody>
          <a:bodyPr/>
          <a:lstStyle/>
          <a:p>
            <a:pPr>
              <a:defRPr/>
            </a:pPr>
            <a:fld id="{16A42866-6C0C-4292-AFC9-D40E54A21243}"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pPr defTabSz="947738"/>
            <a:fld id="{FD0128F7-3F72-4FBC-9A14-D9FB10D0F63D}" type="slidenum">
              <a:rPr lang="es-ES" smtClean="0"/>
              <a:pPr defTabSz="947738"/>
              <a:t>9</a:t>
            </a:fld>
            <a:endParaRPr lang="es-E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ca-ES" dirty="0" smtClean="0">
              <a:latin typeface="Arial" pitchFamily="34" charset="0"/>
              <a:ea typeface="ＭＳ Ｐゴシック" pitchFamily="34" charset="-128"/>
              <a:cs typeface="Geneva"/>
            </a:endParaRPr>
          </a:p>
          <a:p>
            <a:pPr eaLnBrk="1" hangingPunct="1"/>
            <a:r>
              <a:rPr lang="es-ES" baseline="0" noProof="0" dirty="0" smtClean="0">
                <a:latin typeface="Arial" pitchFamily="34" charset="0"/>
                <a:ea typeface="ＭＳ Ｐゴシック" pitchFamily="34" charset="-128"/>
                <a:cs typeface="Geneva"/>
              </a:rPr>
              <a:t>Debido a la complejidad del nuevo contexto del libro electrónico, la BV de la UOC sigue apostando por los nuevos formatos de lectura trabajando en la </a:t>
            </a:r>
            <a:r>
              <a:rPr lang="es-ES" sz="1200" u="none" baseline="0" noProof="0" dirty="0" smtClean="0">
                <a:solidFill>
                  <a:srgbClr val="5C5C5C"/>
                </a:solidFill>
                <a:latin typeface="Arial" charset="0"/>
                <a:ea typeface="ＭＳ Ｐゴシック" charset="0"/>
                <a:cs typeface="Geneva"/>
              </a:rPr>
              <a:t>r</a:t>
            </a:r>
            <a:r>
              <a:rPr lang="es-ES" sz="1200" u="none" noProof="0" dirty="0" smtClean="0">
                <a:solidFill>
                  <a:srgbClr val="5C5C5C"/>
                </a:solidFill>
              </a:rPr>
              <a:t>evisión continua de los flujos de trabajo para hacer frente a posibles nuevos escenarios</a:t>
            </a:r>
            <a:r>
              <a:rPr lang="es-ES" sz="1200" u="none" baseline="0" noProof="0" dirty="0" smtClean="0">
                <a:solidFill>
                  <a:srgbClr val="5C5C5C"/>
                </a:solidFill>
              </a:rPr>
              <a:t> y </a:t>
            </a:r>
            <a:r>
              <a:rPr lang="es-ES" sz="1200" u="none" noProof="0" dirty="0" smtClean="0">
                <a:solidFill>
                  <a:srgbClr val="5C5C5C"/>
                </a:solidFill>
              </a:rPr>
              <a:t> formando a los usuarios en este entorno tan cambiante.</a:t>
            </a:r>
          </a:p>
          <a:p>
            <a:pPr eaLnBrk="1" hangingPunct="1"/>
            <a:endParaRPr lang="es-ES" sz="1200" u="none" noProof="0" dirty="0" smtClean="0">
              <a:solidFill>
                <a:srgbClr val="5C5C5C"/>
              </a:solidFill>
            </a:endParaRPr>
          </a:p>
          <a:p>
            <a:pPr eaLnBrk="1" hangingPunct="1"/>
            <a:r>
              <a:rPr lang="es-ES" sz="1200" u="none" noProof="0" dirty="0" smtClean="0">
                <a:solidFill>
                  <a:srgbClr val="5C5C5C"/>
                </a:solidFill>
              </a:rPr>
              <a:t>Otros retos no menos importantes</a:t>
            </a:r>
            <a:r>
              <a:rPr lang="es-ES" sz="1200" u="none" baseline="0" noProof="0" dirty="0" smtClean="0">
                <a:solidFill>
                  <a:srgbClr val="5C5C5C"/>
                </a:solidFill>
              </a:rPr>
              <a:t> es c</a:t>
            </a:r>
            <a:r>
              <a:rPr lang="es-ES" sz="1200" u="none" noProof="0" dirty="0" smtClean="0">
                <a:solidFill>
                  <a:srgbClr val="5C5C5C"/>
                </a:solidFill>
              </a:rPr>
              <a:t>onseguir</a:t>
            </a:r>
            <a:r>
              <a:rPr lang="es-ES" sz="1200" u="none" baseline="0" noProof="0" dirty="0" smtClean="0">
                <a:solidFill>
                  <a:srgbClr val="5C5C5C"/>
                </a:solidFill>
              </a:rPr>
              <a:t> un único punto de acceso que permita al usuario </a:t>
            </a:r>
            <a:r>
              <a:rPr lang="es-ES" sz="1200" b="1" u="none" baseline="0" noProof="0" dirty="0" smtClean="0">
                <a:solidFill>
                  <a:srgbClr val="FF0000"/>
                </a:solidFill>
              </a:rPr>
              <a:t>(falta acabar……  )</a:t>
            </a:r>
            <a:r>
              <a:rPr lang="es-ES" sz="1200" u="none" baseline="0" noProof="0" dirty="0" smtClean="0">
                <a:solidFill>
                  <a:srgbClr val="5C5C5C"/>
                </a:solidFill>
              </a:rPr>
              <a:t>y un aumento del fondo de libros electrónicos, siempre teniendo en cuenta que el mercado editorial español puede experimentar cambios a los que habrá que adaptarse.</a:t>
            </a:r>
            <a:r>
              <a:rPr lang="es-ES" sz="1200" u="none" noProof="0" dirty="0" smtClean="0">
                <a:solidFill>
                  <a:srgbClr val="5C5C5C"/>
                </a:solidFill>
              </a:rPr>
              <a:t> </a:t>
            </a:r>
            <a:endParaRPr lang="es-ES" noProof="0" dirty="0" smtClean="0">
              <a:latin typeface="Arial" pitchFamily="34" charset="0"/>
              <a:ea typeface="ＭＳ Ｐゴシック" pitchFamily="34" charset="-128"/>
              <a:cs typeface="Geneva"/>
            </a:endParaRPr>
          </a:p>
        </p:txBody>
      </p:sp>
      <p:sp>
        <p:nvSpPr>
          <p:cNvPr id="5" name="Contenidor de data 4"/>
          <p:cNvSpPr>
            <a:spLocks noGrp="1"/>
          </p:cNvSpPr>
          <p:nvPr>
            <p:ph type="dt" sz="quarter" idx="1"/>
          </p:nvPr>
        </p:nvSpPr>
        <p:spPr/>
        <p:txBody>
          <a:bodyPr/>
          <a:lstStyle/>
          <a:p>
            <a:pPr>
              <a:defRPr/>
            </a:pPr>
            <a:fld id="{3600DDB2-C8B9-49EB-BBD3-3C1CB7A69480}"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pPr defTabSz="947738"/>
            <a:fld id="{FD0128F7-3F72-4FBC-9A14-D9FB10D0F63D}" type="slidenum">
              <a:rPr lang="es-ES" smtClean="0"/>
              <a:pPr defTabSz="947738"/>
              <a:t>10</a:t>
            </a:fld>
            <a:endParaRPr lang="es-E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s-ES" sz="1200" u="none" dirty="0" smtClean="0">
                <a:solidFill>
                  <a:srgbClr val="00B050"/>
                </a:solidFill>
              </a:rPr>
              <a:t>A pesar de todos los retos de futuro, de la complejidad del nuevo contexto del libro electrónico y de las incertidumbres, la BV de la UOC sigue apostando por los nuevos formatos de lectura. Este proceso se realiza trabajando estrechamente con el profesorado, mediante los contenidos dispuesto en la Biblioteca en el aula y potenciando la flexibilidad de los gestores y la construcción de nuevos flujos de trabajo que permitan optimizar y facilitar la transición de la lectura de libros tradicionales a la consulta de monografías en formato electrónico. </a:t>
            </a:r>
            <a:endParaRPr lang="es-ES" sz="1200" dirty="0" smtClean="0">
              <a:solidFill>
                <a:srgbClr val="00B050"/>
              </a:solidFill>
            </a:endParaRPr>
          </a:p>
        </p:txBody>
      </p:sp>
      <p:sp>
        <p:nvSpPr>
          <p:cNvPr id="5" name="Contenidor de data 4"/>
          <p:cNvSpPr>
            <a:spLocks noGrp="1"/>
          </p:cNvSpPr>
          <p:nvPr>
            <p:ph type="dt" sz="quarter" idx="1"/>
          </p:nvPr>
        </p:nvSpPr>
        <p:spPr/>
        <p:txBody>
          <a:bodyPr/>
          <a:lstStyle/>
          <a:p>
            <a:pPr>
              <a:defRPr/>
            </a:pPr>
            <a:fld id="{3600DDB2-C8B9-49EB-BBD3-3C1CB7A69480}" type="datetime1">
              <a:rPr lang="ca-ES"/>
              <a:pPr>
                <a:defRPr/>
              </a:pPr>
              <a:t>12/4/2021</a:t>
            </a:fld>
            <a:endParaRPr lang="es-ES"/>
          </a:p>
        </p:txBody>
      </p:sp>
      <p:sp>
        <p:nvSpPr>
          <p:cNvPr id="6" name="Contenidor de peu de pàgina 5"/>
          <p:cNvSpPr>
            <a:spLocks noGrp="1"/>
          </p:cNvSpPr>
          <p:nvPr>
            <p:ph type="ftr" sz="quarter" idx="4"/>
          </p:nvPr>
        </p:nvSpPr>
        <p:spPr/>
        <p:txBody>
          <a:bodyPr/>
          <a:lstStyle/>
          <a:p>
            <a:pPr>
              <a:defRPr/>
            </a:pPr>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3" descr="NEGREFINAL-06.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2" name="Picture 1" descr="BLANCFINAL.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smtClean="0"/>
              <a:t>Click to edit Master title style</a:t>
            </a:r>
            <a:endParaRPr lang="es-ES_tradnl"/>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220663" y="6245225"/>
            <a:ext cx="2133600" cy="476250"/>
          </a:xfrm>
          <a:prstGeom prst="rect">
            <a:avLst/>
          </a:prstGeom>
        </p:spPr>
        <p:txBody>
          <a:bodyPr/>
          <a:lstStyle>
            <a:lvl1pPr>
              <a:defRPr sz="1800">
                <a:latin typeface="Arial" charset="0"/>
                <a:ea typeface="+mn-ea"/>
                <a:cs typeface="+mn-cs"/>
              </a:defRPr>
            </a:lvl1pPr>
          </a:lstStyle>
          <a:p>
            <a:pPr>
              <a:defRPr/>
            </a:pPr>
            <a:r>
              <a:rPr lang="ca-ES" dirty="0"/>
              <a:t>09/07/2014</a:t>
            </a:r>
            <a:endParaRPr lang="es-ES" dirty="0"/>
          </a:p>
        </p:txBody>
      </p:sp>
      <p:sp>
        <p:nvSpPr>
          <p:cNvPr id="6" name="Footer Placeholder 5"/>
          <p:cNvSpPr>
            <a:spLocks noGrp="1"/>
          </p:cNvSpPr>
          <p:nvPr>
            <p:ph type="ftr" sz="quarter" idx="11"/>
          </p:nvPr>
        </p:nvSpPr>
        <p:spPr>
          <a:xfrm>
            <a:off x="2725738" y="6245225"/>
            <a:ext cx="2895600" cy="476250"/>
          </a:xfrm>
          <a:prstGeom prst="rect">
            <a:avLst/>
          </a:prstGeom>
        </p:spPr>
        <p:txBody>
          <a:bodyPr/>
          <a:lstStyle>
            <a:lvl1pPr>
              <a:defRPr sz="1800">
                <a:latin typeface="Arial" charset="0"/>
                <a:ea typeface="+mn-ea"/>
                <a:cs typeface="+mn-cs"/>
              </a:defRPr>
            </a:lvl1pPr>
          </a:lstStyle>
          <a:p>
            <a:pPr>
              <a:defRPr/>
            </a:pPr>
            <a:endParaRPr lang="es-ES" dirty="0"/>
          </a:p>
        </p:txBody>
      </p:sp>
      <p:sp>
        <p:nvSpPr>
          <p:cNvPr id="7" name="Slide Number Placeholder 6"/>
          <p:cNvSpPr>
            <a:spLocks noGrp="1"/>
          </p:cNvSpPr>
          <p:nvPr>
            <p:ph type="sldNum" sz="quarter" idx="12"/>
          </p:nvPr>
        </p:nvSpPr>
        <p:spPr>
          <a:xfrm>
            <a:off x="58420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z="1800">
                <a:cs typeface="+mn-cs"/>
              </a:defRPr>
            </a:lvl1pPr>
          </a:lstStyle>
          <a:p>
            <a:pPr>
              <a:defRPr/>
            </a:pPr>
            <a:fld id="{0A1E70B3-8445-4E2D-A575-B2DA82DD9252}" type="slidenum">
              <a:rPr lang="es-ES"/>
              <a:pPr>
                <a:defRPr/>
              </a:pPr>
              <a:t>‹Nº›</a:t>
            </a:fld>
            <a:endParaRPr lang="es-E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smtClean="0"/>
              <a:t>Click to edit Master title style</a:t>
            </a:r>
            <a:endParaRPr lang="es-ES_tradnl"/>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220663" y="6245225"/>
            <a:ext cx="2133600" cy="476250"/>
          </a:xfrm>
          <a:prstGeom prst="rect">
            <a:avLst/>
          </a:prstGeom>
        </p:spPr>
        <p:txBody>
          <a:bodyPr/>
          <a:lstStyle>
            <a:lvl1pPr>
              <a:defRPr sz="1800">
                <a:latin typeface="Arial" charset="0"/>
                <a:ea typeface="+mn-ea"/>
                <a:cs typeface="+mn-cs"/>
              </a:defRPr>
            </a:lvl1pPr>
          </a:lstStyle>
          <a:p>
            <a:pPr>
              <a:defRPr/>
            </a:pPr>
            <a:r>
              <a:rPr lang="ca-ES" dirty="0"/>
              <a:t>09/07/2014</a:t>
            </a:r>
            <a:endParaRPr lang="es-ES" dirty="0"/>
          </a:p>
        </p:txBody>
      </p:sp>
      <p:sp>
        <p:nvSpPr>
          <p:cNvPr id="6" name="Footer Placeholder 5"/>
          <p:cNvSpPr>
            <a:spLocks noGrp="1"/>
          </p:cNvSpPr>
          <p:nvPr>
            <p:ph type="ftr" sz="quarter" idx="11"/>
          </p:nvPr>
        </p:nvSpPr>
        <p:spPr>
          <a:xfrm>
            <a:off x="2725738" y="6245225"/>
            <a:ext cx="2895600" cy="476250"/>
          </a:xfrm>
          <a:prstGeom prst="rect">
            <a:avLst/>
          </a:prstGeom>
        </p:spPr>
        <p:txBody>
          <a:bodyPr/>
          <a:lstStyle>
            <a:lvl1pPr>
              <a:defRPr sz="1800">
                <a:latin typeface="Arial" charset="0"/>
                <a:ea typeface="+mn-ea"/>
                <a:cs typeface="+mn-cs"/>
              </a:defRPr>
            </a:lvl1pPr>
          </a:lstStyle>
          <a:p>
            <a:pPr>
              <a:defRPr/>
            </a:pPr>
            <a:endParaRPr lang="es-ES" dirty="0"/>
          </a:p>
        </p:txBody>
      </p:sp>
      <p:sp>
        <p:nvSpPr>
          <p:cNvPr id="7" name="Slide Number Placeholder 6"/>
          <p:cNvSpPr>
            <a:spLocks noGrp="1"/>
          </p:cNvSpPr>
          <p:nvPr>
            <p:ph type="sldNum" sz="quarter" idx="12"/>
          </p:nvPr>
        </p:nvSpPr>
        <p:spPr>
          <a:xfrm>
            <a:off x="58420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z="1800">
                <a:cs typeface="+mn-cs"/>
              </a:defRPr>
            </a:lvl1pPr>
          </a:lstStyle>
          <a:p>
            <a:pPr>
              <a:defRPr/>
            </a:pPr>
            <a:fld id="{51E81053-E9AC-4162-931A-7C715D42DD25}" type="slidenum">
              <a:rPr lang="es-ES"/>
              <a:pPr>
                <a:defRPr/>
              </a:pPr>
              <a:t>‹Nº›</a:t>
            </a:fld>
            <a:endParaRPr lang="es-E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229600" cy="1143000"/>
          </a:xfrm>
          <a:prstGeom prst="rect">
            <a:avLst/>
          </a:prstGeom>
        </p:spPr>
        <p:txBody>
          <a:bodyPr/>
          <a:lstStyle/>
          <a:p>
            <a:r>
              <a:rPr lang="es-ES_tradnl" smtClean="0"/>
              <a:t>Click to edit Master title style</a:t>
            </a:r>
            <a:endParaRPr lang="es-ES_tradnl"/>
          </a:p>
        </p:txBody>
      </p:sp>
      <p:sp>
        <p:nvSpPr>
          <p:cNvPr id="3" name="Vertical Text Placeholder 2"/>
          <p:cNvSpPr>
            <a:spLocks noGrp="1"/>
          </p:cNvSpPr>
          <p:nvPr>
            <p:ph type="body" orient="vert" idx="1"/>
          </p:nvPr>
        </p:nvSpPr>
        <p:spPr>
          <a:xfrm>
            <a:off x="-110067" y="1286933"/>
            <a:ext cx="8229600" cy="4525963"/>
          </a:xfrm>
          <a:prstGeom prst="rect">
            <a:avLst/>
          </a:prstGeo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Date Placeholder 3"/>
          <p:cNvSpPr>
            <a:spLocks noGrp="1"/>
          </p:cNvSpPr>
          <p:nvPr>
            <p:ph type="dt" sz="half" idx="10"/>
          </p:nvPr>
        </p:nvSpPr>
        <p:spPr>
          <a:xfrm>
            <a:off x="220663" y="6245225"/>
            <a:ext cx="2133600" cy="476250"/>
          </a:xfrm>
          <a:prstGeom prst="rect">
            <a:avLst/>
          </a:prstGeom>
        </p:spPr>
        <p:txBody>
          <a:bodyPr/>
          <a:lstStyle>
            <a:lvl1pPr>
              <a:defRPr sz="1800">
                <a:latin typeface="Arial" charset="0"/>
                <a:ea typeface="+mn-ea"/>
                <a:cs typeface="+mn-cs"/>
              </a:defRPr>
            </a:lvl1pPr>
          </a:lstStyle>
          <a:p>
            <a:pPr>
              <a:defRPr/>
            </a:pPr>
            <a:r>
              <a:rPr lang="ca-ES" dirty="0"/>
              <a:t>09/07/2014</a:t>
            </a:r>
            <a:endParaRPr lang="es-ES" dirty="0"/>
          </a:p>
        </p:txBody>
      </p:sp>
      <p:sp>
        <p:nvSpPr>
          <p:cNvPr id="5" name="Footer Placeholder 4"/>
          <p:cNvSpPr>
            <a:spLocks noGrp="1"/>
          </p:cNvSpPr>
          <p:nvPr>
            <p:ph type="ftr" sz="quarter" idx="11"/>
          </p:nvPr>
        </p:nvSpPr>
        <p:spPr>
          <a:xfrm>
            <a:off x="2725738" y="6245225"/>
            <a:ext cx="2895600" cy="476250"/>
          </a:xfrm>
          <a:prstGeom prst="rect">
            <a:avLst/>
          </a:prstGeom>
        </p:spPr>
        <p:txBody>
          <a:bodyPr/>
          <a:lstStyle>
            <a:lvl1pPr>
              <a:defRPr sz="1800">
                <a:latin typeface="Arial" charset="0"/>
                <a:ea typeface="+mn-ea"/>
                <a:cs typeface="+mn-cs"/>
              </a:defRPr>
            </a:lvl1pPr>
          </a:lstStyle>
          <a:p>
            <a:pPr>
              <a:defRPr/>
            </a:pPr>
            <a:endParaRPr lang="es-ES" dirty="0"/>
          </a:p>
        </p:txBody>
      </p:sp>
      <p:sp>
        <p:nvSpPr>
          <p:cNvPr id="6" name="Slide Number Placeholder 5"/>
          <p:cNvSpPr>
            <a:spLocks noGrp="1"/>
          </p:cNvSpPr>
          <p:nvPr>
            <p:ph type="sldNum" sz="quarter" idx="12"/>
          </p:nvPr>
        </p:nvSpPr>
        <p:spPr>
          <a:xfrm>
            <a:off x="58420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z="1800">
                <a:cs typeface="+mn-cs"/>
              </a:defRPr>
            </a:lvl1pPr>
          </a:lstStyle>
          <a:p>
            <a:pPr>
              <a:defRPr/>
            </a:pPr>
            <a:fld id="{8E18F0AB-C43D-430F-9AB1-2BA2FA078CCE}" type="slidenum">
              <a:rPr lang="es-ES"/>
              <a:pPr>
                <a:defRPr/>
              </a:pPr>
              <a:t>‹Nº›</a:t>
            </a:fld>
            <a:endParaRPr lang="es-E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s-ES_tradnl" smtClean="0"/>
              <a:t>Click to edit Master title style</a:t>
            </a:r>
            <a:endParaRPr lang="es-ES_tradnl"/>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Date Placeholder 3"/>
          <p:cNvSpPr>
            <a:spLocks noGrp="1"/>
          </p:cNvSpPr>
          <p:nvPr>
            <p:ph type="dt" sz="half" idx="10"/>
          </p:nvPr>
        </p:nvSpPr>
        <p:spPr>
          <a:xfrm>
            <a:off x="220663" y="6245225"/>
            <a:ext cx="2133600" cy="476250"/>
          </a:xfrm>
          <a:prstGeom prst="rect">
            <a:avLst/>
          </a:prstGeom>
        </p:spPr>
        <p:txBody>
          <a:bodyPr/>
          <a:lstStyle>
            <a:lvl1pPr>
              <a:defRPr sz="1800">
                <a:latin typeface="Arial" charset="0"/>
                <a:ea typeface="+mn-ea"/>
                <a:cs typeface="+mn-cs"/>
              </a:defRPr>
            </a:lvl1pPr>
          </a:lstStyle>
          <a:p>
            <a:pPr>
              <a:defRPr/>
            </a:pPr>
            <a:r>
              <a:rPr lang="ca-ES" dirty="0"/>
              <a:t>09/07/2014</a:t>
            </a:r>
            <a:endParaRPr lang="es-ES" dirty="0"/>
          </a:p>
        </p:txBody>
      </p:sp>
      <p:sp>
        <p:nvSpPr>
          <p:cNvPr id="5" name="Footer Placeholder 4"/>
          <p:cNvSpPr>
            <a:spLocks noGrp="1"/>
          </p:cNvSpPr>
          <p:nvPr>
            <p:ph type="ftr" sz="quarter" idx="11"/>
          </p:nvPr>
        </p:nvSpPr>
        <p:spPr>
          <a:xfrm>
            <a:off x="2725738" y="6245225"/>
            <a:ext cx="2895600" cy="476250"/>
          </a:xfrm>
          <a:prstGeom prst="rect">
            <a:avLst/>
          </a:prstGeom>
        </p:spPr>
        <p:txBody>
          <a:bodyPr/>
          <a:lstStyle>
            <a:lvl1pPr>
              <a:defRPr sz="1800">
                <a:latin typeface="Arial" charset="0"/>
                <a:ea typeface="+mn-ea"/>
                <a:cs typeface="+mn-cs"/>
              </a:defRPr>
            </a:lvl1pPr>
          </a:lstStyle>
          <a:p>
            <a:pPr>
              <a:defRPr/>
            </a:pPr>
            <a:endParaRPr lang="es-ES" dirty="0"/>
          </a:p>
        </p:txBody>
      </p:sp>
      <p:sp>
        <p:nvSpPr>
          <p:cNvPr id="6" name="Slide Number Placeholder 5"/>
          <p:cNvSpPr>
            <a:spLocks noGrp="1"/>
          </p:cNvSpPr>
          <p:nvPr>
            <p:ph type="sldNum" sz="quarter" idx="12"/>
          </p:nvPr>
        </p:nvSpPr>
        <p:spPr>
          <a:xfrm>
            <a:off x="58420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z="1800">
                <a:cs typeface="+mn-cs"/>
              </a:defRPr>
            </a:lvl1pPr>
          </a:lstStyle>
          <a:p>
            <a:pPr>
              <a:defRPr/>
            </a:pPr>
            <a:fld id="{8E349EFB-BF86-4E6F-95AE-86899C413C23}" type="slidenum">
              <a:rPr lang="es-ES"/>
              <a:pPr>
                <a:defRPr/>
              </a:pPr>
              <a:t>‹Nº›</a:t>
            </a:fld>
            <a:endParaRPr lang="es-E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ES_tradnl" smtClean="0"/>
              <a:t>Click to edit Master title style</a:t>
            </a:r>
            <a:endParaRPr lang="es-ES_tradnl"/>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s-ES_tradnl"/>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sz="1800">
                <a:latin typeface="Arial" charset="0"/>
                <a:ea typeface="+mn-ea"/>
                <a:cs typeface="+mn-cs"/>
              </a:defRPr>
            </a:lvl1pPr>
          </a:lstStyle>
          <a:p>
            <a:pPr>
              <a:defRPr/>
            </a:pPr>
            <a:r>
              <a:rPr lang="ca-ES" dirty="0"/>
              <a:t>09/07/2014</a:t>
            </a:r>
            <a:endParaRPr lang="es-ES" dirty="0"/>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sz="1800">
                <a:latin typeface="Arial" charset="0"/>
                <a:ea typeface="+mn-ea"/>
                <a:cs typeface="+mn-cs"/>
              </a:defRPr>
            </a:lvl1pPr>
          </a:lstStyle>
          <a:p>
            <a:pPr>
              <a:defRPr/>
            </a:pPr>
            <a:endParaRPr lang="es-ES" dirty="0"/>
          </a:p>
        </p:txBody>
      </p:sp>
      <p:sp>
        <p:nvSpPr>
          <p:cNvPr id="7" name="Slide Number Placeholder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z="1800">
                <a:cs typeface="+mn-cs"/>
              </a:defRPr>
            </a:lvl1pPr>
          </a:lstStyle>
          <a:p>
            <a:pPr>
              <a:defRPr/>
            </a:pPr>
            <a:fld id="{B4CC5DD0-E1B2-4173-B51C-4892065D8AF4}" type="slidenum">
              <a:rPr lang="es-ES"/>
              <a:pPr>
                <a:defRPr/>
              </a:pPr>
              <a:t>‹Nº›</a:t>
            </a:fld>
            <a:endParaRPr lang="es-E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8346" y="438403"/>
            <a:ext cx="7967308" cy="623248"/>
          </a:xfrm>
          <a:prstGeom prst="rect">
            <a:avLst/>
          </a:prstGeom>
        </p:spPr>
        <p:txBody>
          <a:bodyPr wrap="square" lIns="0" tIns="0" rIns="0" bIns="0">
            <a:spAutoFit/>
          </a:bodyPr>
          <a:lstStyle>
            <a:lvl1pPr>
              <a:defRPr sz="4050" b="1" i="0">
                <a:solidFill>
                  <a:schemeClr val="bg1"/>
                </a:solidFill>
                <a:latin typeface="Trebuchet MS"/>
                <a:cs typeface="Trebuchet MS"/>
              </a:defRPr>
            </a:lvl1pPr>
          </a:lstStyle>
          <a:p>
            <a:endParaRPr/>
          </a:p>
        </p:txBody>
      </p:sp>
      <p:sp>
        <p:nvSpPr>
          <p:cNvPr id="3" name="Holder 3"/>
          <p:cNvSpPr>
            <a:spLocks noGrp="1"/>
          </p:cNvSpPr>
          <p:nvPr>
            <p:ph type="subTitle" idx="4"/>
          </p:nvPr>
        </p:nvSpPr>
        <p:spPr>
          <a:xfrm>
            <a:off x="202747" y="4826508"/>
            <a:ext cx="8738505"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350" b="0" i="0">
                <a:solidFill>
                  <a:schemeClr val="bg1"/>
                </a:solidFill>
                <a:latin typeface="Carlito"/>
                <a:cs typeface="Carlito"/>
              </a:defRPr>
            </a:lvl1pPr>
          </a:lstStyle>
          <a:p>
            <a:pPr marL="9525">
              <a:spcBef>
                <a:spcPts val="8"/>
              </a:spcBef>
            </a:pPr>
            <a:r>
              <a:rPr lang="eu-ES" spc="-4" smtClean="0"/>
              <a:t>CRUE </a:t>
            </a:r>
            <a:r>
              <a:rPr lang="eu-ES" smtClean="0"/>
              <a:t>-</a:t>
            </a:r>
            <a:r>
              <a:rPr lang="eu-ES" spc="-60" smtClean="0"/>
              <a:t> </a:t>
            </a:r>
            <a:r>
              <a:rPr lang="eu-ES" spc="-4" smtClean="0"/>
              <a:t>REBIUN</a:t>
            </a:r>
            <a:endParaRPr lang="eu-ES" spc="-4" dirty="0"/>
          </a:p>
        </p:txBody>
      </p:sp>
      <p:sp>
        <p:nvSpPr>
          <p:cNvPr id="5" name="Holder 5"/>
          <p:cNvSpPr>
            <a:spLocks noGrp="1"/>
          </p:cNvSpPr>
          <p:nvPr>
            <p:ph type="dt" sz="half" idx="6"/>
          </p:nvPr>
        </p:nvSpPr>
        <p:spPr/>
        <p:txBody>
          <a:bodyPr lIns="0" tIns="0" rIns="0" bIns="0"/>
          <a:lstStyle>
            <a:lvl1pPr>
              <a:defRPr sz="1350" b="0" i="0">
                <a:solidFill>
                  <a:schemeClr val="bg1"/>
                </a:solidFill>
                <a:latin typeface="Carlito"/>
                <a:cs typeface="Carlito"/>
              </a:defRPr>
            </a:lvl1pPr>
          </a:lstStyle>
          <a:p>
            <a:pPr marL="9525">
              <a:spcBef>
                <a:spcPts val="8"/>
              </a:spcBef>
            </a:pPr>
            <a:r>
              <a:rPr lang="es-ES" spc="-11" smtClean="0"/>
              <a:t>Workshop </a:t>
            </a:r>
            <a:r>
              <a:rPr lang="es-ES" smtClean="0"/>
              <a:t>León: 25,26 y 27 </a:t>
            </a:r>
            <a:r>
              <a:rPr lang="es-ES" spc="-8" smtClean="0"/>
              <a:t>Septiembre</a:t>
            </a:r>
            <a:r>
              <a:rPr lang="es-ES" spc="8" smtClean="0"/>
              <a:t> </a:t>
            </a:r>
            <a:r>
              <a:rPr lang="es-ES" smtClean="0"/>
              <a:t>2019</a:t>
            </a:r>
            <a:endParaRPr lang="es-E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25280660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6330596" y="-30299"/>
            <a:ext cx="1830705" cy="409792"/>
          </a:xfrm>
        </p:spPr>
        <p:txBody>
          <a:bodyPr lIns="0" tIns="0" rIns="0" bIns="0"/>
          <a:lstStyle>
            <a:lvl1pPr>
              <a:defRPr sz="2663" b="1" i="0">
                <a:solidFill>
                  <a:srgbClr val="4B4A48"/>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1350" b="0" i="0">
                <a:solidFill>
                  <a:schemeClr val="bg1"/>
                </a:solidFill>
                <a:latin typeface="Carlito"/>
                <a:cs typeface="Carlito"/>
              </a:defRPr>
            </a:lvl1pPr>
          </a:lstStyle>
          <a:p>
            <a:pPr marL="9525">
              <a:spcBef>
                <a:spcPts val="8"/>
              </a:spcBef>
            </a:pPr>
            <a:r>
              <a:rPr lang="eu-ES" spc="-4" smtClean="0"/>
              <a:t>CRUE </a:t>
            </a:r>
            <a:r>
              <a:rPr lang="eu-ES" smtClean="0"/>
              <a:t>-</a:t>
            </a:r>
            <a:r>
              <a:rPr lang="eu-ES" spc="-60" smtClean="0"/>
              <a:t> </a:t>
            </a:r>
            <a:r>
              <a:rPr lang="eu-ES" spc="-4" smtClean="0"/>
              <a:t>REBIUN</a:t>
            </a:r>
            <a:endParaRPr lang="eu-ES" spc="-4" dirty="0"/>
          </a:p>
        </p:txBody>
      </p:sp>
      <p:sp>
        <p:nvSpPr>
          <p:cNvPr id="5" name="Holder 5"/>
          <p:cNvSpPr>
            <a:spLocks noGrp="1"/>
          </p:cNvSpPr>
          <p:nvPr>
            <p:ph type="dt" sz="half" idx="6"/>
          </p:nvPr>
        </p:nvSpPr>
        <p:spPr/>
        <p:txBody>
          <a:bodyPr lIns="0" tIns="0" rIns="0" bIns="0"/>
          <a:lstStyle>
            <a:lvl1pPr>
              <a:defRPr sz="1350" b="0" i="0">
                <a:solidFill>
                  <a:schemeClr val="bg1"/>
                </a:solidFill>
                <a:latin typeface="Carlito"/>
                <a:cs typeface="Carlito"/>
              </a:defRPr>
            </a:lvl1pPr>
          </a:lstStyle>
          <a:p>
            <a:pPr marL="9525">
              <a:spcBef>
                <a:spcPts val="8"/>
              </a:spcBef>
            </a:pPr>
            <a:r>
              <a:rPr lang="es-ES" spc="-11" smtClean="0"/>
              <a:t>Workshop </a:t>
            </a:r>
            <a:r>
              <a:rPr lang="es-ES" smtClean="0"/>
              <a:t>León: 25,26 y 27 </a:t>
            </a:r>
            <a:r>
              <a:rPr lang="es-ES" spc="-8" smtClean="0"/>
              <a:t>Septiembre</a:t>
            </a:r>
            <a:r>
              <a:rPr lang="es-ES" spc="8" smtClean="0"/>
              <a:t> </a:t>
            </a:r>
            <a:r>
              <a:rPr lang="es-ES" smtClean="0"/>
              <a:t>2019</a:t>
            </a:r>
            <a:endParaRPr lang="es-E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272031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6330596" y="-30299"/>
            <a:ext cx="1830705" cy="409792"/>
          </a:xfrm>
        </p:spPr>
        <p:txBody>
          <a:bodyPr lIns="0" tIns="0" rIns="0" bIns="0"/>
          <a:lstStyle>
            <a:lvl1pPr>
              <a:defRPr sz="2663" b="1" i="0">
                <a:solidFill>
                  <a:srgbClr val="4B4A48"/>
                </a:solidFill>
                <a:latin typeface="Trebuchet MS"/>
                <a:cs typeface="Trebuchet MS"/>
              </a:defRPr>
            </a:lvl1pPr>
          </a:lstStyle>
          <a:p>
            <a:endParaRPr/>
          </a:p>
        </p:txBody>
      </p:sp>
      <p:sp>
        <p:nvSpPr>
          <p:cNvPr id="3" name="Holder 3"/>
          <p:cNvSpPr>
            <a:spLocks noGrp="1"/>
          </p:cNvSpPr>
          <p:nvPr>
            <p:ph sz="half" idx="2"/>
          </p:nvPr>
        </p:nvSpPr>
        <p:spPr>
          <a:xfrm>
            <a:off x="457200" y="1577340"/>
            <a:ext cx="397764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350" b="0" i="0">
                <a:solidFill>
                  <a:schemeClr val="bg1"/>
                </a:solidFill>
                <a:latin typeface="Carlito"/>
                <a:cs typeface="Carlito"/>
              </a:defRPr>
            </a:lvl1pPr>
          </a:lstStyle>
          <a:p>
            <a:pPr marL="9525">
              <a:spcBef>
                <a:spcPts val="8"/>
              </a:spcBef>
            </a:pPr>
            <a:r>
              <a:rPr lang="eu-ES" spc="-4" smtClean="0"/>
              <a:t>CRUE </a:t>
            </a:r>
            <a:r>
              <a:rPr lang="eu-ES" smtClean="0"/>
              <a:t>-</a:t>
            </a:r>
            <a:r>
              <a:rPr lang="eu-ES" spc="-60" smtClean="0"/>
              <a:t> </a:t>
            </a:r>
            <a:r>
              <a:rPr lang="eu-ES" spc="-4" smtClean="0"/>
              <a:t>REBIUN</a:t>
            </a:r>
            <a:endParaRPr lang="eu-ES" spc="-4" dirty="0"/>
          </a:p>
        </p:txBody>
      </p:sp>
      <p:sp>
        <p:nvSpPr>
          <p:cNvPr id="6" name="Holder 6"/>
          <p:cNvSpPr>
            <a:spLocks noGrp="1"/>
          </p:cNvSpPr>
          <p:nvPr>
            <p:ph type="dt" sz="half" idx="6"/>
          </p:nvPr>
        </p:nvSpPr>
        <p:spPr/>
        <p:txBody>
          <a:bodyPr lIns="0" tIns="0" rIns="0" bIns="0"/>
          <a:lstStyle>
            <a:lvl1pPr>
              <a:defRPr sz="1350" b="0" i="0">
                <a:solidFill>
                  <a:schemeClr val="bg1"/>
                </a:solidFill>
                <a:latin typeface="Carlito"/>
                <a:cs typeface="Carlito"/>
              </a:defRPr>
            </a:lvl1pPr>
          </a:lstStyle>
          <a:p>
            <a:pPr marL="9525">
              <a:spcBef>
                <a:spcPts val="8"/>
              </a:spcBef>
            </a:pPr>
            <a:r>
              <a:rPr lang="es-ES" spc="-11" smtClean="0"/>
              <a:t>Workshop </a:t>
            </a:r>
            <a:r>
              <a:rPr lang="es-ES" smtClean="0"/>
              <a:t>León: 25,26 y 27 </a:t>
            </a:r>
            <a:r>
              <a:rPr lang="es-ES" spc="-8" smtClean="0"/>
              <a:t>Septiembre</a:t>
            </a:r>
            <a:r>
              <a:rPr lang="es-ES" spc="8" smtClean="0"/>
              <a:t> </a:t>
            </a:r>
            <a:r>
              <a:rPr lang="es-ES" smtClean="0"/>
              <a:t>2019</a:t>
            </a:r>
            <a:endParaRPr lang="es-E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7619695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6330596" y="-30299"/>
            <a:ext cx="1830705" cy="409792"/>
          </a:xfrm>
        </p:spPr>
        <p:txBody>
          <a:bodyPr lIns="0" tIns="0" rIns="0" bIns="0"/>
          <a:lstStyle>
            <a:lvl1pPr>
              <a:defRPr sz="2663" b="1" i="0">
                <a:solidFill>
                  <a:srgbClr val="4B4A48"/>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defRPr sz="1350" b="0" i="0">
                <a:solidFill>
                  <a:schemeClr val="bg1"/>
                </a:solidFill>
                <a:latin typeface="Carlito"/>
                <a:cs typeface="Carlito"/>
              </a:defRPr>
            </a:lvl1pPr>
          </a:lstStyle>
          <a:p>
            <a:pPr marL="9525">
              <a:spcBef>
                <a:spcPts val="8"/>
              </a:spcBef>
            </a:pPr>
            <a:r>
              <a:rPr lang="eu-ES" spc="-4" smtClean="0"/>
              <a:t>CRUE </a:t>
            </a:r>
            <a:r>
              <a:rPr lang="eu-ES" smtClean="0"/>
              <a:t>-</a:t>
            </a:r>
            <a:r>
              <a:rPr lang="eu-ES" spc="-60" smtClean="0"/>
              <a:t> </a:t>
            </a:r>
            <a:r>
              <a:rPr lang="eu-ES" spc="-4" smtClean="0"/>
              <a:t>REBIUN</a:t>
            </a:r>
            <a:endParaRPr lang="eu-ES" spc="-4" dirty="0"/>
          </a:p>
        </p:txBody>
      </p:sp>
      <p:sp>
        <p:nvSpPr>
          <p:cNvPr id="4" name="Holder 4"/>
          <p:cNvSpPr>
            <a:spLocks noGrp="1"/>
          </p:cNvSpPr>
          <p:nvPr>
            <p:ph type="dt" sz="half" idx="6"/>
          </p:nvPr>
        </p:nvSpPr>
        <p:spPr/>
        <p:txBody>
          <a:bodyPr lIns="0" tIns="0" rIns="0" bIns="0"/>
          <a:lstStyle>
            <a:lvl1pPr>
              <a:defRPr sz="1350" b="0" i="0">
                <a:solidFill>
                  <a:schemeClr val="bg1"/>
                </a:solidFill>
                <a:latin typeface="Carlito"/>
                <a:cs typeface="Carlito"/>
              </a:defRPr>
            </a:lvl1pPr>
          </a:lstStyle>
          <a:p>
            <a:pPr marL="9525">
              <a:spcBef>
                <a:spcPts val="8"/>
              </a:spcBef>
            </a:pPr>
            <a:r>
              <a:rPr lang="es-ES" spc="-11" smtClean="0"/>
              <a:t>Workshop </a:t>
            </a:r>
            <a:r>
              <a:rPr lang="es-ES" smtClean="0"/>
              <a:t>León: 25,26 y 27 </a:t>
            </a:r>
            <a:r>
              <a:rPr lang="es-ES" spc="-8" smtClean="0"/>
              <a:t>Septiembre</a:t>
            </a:r>
            <a:r>
              <a:rPr lang="es-ES" spc="8" smtClean="0"/>
              <a:t> </a:t>
            </a:r>
            <a:r>
              <a:rPr lang="es-ES" smtClean="0"/>
              <a:t>2019</a:t>
            </a:r>
            <a:endParaRPr lang="es-E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104266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3" descr="BLANCFINAL1.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8634"/>
          </a:xfrm>
          <a:custGeom>
            <a:avLst/>
            <a:gdLst/>
            <a:ahLst/>
            <a:cxnLst/>
            <a:rect l="l" t="t" r="r" b="b"/>
            <a:pathLst>
              <a:path w="12192000" h="6858634">
                <a:moveTo>
                  <a:pt x="12192000" y="0"/>
                </a:moveTo>
                <a:lnTo>
                  <a:pt x="0" y="0"/>
                </a:lnTo>
                <a:lnTo>
                  <a:pt x="0" y="6858012"/>
                </a:lnTo>
                <a:lnTo>
                  <a:pt x="12192000" y="6858012"/>
                </a:lnTo>
                <a:lnTo>
                  <a:pt x="12192000" y="0"/>
                </a:lnTo>
                <a:close/>
              </a:path>
            </a:pathLst>
          </a:custGeom>
          <a:solidFill>
            <a:srgbClr val="BFBBB4"/>
          </a:solidFill>
        </p:spPr>
        <p:txBody>
          <a:bodyPr wrap="square" lIns="0" tIns="0" rIns="0" bIns="0" rtlCol="0"/>
          <a:lstStyle/>
          <a:p>
            <a:endParaRPr sz="1800"/>
          </a:p>
        </p:txBody>
      </p:sp>
      <p:sp>
        <p:nvSpPr>
          <p:cNvPr id="17" name="bg object 17"/>
          <p:cNvSpPr/>
          <p:nvPr/>
        </p:nvSpPr>
        <p:spPr>
          <a:xfrm>
            <a:off x="2478024" y="6357675"/>
            <a:ext cx="524151" cy="188556"/>
          </a:xfrm>
          <a:prstGeom prst="rect">
            <a:avLst/>
          </a:prstGeom>
          <a:blipFill>
            <a:blip r:embed="rId2" cstate="print"/>
            <a:stretch>
              <a:fillRect/>
            </a:stretch>
          </a:blipFill>
        </p:spPr>
        <p:txBody>
          <a:bodyPr wrap="square" lIns="0" tIns="0" rIns="0" bIns="0" rtlCol="0"/>
          <a:lstStyle/>
          <a:p>
            <a:endParaRPr sz="1800"/>
          </a:p>
        </p:txBody>
      </p:sp>
      <p:sp>
        <p:nvSpPr>
          <p:cNvPr id="18" name="bg object 18"/>
          <p:cNvSpPr/>
          <p:nvPr/>
        </p:nvSpPr>
        <p:spPr>
          <a:xfrm>
            <a:off x="3086243" y="6357671"/>
            <a:ext cx="675313" cy="165675"/>
          </a:xfrm>
          <a:prstGeom prst="rect">
            <a:avLst/>
          </a:prstGeom>
          <a:blipFill>
            <a:blip r:embed="rId3" cstate="print"/>
            <a:stretch>
              <a:fillRect/>
            </a:stretch>
          </a:blipFill>
        </p:spPr>
        <p:txBody>
          <a:bodyPr wrap="square" lIns="0" tIns="0" rIns="0" bIns="0" rtlCol="0"/>
          <a:lstStyle/>
          <a:p>
            <a:endParaRPr sz="1800"/>
          </a:p>
        </p:txBody>
      </p:sp>
      <p:sp>
        <p:nvSpPr>
          <p:cNvPr id="19" name="bg object 19"/>
          <p:cNvSpPr/>
          <p:nvPr/>
        </p:nvSpPr>
        <p:spPr>
          <a:xfrm>
            <a:off x="1691268" y="6367364"/>
            <a:ext cx="169964" cy="170529"/>
          </a:xfrm>
          <a:prstGeom prst="rect">
            <a:avLst/>
          </a:prstGeom>
          <a:blipFill>
            <a:blip r:embed="rId4" cstate="print"/>
            <a:stretch>
              <a:fillRect/>
            </a:stretch>
          </a:blipFill>
        </p:spPr>
        <p:txBody>
          <a:bodyPr wrap="square" lIns="0" tIns="0" rIns="0" bIns="0" rtlCol="0"/>
          <a:lstStyle/>
          <a:p>
            <a:endParaRPr sz="1800"/>
          </a:p>
        </p:txBody>
      </p:sp>
      <p:sp>
        <p:nvSpPr>
          <p:cNvPr id="20" name="bg object 20"/>
          <p:cNvSpPr/>
          <p:nvPr/>
        </p:nvSpPr>
        <p:spPr>
          <a:xfrm>
            <a:off x="2071944" y="6377835"/>
            <a:ext cx="66866" cy="142567"/>
          </a:xfrm>
          <a:prstGeom prst="rect">
            <a:avLst/>
          </a:prstGeom>
          <a:blipFill>
            <a:blip r:embed="rId5" cstate="print"/>
            <a:stretch>
              <a:fillRect/>
            </a:stretch>
          </a:blipFill>
        </p:spPr>
        <p:txBody>
          <a:bodyPr wrap="square" lIns="0" tIns="0" rIns="0" bIns="0" rtlCol="0"/>
          <a:lstStyle/>
          <a:p>
            <a:endParaRPr sz="1800"/>
          </a:p>
        </p:txBody>
      </p:sp>
      <p:sp>
        <p:nvSpPr>
          <p:cNvPr id="21" name="bg object 21"/>
          <p:cNvSpPr/>
          <p:nvPr/>
        </p:nvSpPr>
        <p:spPr>
          <a:xfrm>
            <a:off x="1949158" y="6377833"/>
            <a:ext cx="105347" cy="145506"/>
          </a:xfrm>
          <a:prstGeom prst="rect">
            <a:avLst/>
          </a:prstGeom>
          <a:blipFill>
            <a:blip r:embed="rId6" cstate="print"/>
            <a:stretch>
              <a:fillRect/>
            </a:stretch>
          </a:blipFill>
        </p:spPr>
        <p:txBody>
          <a:bodyPr wrap="square" lIns="0" tIns="0" rIns="0" bIns="0" rtlCol="0"/>
          <a:lstStyle/>
          <a:p>
            <a:endParaRPr sz="1800"/>
          </a:p>
        </p:txBody>
      </p:sp>
      <p:sp>
        <p:nvSpPr>
          <p:cNvPr id="22" name="bg object 22"/>
          <p:cNvSpPr/>
          <p:nvPr/>
        </p:nvSpPr>
        <p:spPr>
          <a:xfrm>
            <a:off x="2155860" y="6381360"/>
            <a:ext cx="108385" cy="141979"/>
          </a:xfrm>
          <a:prstGeom prst="rect">
            <a:avLst/>
          </a:prstGeom>
          <a:blipFill>
            <a:blip r:embed="rId7" cstate="print"/>
            <a:stretch>
              <a:fillRect/>
            </a:stretch>
          </a:blipFill>
        </p:spPr>
        <p:txBody>
          <a:bodyPr wrap="square" lIns="0" tIns="0" rIns="0" bIns="0" rtlCol="0"/>
          <a:lstStyle/>
          <a:p>
            <a:endParaRPr sz="1800"/>
          </a:p>
        </p:txBody>
      </p:sp>
      <p:sp>
        <p:nvSpPr>
          <p:cNvPr id="23" name="bg object 23"/>
          <p:cNvSpPr/>
          <p:nvPr/>
        </p:nvSpPr>
        <p:spPr>
          <a:xfrm>
            <a:off x="2281704" y="6377835"/>
            <a:ext cx="109766" cy="145505"/>
          </a:xfrm>
          <a:prstGeom prst="rect">
            <a:avLst/>
          </a:prstGeom>
          <a:blipFill>
            <a:blip r:embed="rId8" cstate="print"/>
            <a:stretch>
              <a:fillRect/>
            </a:stretch>
          </a:blipFill>
        </p:spPr>
        <p:txBody>
          <a:bodyPr wrap="square" lIns="0" tIns="0" rIns="0" bIns="0" rtlCol="0"/>
          <a:lstStyle/>
          <a:p>
            <a:endParaRPr sz="1800"/>
          </a:p>
        </p:txBody>
      </p:sp>
      <p:sp>
        <p:nvSpPr>
          <p:cNvPr id="24" name="bg object 24"/>
          <p:cNvSpPr/>
          <p:nvPr/>
        </p:nvSpPr>
        <p:spPr>
          <a:xfrm>
            <a:off x="1" y="1"/>
            <a:ext cx="608171" cy="1875155"/>
          </a:xfrm>
          <a:custGeom>
            <a:avLst/>
            <a:gdLst/>
            <a:ahLst/>
            <a:cxnLst/>
            <a:rect l="l" t="t" r="r" b="b"/>
            <a:pathLst>
              <a:path w="810895" h="1875155">
                <a:moveTo>
                  <a:pt x="810849" y="0"/>
                </a:moveTo>
                <a:lnTo>
                  <a:pt x="0" y="0"/>
                </a:lnTo>
                <a:lnTo>
                  <a:pt x="0" y="1874590"/>
                </a:lnTo>
                <a:lnTo>
                  <a:pt x="810849" y="0"/>
                </a:lnTo>
                <a:close/>
              </a:path>
            </a:pathLst>
          </a:custGeom>
          <a:solidFill>
            <a:srgbClr val="E7E4E1"/>
          </a:solidFill>
        </p:spPr>
        <p:txBody>
          <a:bodyPr wrap="square" lIns="0" tIns="0" rIns="0" bIns="0" rtlCol="0"/>
          <a:lstStyle/>
          <a:p>
            <a:endParaRPr sz="1800"/>
          </a:p>
        </p:txBody>
      </p:sp>
      <p:sp>
        <p:nvSpPr>
          <p:cNvPr id="25" name="bg object 25"/>
          <p:cNvSpPr/>
          <p:nvPr/>
        </p:nvSpPr>
        <p:spPr>
          <a:xfrm>
            <a:off x="4812567" y="0"/>
            <a:ext cx="4331494" cy="6858000"/>
          </a:xfrm>
          <a:custGeom>
            <a:avLst/>
            <a:gdLst/>
            <a:ahLst/>
            <a:cxnLst/>
            <a:rect l="l" t="t" r="r" b="b"/>
            <a:pathLst>
              <a:path w="5775325" h="6858000">
                <a:moveTo>
                  <a:pt x="2329259" y="0"/>
                </a:moveTo>
                <a:lnTo>
                  <a:pt x="0" y="0"/>
                </a:lnTo>
                <a:lnTo>
                  <a:pt x="2974216" y="6857999"/>
                </a:lnTo>
                <a:lnTo>
                  <a:pt x="5775244" y="6857999"/>
                </a:lnTo>
                <a:lnTo>
                  <a:pt x="5775244" y="5171452"/>
                </a:lnTo>
                <a:lnTo>
                  <a:pt x="4452666" y="5171452"/>
                </a:lnTo>
                <a:lnTo>
                  <a:pt x="2329259" y="0"/>
                </a:lnTo>
                <a:close/>
              </a:path>
              <a:path w="5775325" h="6858000">
                <a:moveTo>
                  <a:pt x="5775244" y="1950282"/>
                </a:moveTo>
                <a:lnTo>
                  <a:pt x="4452666" y="5171452"/>
                </a:lnTo>
                <a:lnTo>
                  <a:pt x="5775244" y="5171452"/>
                </a:lnTo>
                <a:lnTo>
                  <a:pt x="5775244" y="1950282"/>
                </a:lnTo>
                <a:close/>
              </a:path>
            </a:pathLst>
          </a:custGeom>
          <a:solidFill>
            <a:srgbClr val="E7E4E1"/>
          </a:solidFill>
        </p:spPr>
        <p:txBody>
          <a:bodyPr wrap="square" lIns="0" tIns="0" rIns="0" bIns="0" rtlCol="0"/>
          <a:lstStyle/>
          <a:p>
            <a:endParaRPr sz="1800"/>
          </a:p>
        </p:txBody>
      </p:sp>
      <p:sp>
        <p:nvSpPr>
          <p:cNvPr id="2" name="Holder 2"/>
          <p:cNvSpPr>
            <a:spLocks noGrp="1"/>
          </p:cNvSpPr>
          <p:nvPr>
            <p:ph type="ftr" sz="quarter" idx="5"/>
          </p:nvPr>
        </p:nvSpPr>
        <p:spPr/>
        <p:txBody>
          <a:bodyPr lIns="0" tIns="0" rIns="0" bIns="0"/>
          <a:lstStyle>
            <a:lvl1pPr>
              <a:defRPr sz="1350" b="0" i="0">
                <a:solidFill>
                  <a:schemeClr val="bg1"/>
                </a:solidFill>
                <a:latin typeface="Carlito"/>
                <a:cs typeface="Carlito"/>
              </a:defRPr>
            </a:lvl1pPr>
          </a:lstStyle>
          <a:p>
            <a:pPr marL="9525">
              <a:spcBef>
                <a:spcPts val="8"/>
              </a:spcBef>
            </a:pPr>
            <a:r>
              <a:rPr lang="eu-ES" spc="-4" smtClean="0"/>
              <a:t>CRUE </a:t>
            </a:r>
            <a:r>
              <a:rPr lang="eu-ES" smtClean="0"/>
              <a:t>-</a:t>
            </a:r>
            <a:r>
              <a:rPr lang="eu-ES" spc="-60" smtClean="0"/>
              <a:t> </a:t>
            </a:r>
            <a:r>
              <a:rPr lang="eu-ES" spc="-4" smtClean="0"/>
              <a:t>REBIUN</a:t>
            </a:r>
            <a:endParaRPr lang="eu-ES" spc="-4" dirty="0"/>
          </a:p>
        </p:txBody>
      </p:sp>
      <p:sp>
        <p:nvSpPr>
          <p:cNvPr id="3" name="Holder 3"/>
          <p:cNvSpPr>
            <a:spLocks noGrp="1"/>
          </p:cNvSpPr>
          <p:nvPr>
            <p:ph type="dt" sz="half" idx="6"/>
          </p:nvPr>
        </p:nvSpPr>
        <p:spPr/>
        <p:txBody>
          <a:bodyPr lIns="0" tIns="0" rIns="0" bIns="0"/>
          <a:lstStyle>
            <a:lvl1pPr>
              <a:defRPr sz="1350" b="0" i="0">
                <a:solidFill>
                  <a:schemeClr val="bg1"/>
                </a:solidFill>
                <a:latin typeface="Carlito"/>
                <a:cs typeface="Carlito"/>
              </a:defRPr>
            </a:lvl1pPr>
          </a:lstStyle>
          <a:p>
            <a:pPr marL="9525">
              <a:spcBef>
                <a:spcPts val="8"/>
              </a:spcBef>
            </a:pPr>
            <a:r>
              <a:rPr lang="es-ES" spc="-11" smtClean="0"/>
              <a:t>Workshop </a:t>
            </a:r>
            <a:r>
              <a:rPr lang="es-ES" smtClean="0"/>
              <a:t>León: 25,26 y 27 </a:t>
            </a:r>
            <a:r>
              <a:rPr lang="es-ES" spc="-8" smtClean="0"/>
              <a:t>Septiembre</a:t>
            </a:r>
            <a:r>
              <a:rPr lang="es-ES" spc="8" smtClean="0"/>
              <a:t> </a:t>
            </a:r>
            <a:r>
              <a:rPr lang="es-ES" smtClean="0"/>
              <a:t>2019</a:t>
            </a:r>
            <a:endParaRPr lang="es-E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3927609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PPT-0Negre.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Rectangle 29"/>
          <p:cNvSpPr>
            <a:spLocks noChangeArrowheads="1"/>
          </p:cNvSpPr>
          <p:nvPr userDrawn="1"/>
        </p:nvSpPr>
        <p:spPr bwMode="auto">
          <a:xfrm>
            <a:off x="8001000" y="6624638"/>
            <a:ext cx="998538" cy="215900"/>
          </a:xfrm>
          <a:prstGeom prst="rect">
            <a:avLst/>
          </a:prstGeom>
          <a:noFill/>
          <a:ln w="9525">
            <a:noFill/>
            <a:miter lim="800000"/>
            <a:headEnd/>
            <a:tailEnd/>
          </a:ln>
        </p:spPr>
        <p:txBody>
          <a:bodyPr wrap="none" lIns="0" anchor="b"/>
          <a:lstStyle/>
          <a:p>
            <a:pPr>
              <a:defRPr/>
            </a:pPr>
            <a:endParaRPr lang="es-ES" sz="800" u="none" dirty="0">
              <a:solidFill>
                <a:srgbClr val="7F7F7F"/>
              </a:solidFill>
              <a:cs typeface="+mn-cs"/>
            </a:endParaRPr>
          </a:p>
        </p:txBody>
      </p:sp>
      <p:sp>
        <p:nvSpPr>
          <p:cNvPr id="4" name="Rectangle 29"/>
          <p:cNvSpPr>
            <a:spLocks noChangeArrowheads="1"/>
          </p:cNvSpPr>
          <p:nvPr userDrawn="1"/>
        </p:nvSpPr>
        <p:spPr bwMode="auto">
          <a:xfrm>
            <a:off x="44450" y="6338888"/>
            <a:ext cx="9144000" cy="354012"/>
          </a:xfrm>
          <a:prstGeom prst="rect">
            <a:avLst/>
          </a:prstGeom>
          <a:noFill/>
          <a:ln w="9525">
            <a:noFill/>
            <a:miter lim="800000"/>
            <a:headEnd/>
            <a:tailEnd/>
          </a:ln>
        </p:spPr>
        <p:txBody>
          <a:bodyPr wrap="none" lIns="0" anchor="b"/>
          <a:lstStyle/>
          <a:p>
            <a:pPr algn="ctr">
              <a:defRPr/>
            </a:pPr>
            <a:fld id="{EB2F7A94-544E-45C0-AD48-A55B56D81E5A}" type="slidenum">
              <a:rPr lang="es-ES" sz="800" u="none">
                <a:solidFill>
                  <a:srgbClr val="BFBFBF"/>
                </a:solidFill>
                <a:cs typeface="+mn-cs"/>
              </a:rPr>
              <a:pPr algn="ctr">
                <a:defRPr/>
              </a:pPr>
              <a:t>‹Nº›</a:t>
            </a:fld>
            <a:endParaRPr lang="es-ES" sz="800" u="none" dirty="0">
              <a:solidFill>
                <a:srgbClr val="BFBFBF"/>
              </a:solidFill>
              <a:cs typeface="+mn-cs"/>
            </a:endParaRPr>
          </a:p>
        </p:txBody>
      </p:sp>
      <p:sp>
        <p:nvSpPr>
          <p:cNvPr id="5" name="Rectangle 28"/>
          <p:cNvSpPr>
            <a:spLocks noChangeArrowheads="1"/>
          </p:cNvSpPr>
          <p:nvPr userDrawn="1"/>
        </p:nvSpPr>
        <p:spPr bwMode="auto">
          <a:xfrm>
            <a:off x="2260600" y="238125"/>
            <a:ext cx="6629400" cy="252413"/>
          </a:xfrm>
          <a:prstGeom prst="rect">
            <a:avLst/>
          </a:prstGeom>
          <a:noFill/>
          <a:ln w="9525">
            <a:noFill/>
            <a:miter lim="800000"/>
            <a:headEnd/>
            <a:tailEnd/>
          </a:ln>
        </p:spPr>
        <p:txBody>
          <a:bodyPr lIns="0" anchor="b"/>
          <a:lstStyle/>
          <a:p>
            <a:pPr algn="r">
              <a:defRPr/>
            </a:pPr>
            <a:endParaRPr lang="es-ES" sz="800" u="none" dirty="0">
              <a:solidFill>
                <a:srgbClr val="A6A6A6"/>
              </a:solidFill>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1" descr="PPT-01.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Rectangle 28"/>
          <p:cNvSpPr>
            <a:spLocks noChangeArrowheads="1"/>
          </p:cNvSpPr>
          <p:nvPr userDrawn="1"/>
        </p:nvSpPr>
        <p:spPr bwMode="auto">
          <a:xfrm>
            <a:off x="2260600" y="238125"/>
            <a:ext cx="6629400" cy="252413"/>
          </a:xfrm>
          <a:prstGeom prst="rect">
            <a:avLst/>
          </a:prstGeom>
          <a:noFill/>
          <a:ln w="9525">
            <a:noFill/>
            <a:miter lim="800000"/>
            <a:headEnd/>
            <a:tailEnd/>
          </a:ln>
        </p:spPr>
        <p:txBody>
          <a:bodyPr lIns="0" anchor="b"/>
          <a:lstStyle/>
          <a:p>
            <a:pPr algn="r">
              <a:defRPr/>
            </a:pPr>
            <a:endParaRPr lang="es-ES" sz="800" u="none" dirty="0">
              <a:solidFill>
                <a:srgbClr val="A6A6A6"/>
              </a:solidFill>
              <a:cs typeface="+mn-cs"/>
            </a:endParaRPr>
          </a:p>
        </p:txBody>
      </p:sp>
      <p:sp>
        <p:nvSpPr>
          <p:cNvPr id="4" name="Rectangle 29"/>
          <p:cNvSpPr>
            <a:spLocks noChangeArrowheads="1"/>
          </p:cNvSpPr>
          <p:nvPr userDrawn="1"/>
        </p:nvSpPr>
        <p:spPr bwMode="auto">
          <a:xfrm>
            <a:off x="8001000" y="6624638"/>
            <a:ext cx="998538" cy="215900"/>
          </a:xfrm>
          <a:prstGeom prst="rect">
            <a:avLst/>
          </a:prstGeom>
          <a:noFill/>
          <a:ln w="9525">
            <a:noFill/>
            <a:miter lim="800000"/>
            <a:headEnd/>
            <a:tailEnd/>
          </a:ln>
        </p:spPr>
        <p:txBody>
          <a:bodyPr wrap="none" lIns="0" anchor="b"/>
          <a:lstStyle/>
          <a:p>
            <a:pPr>
              <a:defRPr/>
            </a:pPr>
            <a:endParaRPr lang="es-ES" sz="800" u="none" dirty="0">
              <a:solidFill>
                <a:srgbClr val="7F7F7F"/>
              </a:solidFill>
              <a:cs typeface="+mn-cs"/>
            </a:endParaRPr>
          </a:p>
        </p:txBody>
      </p:sp>
      <p:sp>
        <p:nvSpPr>
          <p:cNvPr id="5" name="Rectangle 29"/>
          <p:cNvSpPr>
            <a:spLocks noChangeArrowheads="1"/>
          </p:cNvSpPr>
          <p:nvPr userDrawn="1"/>
        </p:nvSpPr>
        <p:spPr bwMode="auto">
          <a:xfrm>
            <a:off x="44450" y="6338888"/>
            <a:ext cx="9144000" cy="354012"/>
          </a:xfrm>
          <a:prstGeom prst="rect">
            <a:avLst/>
          </a:prstGeom>
          <a:noFill/>
          <a:ln w="9525">
            <a:noFill/>
            <a:miter lim="800000"/>
            <a:headEnd/>
            <a:tailEnd/>
          </a:ln>
        </p:spPr>
        <p:txBody>
          <a:bodyPr wrap="none" lIns="0" anchor="b"/>
          <a:lstStyle/>
          <a:p>
            <a:pPr algn="ctr">
              <a:defRPr/>
            </a:pPr>
            <a:fld id="{18E6A183-6AAB-47DD-B94F-CC92A15A82EB}" type="slidenum">
              <a:rPr lang="es-ES" sz="800" u="none">
                <a:solidFill>
                  <a:srgbClr val="BFBFBF"/>
                </a:solidFill>
                <a:cs typeface="+mn-cs"/>
              </a:rPr>
              <a:pPr algn="ctr">
                <a:defRPr/>
              </a:pPr>
              <a:t>‹Nº›</a:t>
            </a:fld>
            <a:endParaRPr lang="es-ES" sz="800" u="none" dirty="0">
              <a:solidFill>
                <a:srgbClr val="BFBFBF"/>
              </a:solidFill>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2" name="Picture 7" descr="foto1-template.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Rectangle 28"/>
          <p:cNvSpPr>
            <a:spLocks noChangeArrowheads="1"/>
          </p:cNvSpPr>
          <p:nvPr userDrawn="1"/>
        </p:nvSpPr>
        <p:spPr bwMode="auto">
          <a:xfrm>
            <a:off x="2260600" y="238125"/>
            <a:ext cx="6629400" cy="252413"/>
          </a:xfrm>
          <a:prstGeom prst="rect">
            <a:avLst/>
          </a:prstGeom>
          <a:noFill/>
          <a:ln w="9525">
            <a:noFill/>
            <a:miter lim="800000"/>
            <a:headEnd/>
            <a:tailEnd/>
          </a:ln>
        </p:spPr>
        <p:txBody>
          <a:bodyPr lIns="0" anchor="b"/>
          <a:lstStyle/>
          <a:p>
            <a:pPr algn="r">
              <a:defRPr/>
            </a:pPr>
            <a:endParaRPr lang="es-ES" sz="800" u="none" dirty="0">
              <a:solidFill>
                <a:srgbClr val="A6A6A6"/>
              </a:solidFill>
              <a:cs typeface="+mn-cs"/>
            </a:endParaRPr>
          </a:p>
        </p:txBody>
      </p:sp>
      <p:sp>
        <p:nvSpPr>
          <p:cNvPr id="4" name="Rectangle 29"/>
          <p:cNvSpPr>
            <a:spLocks noChangeArrowheads="1"/>
          </p:cNvSpPr>
          <p:nvPr userDrawn="1"/>
        </p:nvSpPr>
        <p:spPr bwMode="auto">
          <a:xfrm>
            <a:off x="8001000" y="6624638"/>
            <a:ext cx="998538" cy="215900"/>
          </a:xfrm>
          <a:prstGeom prst="rect">
            <a:avLst/>
          </a:prstGeom>
          <a:noFill/>
          <a:ln w="9525">
            <a:noFill/>
            <a:miter lim="800000"/>
            <a:headEnd/>
            <a:tailEnd/>
          </a:ln>
        </p:spPr>
        <p:txBody>
          <a:bodyPr wrap="none" lIns="0" anchor="b"/>
          <a:lstStyle/>
          <a:p>
            <a:pPr>
              <a:defRPr/>
            </a:pPr>
            <a:endParaRPr lang="es-ES" sz="800" u="none" dirty="0">
              <a:solidFill>
                <a:srgbClr val="7F7F7F"/>
              </a:solidFill>
              <a:cs typeface="+mn-cs"/>
            </a:endParaRPr>
          </a:p>
        </p:txBody>
      </p:sp>
      <p:sp>
        <p:nvSpPr>
          <p:cNvPr id="5" name="Rectangle 29"/>
          <p:cNvSpPr>
            <a:spLocks noChangeArrowheads="1"/>
          </p:cNvSpPr>
          <p:nvPr userDrawn="1"/>
        </p:nvSpPr>
        <p:spPr bwMode="auto">
          <a:xfrm>
            <a:off x="44450" y="6338888"/>
            <a:ext cx="9144000" cy="354012"/>
          </a:xfrm>
          <a:prstGeom prst="rect">
            <a:avLst/>
          </a:prstGeom>
          <a:noFill/>
          <a:ln w="9525">
            <a:noFill/>
            <a:miter lim="800000"/>
            <a:headEnd/>
            <a:tailEnd/>
          </a:ln>
        </p:spPr>
        <p:txBody>
          <a:bodyPr wrap="none" lIns="0" anchor="b"/>
          <a:lstStyle/>
          <a:p>
            <a:pPr algn="ctr">
              <a:defRPr/>
            </a:pPr>
            <a:fld id="{FF66F8A2-BCE2-4B34-8DCC-469C22F3ACA9}" type="slidenum">
              <a:rPr lang="es-ES" sz="800" u="none">
                <a:solidFill>
                  <a:srgbClr val="BFBFBF"/>
                </a:solidFill>
                <a:cs typeface="+mn-cs"/>
              </a:rPr>
              <a:pPr algn="ctr">
                <a:defRPr/>
              </a:pPr>
              <a:t>‹Nº›</a:t>
            </a:fld>
            <a:endParaRPr lang="es-ES" sz="800" u="none" dirty="0">
              <a:solidFill>
                <a:srgbClr val="BFBFBF"/>
              </a:solidFill>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Picture 5" descr="foto2-template.jpg"/>
          <p:cNvPicPr>
            <a:picLocks noChangeAspect="1"/>
          </p:cNvPicPr>
          <p:nvPr userDrawn="1"/>
        </p:nvPicPr>
        <p:blipFill>
          <a:blip r:embed="rId2"/>
          <a:srcRect/>
          <a:stretch>
            <a:fillRect/>
          </a:stretch>
        </p:blipFill>
        <p:spPr bwMode="auto">
          <a:xfrm>
            <a:off x="1588" y="0"/>
            <a:ext cx="9140825" cy="6858000"/>
          </a:xfrm>
          <a:prstGeom prst="rect">
            <a:avLst/>
          </a:prstGeom>
          <a:noFill/>
          <a:ln w="9525">
            <a:noFill/>
            <a:miter lim="800000"/>
            <a:headEnd/>
            <a:tailEnd/>
          </a:ln>
        </p:spPr>
      </p:pic>
      <p:sp>
        <p:nvSpPr>
          <p:cNvPr id="3" name="Rectangle 29"/>
          <p:cNvSpPr>
            <a:spLocks noChangeArrowheads="1"/>
          </p:cNvSpPr>
          <p:nvPr userDrawn="1"/>
        </p:nvSpPr>
        <p:spPr bwMode="auto">
          <a:xfrm>
            <a:off x="8001000" y="6624638"/>
            <a:ext cx="998538" cy="215900"/>
          </a:xfrm>
          <a:prstGeom prst="rect">
            <a:avLst/>
          </a:prstGeom>
          <a:noFill/>
          <a:ln w="9525">
            <a:noFill/>
            <a:miter lim="800000"/>
            <a:headEnd/>
            <a:tailEnd/>
          </a:ln>
        </p:spPr>
        <p:txBody>
          <a:bodyPr wrap="none" lIns="0" anchor="b"/>
          <a:lstStyle/>
          <a:p>
            <a:pPr>
              <a:defRPr/>
            </a:pPr>
            <a:endParaRPr lang="es-ES" sz="800" u="none" dirty="0">
              <a:solidFill>
                <a:srgbClr val="7F7F7F"/>
              </a:solidFill>
              <a:cs typeface="+mn-cs"/>
            </a:endParaRPr>
          </a:p>
        </p:txBody>
      </p:sp>
      <p:sp>
        <p:nvSpPr>
          <p:cNvPr id="4" name="Rectangle 29"/>
          <p:cNvSpPr>
            <a:spLocks noChangeArrowheads="1"/>
          </p:cNvSpPr>
          <p:nvPr userDrawn="1"/>
        </p:nvSpPr>
        <p:spPr bwMode="auto">
          <a:xfrm>
            <a:off x="44450" y="6338888"/>
            <a:ext cx="9144000" cy="354012"/>
          </a:xfrm>
          <a:prstGeom prst="rect">
            <a:avLst/>
          </a:prstGeom>
          <a:noFill/>
          <a:ln w="9525">
            <a:noFill/>
            <a:miter lim="800000"/>
            <a:headEnd/>
            <a:tailEnd/>
          </a:ln>
        </p:spPr>
        <p:txBody>
          <a:bodyPr wrap="none" lIns="0" anchor="b"/>
          <a:lstStyle/>
          <a:p>
            <a:pPr algn="ctr">
              <a:defRPr/>
            </a:pPr>
            <a:fld id="{B433BDAB-36A1-45BA-91F6-5358E3E7B7BA}" type="slidenum">
              <a:rPr lang="es-ES" sz="800" u="none">
                <a:solidFill>
                  <a:srgbClr val="BFBFBF"/>
                </a:solidFill>
                <a:cs typeface="+mn-cs"/>
              </a:rPr>
              <a:pPr algn="ctr">
                <a:defRPr/>
              </a:pPr>
              <a:t>‹Nº›</a:t>
            </a:fld>
            <a:endParaRPr lang="es-ES" sz="800" u="none" dirty="0">
              <a:solidFill>
                <a:srgbClr val="BFBFBF"/>
              </a:solidFill>
              <a:cs typeface="+mn-cs"/>
            </a:endParaRPr>
          </a:p>
        </p:txBody>
      </p:sp>
      <p:sp>
        <p:nvSpPr>
          <p:cNvPr id="5" name="Rectangle 28"/>
          <p:cNvSpPr>
            <a:spLocks noChangeArrowheads="1"/>
          </p:cNvSpPr>
          <p:nvPr userDrawn="1"/>
        </p:nvSpPr>
        <p:spPr bwMode="auto">
          <a:xfrm>
            <a:off x="2260600" y="238125"/>
            <a:ext cx="6629400" cy="252413"/>
          </a:xfrm>
          <a:prstGeom prst="rect">
            <a:avLst/>
          </a:prstGeom>
          <a:noFill/>
          <a:ln w="9525">
            <a:noFill/>
            <a:miter lim="800000"/>
            <a:headEnd/>
            <a:tailEnd/>
          </a:ln>
        </p:spPr>
        <p:txBody>
          <a:bodyPr lIns="0" anchor="b"/>
          <a:lstStyle/>
          <a:p>
            <a:pPr algn="r">
              <a:defRPr/>
            </a:pPr>
            <a:endParaRPr lang="es-ES" sz="800" u="none" dirty="0">
              <a:solidFill>
                <a:srgbClr val="A6A6A6"/>
              </a:solidFill>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pSp>
        <p:nvGrpSpPr>
          <p:cNvPr id="2" name="Group 14"/>
          <p:cNvGrpSpPr>
            <a:grpSpLocks/>
          </p:cNvGrpSpPr>
          <p:nvPr userDrawn="1"/>
        </p:nvGrpSpPr>
        <p:grpSpPr bwMode="auto">
          <a:xfrm>
            <a:off x="0" y="0"/>
            <a:ext cx="9144000" cy="6858000"/>
            <a:chOff x="0" y="0"/>
            <a:chExt cx="9144000" cy="6858000"/>
          </a:xfrm>
        </p:grpSpPr>
        <p:sp>
          <p:nvSpPr>
            <p:cNvPr id="3" name="Rectangle 2"/>
            <p:cNvSpPr>
              <a:spLocks noChangeArrowheads="1"/>
            </p:cNvSpPr>
            <p:nvPr/>
          </p:nvSpPr>
          <p:spPr bwMode="auto">
            <a:xfrm>
              <a:off x="0" y="0"/>
              <a:ext cx="9144000" cy="6858000"/>
            </a:xfrm>
            <a:prstGeom prst="rect">
              <a:avLst/>
            </a:prstGeom>
            <a:solidFill>
              <a:schemeClr val="tx1">
                <a:alpha val="20000"/>
              </a:schemeClr>
            </a:solidFill>
            <a:ln w="9525">
              <a:noFill/>
              <a:round/>
              <a:headEnd/>
              <a:tailEnd/>
            </a:ln>
          </p:spPr>
          <p:txBody>
            <a:bodyPr/>
            <a:lstStyle/>
            <a:p>
              <a:pPr>
                <a:defRPr/>
              </a:pPr>
              <a:endParaRPr lang="es-ES_tradnl" dirty="0">
                <a:cs typeface="+mn-cs"/>
              </a:endParaRPr>
            </a:p>
          </p:txBody>
        </p:sp>
        <p:pic>
          <p:nvPicPr>
            <p:cNvPr id="4" name="Picture 3" descr="foto-03-03.pn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4" descr="gradient-02.png"/>
            <p:cNvPicPr>
              <a:picLocks noChangeAspect="1"/>
            </p:cNvPicPr>
            <p:nvPr userDrawn="1"/>
          </p:nvPicPr>
          <p:blipFill>
            <a:blip r:embed="rId3"/>
            <a:srcRect/>
            <a:stretch>
              <a:fillRect/>
            </a:stretch>
          </p:blipFill>
          <p:spPr bwMode="auto">
            <a:xfrm>
              <a:off x="0" y="0"/>
              <a:ext cx="9139774" cy="6858000"/>
            </a:xfrm>
            <a:prstGeom prst="rect">
              <a:avLst/>
            </a:prstGeom>
            <a:noFill/>
            <a:ln w="9525">
              <a:noFill/>
              <a:miter lim="800000"/>
              <a:headEnd/>
              <a:tailEnd/>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 name="Picture 1" descr="NEGREFINAL1.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2.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39" r:id="rId8"/>
    <p:sldLayoutId id="2147483947" r:id="rId9"/>
    <p:sldLayoutId id="2147483948" r:id="rId10"/>
    <p:sldLayoutId id="2147483949" r:id="rId11"/>
    <p:sldLayoutId id="2147483950" r:id="rId12"/>
    <p:sldLayoutId id="2147483951" r:id="rId13"/>
    <p:sldLayoutId id="2147483952" r:id="rId14"/>
    <p:sldLayoutId id="2147483953" r:id="rId15"/>
  </p:sldLayoutIdLst>
  <p:timing>
    <p:tnLst>
      <p:par>
        <p:cTn id="1" dur="indefinite" restart="never" nodeType="tmRoot"/>
      </p:par>
    </p:tnLst>
  </p:timing>
  <p:hf sldNum="0" hdr="0" ftr="0"/>
  <p:txStyles>
    <p:titleStyle>
      <a:lvl1pPr algn="ctr" rtl="0" eaLnBrk="0" fontAlgn="base" hangingPunct="0">
        <a:spcBef>
          <a:spcPct val="0"/>
        </a:spcBef>
        <a:spcAft>
          <a:spcPct val="0"/>
        </a:spcAft>
        <a:defRPr sz="4400">
          <a:solidFill>
            <a:schemeClr val="tx2"/>
          </a:solidFill>
          <a:latin typeface="+mj-lt"/>
          <a:ea typeface="ＭＳ Ｐゴシック" charset="0"/>
          <a:cs typeface="Geneva" pitchFamily="-65" charset="-128"/>
        </a:defRPr>
      </a:lvl1pPr>
      <a:lvl2pPr algn="ctr" rtl="0" eaLnBrk="0" fontAlgn="base" hangingPunct="0">
        <a:spcBef>
          <a:spcPct val="0"/>
        </a:spcBef>
        <a:spcAft>
          <a:spcPct val="0"/>
        </a:spcAft>
        <a:defRPr sz="4400">
          <a:solidFill>
            <a:schemeClr val="tx2"/>
          </a:solidFill>
          <a:latin typeface="Arial" charset="0"/>
          <a:ea typeface="ＭＳ Ｐゴシック" charset="0"/>
          <a:cs typeface="Geneva" pitchFamily="-65" charset="-128"/>
        </a:defRPr>
      </a:lvl2pPr>
      <a:lvl3pPr algn="ctr" rtl="0" eaLnBrk="0" fontAlgn="base" hangingPunct="0">
        <a:spcBef>
          <a:spcPct val="0"/>
        </a:spcBef>
        <a:spcAft>
          <a:spcPct val="0"/>
        </a:spcAft>
        <a:defRPr sz="4400">
          <a:solidFill>
            <a:schemeClr val="tx2"/>
          </a:solidFill>
          <a:latin typeface="Arial" charset="0"/>
          <a:ea typeface="ＭＳ Ｐゴシック" charset="0"/>
          <a:cs typeface="Geneva" pitchFamily="-65" charset="-128"/>
        </a:defRPr>
      </a:lvl3pPr>
      <a:lvl4pPr algn="ctr" rtl="0" eaLnBrk="0" fontAlgn="base" hangingPunct="0">
        <a:spcBef>
          <a:spcPct val="0"/>
        </a:spcBef>
        <a:spcAft>
          <a:spcPct val="0"/>
        </a:spcAft>
        <a:defRPr sz="4400">
          <a:solidFill>
            <a:schemeClr val="tx2"/>
          </a:solidFill>
          <a:latin typeface="Arial" charset="0"/>
          <a:ea typeface="ＭＳ Ｐゴシック" charset="0"/>
          <a:cs typeface="Geneva" pitchFamily="-65" charset="-128"/>
        </a:defRPr>
      </a:lvl4pPr>
      <a:lvl5pPr algn="ctr" rtl="0" eaLnBrk="0" fontAlgn="base" hangingPunct="0">
        <a:spcBef>
          <a:spcPct val="0"/>
        </a:spcBef>
        <a:spcAft>
          <a:spcPct val="0"/>
        </a:spcAft>
        <a:defRPr sz="4400">
          <a:solidFill>
            <a:schemeClr val="tx2"/>
          </a:solidFill>
          <a:latin typeface="Arial" charset="0"/>
          <a:ea typeface="ＭＳ Ｐゴシック" charset="0"/>
          <a:cs typeface="Geneva" pitchFamily="-65"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Geneva"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Geneva" charset="-128"/>
          <a:cs typeface="Geneva"/>
        </a:defRPr>
      </a:lvl2pPr>
      <a:lvl3pPr marL="1143000" indent="-228600" algn="l" rtl="0" eaLnBrk="0" fontAlgn="base" hangingPunct="0">
        <a:spcBef>
          <a:spcPct val="20000"/>
        </a:spcBef>
        <a:spcAft>
          <a:spcPct val="0"/>
        </a:spcAft>
        <a:buChar char="•"/>
        <a:defRPr sz="2400">
          <a:solidFill>
            <a:schemeClr val="tx1"/>
          </a:solidFill>
          <a:latin typeface="+mn-lt"/>
          <a:ea typeface="Geneva" charset="-128"/>
          <a:cs typeface="Geneva"/>
        </a:defRPr>
      </a:lvl3pPr>
      <a:lvl4pPr marL="1600200" indent="-228600" algn="l" rtl="0" eaLnBrk="0" fontAlgn="base" hangingPunct="0">
        <a:spcBef>
          <a:spcPct val="20000"/>
        </a:spcBef>
        <a:spcAft>
          <a:spcPct val="0"/>
        </a:spcAft>
        <a:buChar char="–"/>
        <a:defRPr sz="2000">
          <a:solidFill>
            <a:schemeClr val="tx1"/>
          </a:solidFill>
          <a:latin typeface="+mn-lt"/>
          <a:ea typeface="Geneva" charset="-128"/>
          <a:cs typeface="Geneva"/>
        </a:defRPr>
      </a:lvl4pPr>
      <a:lvl5pPr marL="2057400" indent="-228600" algn="l" rtl="0" eaLnBrk="0" fontAlgn="base" hangingPunct="0">
        <a:spcBef>
          <a:spcPct val="20000"/>
        </a:spcBef>
        <a:spcAft>
          <a:spcPct val="0"/>
        </a:spcAft>
        <a:buChar char="»"/>
        <a:defRPr sz="2000">
          <a:solidFill>
            <a:schemeClr val="tx1"/>
          </a:solidFill>
          <a:latin typeface="+mn-lt"/>
          <a:ea typeface="Geneva" charset="-128"/>
          <a:cs typeface="Geneva"/>
        </a:defRPr>
      </a:lvl5pPr>
      <a:lvl6pPr marL="2514600" indent="-228600" algn="l" rtl="0" fontAlgn="base">
        <a:spcBef>
          <a:spcPct val="20000"/>
        </a:spcBef>
        <a:spcAft>
          <a:spcPct val="0"/>
        </a:spcAft>
        <a:buChar char="»"/>
        <a:defRPr sz="2000">
          <a:solidFill>
            <a:schemeClr val="tx1"/>
          </a:solidFill>
          <a:latin typeface="+mn-lt"/>
          <a:ea typeface="Geneva" charset="-128"/>
        </a:defRPr>
      </a:lvl6pPr>
      <a:lvl7pPr marL="2971800" indent="-228600" algn="l" rtl="0" fontAlgn="base">
        <a:spcBef>
          <a:spcPct val="20000"/>
        </a:spcBef>
        <a:spcAft>
          <a:spcPct val="0"/>
        </a:spcAft>
        <a:buChar char="»"/>
        <a:defRPr sz="2000">
          <a:solidFill>
            <a:schemeClr val="tx1"/>
          </a:solidFill>
          <a:latin typeface="+mn-lt"/>
          <a:ea typeface="Geneva" charset="-128"/>
        </a:defRPr>
      </a:lvl7pPr>
      <a:lvl8pPr marL="3429000" indent="-228600" algn="l" rtl="0" fontAlgn="base">
        <a:spcBef>
          <a:spcPct val="20000"/>
        </a:spcBef>
        <a:spcAft>
          <a:spcPct val="0"/>
        </a:spcAft>
        <a:buChar char="»"/>
        <a:defRPr sz="2000">
          <a:solidFill>
            <a:schemeClr val="tx1"/>
          </a:solidFill>
          <a:latin typeface="+mn-lt"/>
          <a:ea typeface="Geneva" charset="-128"/>
        </a:defRPr>
      </a:lvl8pPr>
      <a:lvl9pPr marL="3886200" indent="-228600" algn="l" rtl="0" fontAlgn="base">
        <a:spcBef>
          <a:spcPct val="20000"/>
        </a:spcBef>
        <a:spcAft>
          <a:spcPct val="0"/>
        </a:spcAft>
        <a:buChar char="»"/>
        <a:defRPr sz="2000">
          <a:solidFill>
            <a:schemeClr val="tx1"/>
          </a:solidFill>
          <a:latin typeface="+mn-lt"/>
          <a:ea typeface="Geneva" charset="-128"/>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6858000"/>
          </a:xfrm>
          <a:custGeom>
            <a:avLst/>
            <a:gdLst/>
            <a:ahLst/>
            <a:cxnLst/>
            <a:rect l="l" t="t" r="r" b="b"/>
            <a:pathLst>
              <a:path w="12192000" h="6858000">
                <a:moveTo>
                  <a:pt x="12192000" y="0"/>
                </a:moveTo>
                <a:lnTo>
                  <a:pt x="0" y="0"/>
                </a:lnTo>
                <a:lnTo>
                  <a:pt x="0" y="6857999"/>
                </a:lnTo>
                <a:lnTo>
                  <a:pt x="12192000" y="6857999"/>
                </a:lnTo>
                <a:lnTo>
                  <a:pt x="12192000" y="0"/>
                </a:lnTo>
                <a:close/>
              </a:path>
            </a:pathLst>
          </a:custGeom>
          <a:solidFill>
            <a:srgbClr val="00338D"/>
          </a:solidFill>
        </p:spPr>
        <p:txBody>
          <a:bodyPr wrap="square" lIns="0" tIns="0" rIns="0" bIns="0" rtlCol="0"/>
          <a:lstStyle/>
          <a:p>
            <a:endParaRPr sz="1800"/>
          </a:p>
        </p:txBody>
      </p:sp>
      <p:sp>
        <p:nvSpPr>
          <p:cNvPr id="2" name="Holder 2"/>
          <p:cNvSpPr>
            <a:spLocks noGrp="1"/>
          </p:cNvSpPr>
          <p:nvPr>
            <p:ph type="title"/>
          </p:nvPr>
        </p:nvSpPr>
        <p:spPr>
          <a:xfrm>
            <a:off x="6330596" y="-30299"/>
            <a:ext cx="1830705" cy="546303"/>
          </a:xfrm>
          <a:prstGeom prst="rect">
            <a:avLst/>
          </a:prstGeom>
        </p:spPr>
        <p:txBody>
          <a:bodyPr wrap="square" lIns="0" tIns="0" rIns="0" bIns="0">
            <a:spAutoFit/>
          </a:bodyPr>
          <a:lstStyle>
            <a:lvl1pPr>
              <a:defRPr sz="3550" b="1" i="0">
                <a:solidFill>
                  <a:srgbClr val="4B4A48"/>
                </a:solidFill>
                <a:latin typeface="Trebuchet MS"/>
                <a:cs typeface="Trebuchet MS"/>
              </a:defRPr>
            </a:lvl1pPr>
          </a:lstStyle>
          <a:p>
            <a:endParaRPr/>
          </a:p>
        </p:txBody>
      </p:sp>
      <p:sp>
        <p:nvSpPr>
          <p:cNvPr id="3" name="Holder 3"/>
          <p:cNvSpPr>
            <a:spLocks noGrp="1"/>
          </p:cNvSpPr>
          <p:nvPr>
            <p:ph type="body" idx="1"/>
          </p:nvPr>
        </p:nvSpPr>
        <p:spPr>
          <a:xfrm>
            <a:off x="457200" y="1577340"/>
            <a:ext cx="82296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7896768" y="6450855"/>
            <a:ext cx="1059656" cy="415498"/>
          </a:xfrm>
          <a:prstGeom prst="rect">
            <a:avLst/>
          </a:prstGeom>
        </p:spPr>
        <p:txBody>
          <a:bodyPr wrap="square" lIns="0" tIns="0" rIns="0" bIns="0">
            <a:spAutoFit/>
          </a:bodyPr>
          <a:lstStyle>
            <a:lvl1pPr>
              <a:defRPr sz="1350" b="0" i="0">
                <a:solidFill>
                  <a:schemeClr val="bg1"/>
                </a:solidFill>
                <a:latin typeface="Carlito"/>
                <a:cs typeface="Carlito"/>
              </a:defRPr>
            </a:lvl1pPr>
          </a:lstStyle>
          <a:p>
            <a:pPr marL="9525">
              <a:spcBef>
                <a:spcPts val="8"/>
              </a:spcBef>
            </a:pPr>
            <a:r>
              <a:rPr lang="eu-ES" spc="-4" smtClean="0"/>
              <a:t>CRUE </a:t>
            </a:r>
            <a:r>
              <a:rPr lang="eu-ES" smtClean="0"/>
              <a:t>-</a:t>
            </a:r>
            <a:r>
              <a:rPr lang="eu-ES" spc="-60" smtClean="0"/>
              <a:t> </a:t>
            </a:r>
            <a:r>
              <a:rPr lang="eu-ES" spc="-4" smtClean="0"/>
              <a:t>REBIUN</a:t>
            </a:r>
            <a:endParaRPr lang="eu-ES" spc="-4" dirty="0"/>
          </a:p>
        </p:txBody>
      </p:sp>
      <p:sp>
        <p:nvSpPr>
          <p:cNvPr id="5" name="Holder 5"/>
          <p:cNvSpPr>
            <a:spLocks noGrp="1"/>
          </p:cNvSpPr>
          <p:nvPr>
            <p:ph type="dt" sz="half" idx="6"/>
          </p:nvPr>
        </p:nvSpPr>
        <p:spPr>
          <a:xfrm>
            <a:off x="59054" y="6423424"/>
            <a:ext cx="3146108" cy="415498"/>
          </a:xfrm>
          <a:prstGeom prst="rect">
            <a:avLst/>
          </a:prstGeom>
        </p:spPr>
        <p:txBody>
          <a:bodyPr wrap="square" lIns="0" tIns="0" rIns="0" bIns="0">
            <a:spAutoFit/>
          </a:bodyPr>
          <a:lstStyle>
            <a:lvl1pPr>
              <a:defRPr sz="1350" b="0" i="0">
                <a:solidFill>
                  <a:schemeClr val="bg1"/>
                </a:solidFill>
                <a:latin typeface="Carlito"/>
                <a:cs typeface="Carlito"/>
              </a:defRPr>
            </a:lvl1pPr>
          </a:lstStyle>
          <a:p>
            <a:pPr marL="9525">
              <a:spcBef>
                <a:spcPts val="8"/>
              </a:spcBef>
            </a:pPr>
            <a:r>
              <a:rPr lang="es-ES" spc="-11" smtClean="0"/>
              <a:t>Workshop </a:t>
            </a:r>
            <a:r>
              <a:rPr lang="es-ES" smtClean="0"/>
              <a:t>León: 25,26 y 27 </a:t>
            </a:r>
            <a:r>
              <a:rPr lang="es-ES" spc="-8" smtClean="0"/>
              <a:t>Septiembre</a:t>
            </a:r>
            <a:r>
              <a:rPr lang="es-ES" spc="8" smtClean="0"/>
              <a:t> </a:t>
            </a:r>
            <a:r>
              <a:rPr lang="es-ES" smtClean="0"/>
              <a:t>2019</a:t>
            </a:r>
            <a:endParaRPr lang="es-ES" dirty="0"/>
          </a:p>
        </p:txBody>
      </p:sp>
      <p:sp>
        <p:nvSpPr>
          <p:cNvPr id="6" name="Holder 6"/>
          <p:cNvSpPr>
            <a:spLocks noGrp="1"/>
          </p:cNvSpPr>
          <p:nvPr>
            <p:ph type="sldNum" sz="quarter" idx="7"/>
          </p:nvPr>
        </p:nvSpPr>
        <p:spPr>
          <a:xfrm>
            <a:off x="6583680" y="6377940"/>
            <a:ext cx="2103120" cy="3693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2687973699"/>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Lst>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0.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hyperlink" Target="http://hdl.handle.net/10609/29321"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hyperlink" Target="mailto:tperezgarcia4@uoc.edu" TargetMode="External"/><Relationship Id="rId4" Type="http://schemas.openxmlformats.org/officeDocument/2006/relationships/hyperlink" Target="mailto:crieraq@uoc.edu"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0.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857250"/>
            <a:ext cx="9144000" cy="5143976"/>
          </a:xfrm>
          <a:custGeom>
            <a:avLst/>
            <a:gdLst/>
            <a:ahLst/>
            <a:cxnLst/>
            <a:rect l="l" t="t" r="r" b="b"/>
            <a:pathLst>
              <a:path w="12192000" h="6858634">
                <a:moveTo>
                  <a:pt x="12192000" y="0"/>
                </a:moveTo>
                <a:lnTo>
                  <a:pt x="0" y="0"/>
                </a:lnTo>
                <a:lnTo>
                  <a:pt x="0" y="6858012"/>
                </a:lnTo>
                <a:lnTo>
                  <a:pt x="12192000" y="6858012"/>
                </a:lnTo>
                <a:lnTo>
                  <a:pt x="12192000" y="0"/>
                </a:lnTo>
                <a:close/>
              </a:path>
            </a:pathLst>
          </a:custGeom>
          <a:solidFill>
            <a:srgbClr val="BFBBB4"/>
          </a:solidFill>
        </p:spPr>
        <p:txBody>
          <a:bodyPr wrap="square" lIns="0" tIns="0" rIns="0" bIns="0" rtlCol="0"/>
          <a:lstStyle/>
          <a:p>
            <a:pPr defTabSz="685800" fontAlgn="auto">
              <a:spcBef>
                <a:spcPts val="0"/>
              </a:spcBef>
              <a:spcAft>
                <a:spcPts val="0"/>
              </a:spcAft>
            </a:pPr>
            <a:endParaRPr sz="1350" u="none">
              <a:solidFill>
                <a:prstClr val="black"/>
              </a:solidFill>
              <a:latin typeface="Calibri"/>
              <a:ea typeface="+mn-ea"/>
              <a:cs typeface="+mn-cs"/>
            </a:endParaRPr>
          </a:p>
        </p:txBody>
      </p:sp>
      <p:sp>
        <p:nvSpPr>
          <p:cNvPr id="3" name="object 3"/>
          <p:cNvSpPr/>
          <p:nvPr/>
        </p:nvSpPr>
        <p:spPr>
          <a:xfrm>
            <a:off x="1" y="857250"/>
            <a:ext cx="5534025" cy="5143976"/>
          </a:xfrm>
          <a:custGeom>
            <a:avLst/>
            <a:gdLst/>
            <a:ahLst/>
            <a:cxnLst/>
            <a:rect l="l" t="t" r="r" b="b"/>
            <a:pathLst>
              <a:path w="7378700" h="6858634">
                <a:moveTo>
                  <a:pt x="7378101" y="0"/>
                </a:moveTo>
                <a:lnTo>
                  <a:pt x="6114223" y="0"/>
                </a:lnTo>
                <a:lnTo>
                  <a:pt x="3653242" y="5993565"/>
                </a:lnTo>
                <a:lnTo>
                  <a:pt x="1192278" y="0"/>
                </a:lnTo>
                <a:lnTo>
                  <a:pt x="0" y="0"/>
                </a:lnTo>
                <a:lnTo>
                  <a:pt x="0" y="2643949"/>
                </a:lnTo>
                <a:lnTo>
                  <a:pt x="1820721" y="6858015"/>
                </a:lnTo>
                <a:lnTo>
                  <a:pt x="5485750" y="6858015"/>
                </a:lnTo>
                <a:lnTo>
                  <a:pt x="7378101" y="2478151"/>
                </a:lnTo>
                <a:lnTo>
                  <a:pt x="7378101" y="0"/>
                </a:lnTo>
                <a:close/>
              </a:path>
            </a:pathLst>
          </a:custGeom>
          <a:solidFill>
            <a:srgbClr val="E7E4E1"/>
          </a:solidFill>
        </p:spPr>
        <p:txBody>
          <a:bodyPr wrap="square" lIns="0" tIns="0" rIns="0" bIns="0" rtlCol="0"/>
          <a:lstStyle/>
          <a:p>
            <a:pPr defTabSz="685800" fontAlgn="auto">
              <a:spcBef>
                <a:spcPts val="0"/>
              </a:spcBef>
              <a:spcAft>
                <a:spcPts val="0"/>
              </a:spcAft>
            </a:pPr>
            <a:endParaRPr sz="1350" u="none">
              <a:solidFill>
                <a:prstClr val="black"/>
              </a:solidFill>
              <a:latin typeface="Calibri"/>
              <a:ea typeface="+mn-ea"/>
              <a:cs typeface="+mn-cs"/>
            </a:endParaRPr>
          </a:p>
        </p:txBody>
      </p:sp>
      <p:sp>
        <p:nvSpPr>
          <p:cNvPr id="4" name="object 4"/>
          <p:cNvSpPr/>
          <p:nvPr/>
        </p:nvSpPr>
        <p:spPr>
          <a:xfrm>
            <a:off x="8236668" y="960033"/>
            <a:ext cx="34289" cy="868767"/>
          </a:xfrm>
          <a:custGeom>
            <a:avLst/>
            <a:gdLst/>
            <a:ahLst/>
            <a:cxnLst/>
            <a:rect l="l" t="t" r="r" b="b"/>
            <a:pathLst>
              <a:path w="67309" h="980440">
                <a:moveTo>
                  <a:pt x="67267" y="0"/>
                </a:moveTo>
                <a:lnTo>
                  <a:pt x="0" y="0"/>
                </a:lnTo>
                <a:lnTo>
                  <a:pt x="0" y="980428"/>
                </a:lnTo>
                <a:lnTo>
                  <a:pt x="67267" y="980428"/>
                </a:lnTo>
                <a:lnTo>
                  <a:pt x="67267" y="0"/>
                </a:lnTo>
                <a:close/>
              </a:path>
            </a:pathLst>
          </a:custGeom>
          <a:solidFill>
            <a:srgbClr val="4B4A48"/>
          </a:solidFill>
        </p:spPr>
        <p:txBody>
          <a:bodyPr wrap="square" lIns="0" tIns="0" rIns="0" bIns="0" rtlCol="0"/>
          <a:lstStyle/>
          <a:p>
            <a:pPr defTabSz="685800" fontAlgn="auto">
              <a:spcBef>
                <a:spcPts val="0"/>
              </a:spcBef>
              <a:spcAft>
                <a:spcPts val="0"/>
              </a:spcAft>
            </a:pPr>
            <a:endParaRPr sz="1350" u="none">
              <a:solidFill>
                <a:prstClr val="black"/>
              </a:solidFill>
              <a:latin typeface="Calibri"/>
              <a:ea typeface="+mn-ea"/>
              <a:cs typeface="+mn-cs"/>
            </a:endParaRPr>
          </a:p>
        </p:txBody>
      </p:sp>
      <p:sp>
        <p:nvSpPr>
          <p:cNvPr id="5" name="object 5"/>
          <p:cNvSpPr/>
          <p:nvPr/>
        </p:nvSpPr>
        <p:spPr>
          <a:xfrm>
            <a:off x="1262215" y="1911991"/>
            <a:ext cx="2967514" cy="2952750"/>
          </a:xfrm>
          <a:custGeom>
            <a:avLst/>
            <a:gdLst/>
            <a:ahLst/>
            <a:cxnLst/>
            <a:rect l="l" t="t" r="r" b="b"/>
            <a:pathLst>
              <a:path w="3956685" h="3937000">
                <a:moveTo>
                  <a:pt x="2651259" y="3924300"/>
                </a:moveTo>
                <a:lnTo>
                  <a:pt x="1932549" y="3924300"/>
                </a:lnTo>
                <a:lnTo>
                  <a:pt x="1990483" y="3937000"/>
                </a:lnTo>
                <a:lnTo>
                  <a:pt x="2600028" y="3937000"/>
                </a:lnTo>
                <a:lnTo>
                  <a:pt x="2651259" y="3924300"/>
                </a:lnTo>
                <a:close/>
              </a:path>
              <a:path w="3956685" h="3937000">
                <a:moveTo>
                  <a:pt x="2855594" y="3898900"/>
                </a:moveTo>
                <a:lnTo>
                  <a:pt x="1764122" y="3898900"/>
                </a:lnTo>
                <a:lnTo>
                  <a:pt x="1875512" y="3924300"/>
                </a:lnTo>
                <a:lnTo>
                  <a:pt x="2702460" y="3924300"/>
                </a:lnTo>
                <a:lnTo>
                  <a:pt x="2753603" y="3911600"/>
                </a:lnTo>
                <a:lnTo>
                  <a:pt x="2804657" y="3911600"/>
                </a:lnTo>
                <a:lnTo>
                  <a:pt x="2855594" y="3898900"/>
                </a:lnTo>
                <a:close/>
              </a:path>
              <a:path w="3956685" h="3937000">
                <a:moveTo>
                  <a:pt x="2413518" y="25400"/>
                </a:moveTo>
                <a:lnTo>
                  <a:pt x="1599211" y="25400"/>
                </a:lnTo>
                <a:lnTo>
                  <a:pt x="1457166" y="63500"/>
                </a:lnTo>
                <a:lnTo>
                  <a:pt x="1411018" y="63500"/>
                </a:lnTo>
                <a:lnTo>
                  <a:pt x="1320562" y="88900"/>
                </a:lnTo>
                <a:lnTo>
                  <a:pt x="1276269" y="114300"/>
                </a:lnTo>
                <a:lnTo>
                  <a:pt x="1147204" y="152400"/>
                </a:lnTo>
                <a:lnTo>
                  <a:pt x="1105477" y="177800"/>
                </a:lnTo>
                <a:lnTo>
                  <a:pt x="1064409" y="190500"/>
                </a:lnTo>
                <a:lnTo>
                  <a:pt x="1024007" y="215900"/>
                </a:lnTo>
                <a:lnTo>
                  <a:pt x="984277" y="228600"/>
                </a:lnTo>
                <a:lnTo>
                  <a:pt x="945226" y="254000"/>
                </a:lnTo>
                <a:lnTo>
                  <a:pt x="906860" y="266700"/>
                </a:lnTo>
                <a:lnTo>
                  <a:pt x="869188" y="292100"/>
                </a:lnTo>
                <a:lnTo>
                  <a:pt x="832214" y="317500"/>
                </a:lnTo>
                <a:lnTo>
                  <a:pt x="795947" y="342900"/>
                </a:lnTo>
                <a:lnTo>
                  <a:pt x="760393" y="368300"/>
                </a:lnTo>
                <a:lnTo>
                  <a:pt x="725558" y="393700"/>
                </a:lnTo>
                <a:lnTo>
                  <a:pt x="691449" y="419100"/>
                </a:lnTo>
                <a:lnTo>
                  <a:pt x="658074" y="444500"/>
                </a:lnTo>
                <a:lnTo>
                  <a:pt x="625439" y="469900"/>
                </a:lnTo>
                <a:lnTo>
                  <a:pt x="593551" y="495300"/>
                </a:lnTo>
                <a:lnTo>
                  <a:pt x="562416" y="533400"/>
                </a:lnTo>
                <a:lnTo>
                  <a:pt x="532041" y="558800"/>
                </a:lnTo>
                <a:lnTo>
                  <a:pt x="502433" y="596900"/>
                </a:lnTo>
                <a:lnTo>
                  <a:pt x="473600" y="622300"/>
                </a:lnTo>
                <a:lnTo>
                  <a:pt x="445546" y="660400"/>
                </a:lnTo>
                <a:lnTo>
                  <a:pt x="418281" y="685800"/>
                </a:lnTo>
                <a:lnTo>
                  <a:pt x="391809" y="723900"/>
                </a:lnTo>
                <a:lnTo>
                  <a:pt x="366138" y="749300"/>
                </a:lnTo>
                <a:lnTo>
                  <a:pt x="341275" y="787400"/>
                </a:lnTo>
                <a:lnTo>
                  <a:pt x="317226" y="825500"/>
                </a:lnTo>
                <a:lnTo>
                  <a:pt x="293998" y="863600"/>
                </a:lnTo>
                <a:lnTo>
                  <a:pt x="271599" y="901700"/>
                </a:lnTo>
                <a:lnTo>
                  <a:pt x="250034" y="939800"/>
                </a:lnTo>
                <a:lnTo>
                  <a:pt x="229310" y="977900"/>
                </a:lnTo>
                <a:lnTo>
                  <a:pt x="209435" y="1016000"/>
                </a:lnTo>
                <a:lnTo>
                  <a:pt x="190415" y="1054100"/>
                </a:lnTo>
                <a:lnTo>
                  <a:pt x="172257" y="1092200"/>
                </a:lnTo>
                <a:lnTo>
                  <a:pt x="154967" y="1130300"/>
                </a:lnTo>
                <a:lnTo>
                  <a:pt x="138553" y="1168400"/>
                </a:lnTo>
                <a:lnTo>
                  <a:pt x="123021" y="1219200"/>
                </a:lnTo>
                <a:lnTo>
                  <a:pt x="108378" y="1257300"/>
                </a:lnTo>
                <a:lnTo>
                  <a:pt x="94630" y="1295400"/>
                </a:lnTo>
                <a:lnTo>
                  <a:pt x="81785" y="1346200"/>
                </a:lnTo>
                <a:lnTo>
                  <a:pt x="69849" y="1384300"/>
                </a:lnTo>
                <a:lnTo>
                  <a:pt x="58829" y="1435100"/>
                </a:lnTo>
                <a:lnTo>
                  <a:pt x="48732" y="1473200"/>
                </a:lnTo>
                <a:lnTo>
                  <a:pt x="39564" y="1524000"/>
                </a:lnTo>
                <a:lnTo>
                  <a:pt x="31333" y="1562100"/>
                </a:lnTo>
                <a:lnTo>
                  <a:pt x="24044" y="1612900"/>
                </a:lnTo>
                <a:lnTo>
                  <a:pt x="17706" y="1663700"/>
                </a:lnTo>
                <a:lnTo>
                  <a:pt x="12324" y="1701800"/>
                </a:lnTo>
                <a:lnTo>
                  <a:pt x="7905" y="1752600"/>
                </a:lnTo>
                <a:lnTo>
                  <a:pt x="4456" y="1803400"/>
                </a:lnTo>
                <a:lnTo>
                  <a:pt x="1985" y="1854200"/>
                </a:lnTo>
                <a:lnTo>
                  <a:pt x="497" y="1905000"/>
                </a:lnTo>
                <a:lnTo>
                  <a:pt x="0" y="1955800"/>
                </a:lnTo>
                <a:lnTo>
                  <a:pt x="384" y="1993900"/>
                </a:lnTo>
                <a:lnTo>
                  <a:pt x="1540" y="2032000"/>
                </a:lnTo>
                <a:lnTo>
                  <a:pt x="3469" y="2082800"/>
                </a:lnTo>
                <a:lnTo>
                  <a:pt x="6173" y="2120900"/>
                </a:lnTo>
                <a:lnTo>
                  <a:pt x="9654" y="2159000"/>
                </a:lnTo>
                <a:lnTo>
                  <a:pt x="13913" y="2209800"/>
                </a:lnTo>
                <a:lnTo>
                  <a:pt x="18952" y="2247900"/>
                </a:lnTo>
                <a:lnTo>
                  <a:pt x="24773" y="2286000"/>
                </a:lnTo>
                <a:lnTo>
                  <a:pt x="31379" y="2324100"/>
                </a:lnTo>
                <a:lnTo>
                  <a:pt x="38770" y="2374900"/>
                </a:lnTo>
                <a:lnTo>
                  <a:pt x="46950" y="2413000"/>
                </a:lnTo>
                <a:lnTo>
                  <a:pt x="55918" y="2451100"/>
                </a:lnTo>
                <a:lnTo>
                  <a:pt x="65679" y="2489200"/>
                </a:lnTo>
                <a:lnTo>
                  <a:pt x="76232" y="2527300"/>
                </a:lnTo>
                <a:lnTo>
                  <a:pt x="87581" y="2565400"/>
                </a:lnTo>
                <a:lnTo>
                  <a:pt x="99727" y="2616200"/>
                </a:lnTo>
                <a:lnTo>
                  <a:pt x="112672" y="2654300"/>
                </a:lnTo>
                <a:lnTo>
                  <a:pt x="126417" y="2692400"/>
                </a:lnTo>
                <a:lnTo>
                  <a:pt x="140965" y="2730500"/>
                </a:lnTo>
                <a:lnTo>
                  <a:pt x="156317" y="2768600"/>
                </a:lnTo>
                <a:lnTo>
                  <a:pt x="172476" y="2806700"/>
                </a:lnTo>
                <a:lnTo>
                  <a:pt x="189443" y="2832100"/>
                </a:lnTo>
                <a:lnTo>
                  <a:pt x="207219" y="2870200"/>
                </a:lnTo>
                <a:lnTo>
                  <a:pt x="225808" y="2908300"/>
                </a:lnTo>
                <a:lnTo>
                  <a:pt x="245210" y="2946400"/>
                </a:lnTo>
                <a:lnTo>
                  <a:pt x="265428" y="2984500"/>
                </a:lnTo>
                <a:lnTo>
                  <a:pt x="286463" y="3009900"/>
                </a:lnTo>
                <a:lnTo>
                  <a:pt x="308317" y="3048000"/>
                </a:lnTo>
                <a:lnTo>
                  <a:pt x="330993" y="3086100"/>
                </a:lnTo>
                <a:lnTo>
                  <a:pt x="354491" y="3111500"/>
                </a:lnTo>
                <a:lnTo>
                  <a:pt x="378814" y="3149600"/>
                </a:lnTo>
                <a:lnTo>
                  <a:pt x="403964" y="3187700"/>
                </a:lnTo>
                <a:lnTo>
                  <a:pt x="429942" y="3213100"/>
                </a:lnTo>
                <a:lnTo>
                  <a:pt x="456751" y="3251200"/>
                </a:lnTo>
                <a:lnTo>
                  <a:pt x="484392" y="3276600"/>
                </a:lnTo>
                <a:lnTo>
                  <a:pt x="512867" y="3302000"/>
                </a:lnTo>
                <a:lnTo>
                  <a:pt x="542178" y="3340100"/>
                </a:lnTo>
                <a:lnTo>
                  <a:pt x="572326" y="3365500"/>
                </a:lnTo>
                <a:lnTo>
                  <a:pt x="603314" y="3390900"/>
                </a:lnTo>
                <a:lnTo>
                  <a:pt x="635144" y="3416300"/>
                </a:lnTo>
                <a:lnTo>
                  <a:pt x="667816" y="3454400"/>
                </a:lnTo>
                <a:lnTo>
                  <a:pt x="701334" y="3479800"/>
                </a:lnTo>
                <a:lnTo>
                  <a:pt x="735699" y="3505200"/>
                </a:lnTo>
                <a:lnTo>
                  <a:pt x="770913" y="3530600"/>
                </a:lnTo>
                <a:lnTo>
                  <a:pt x="806978" y="3556000"/>
                </a:lnTo>
                <a:lnTo>
                  <a:pt x="843895" y="3581400"/>
                </a:lnTo>
                <a:lnTo>
                  <a:pt x="881666" y="3594100"/>
                </a:lnTo>
                <a:lnTo>
                  <a:pt x="920294" y="3619500"/>
                </a:lnTo>
                <a:lnTo>
                  <a:pt x="959780" y="3644900"/>
                </a:lnTo>
                <a:lnTo>
                  <a:pt x="1000125" y="3670300"/>
                </a:lnTo>
                <a:lnTo>
                  <a:pt x="1041333" y="3683000"/>
                </a:lnTo>
                <a:lnTo>
                  <a:pt x="1083404" y="3708400"/>
                </a:lnTo>
                <a:lnTo>
                  <a:pt x="1126341" y="3721100"/>
                </a:lnTo>
                <a:lnTo>
                  <a:pt x="1170145" y="3746500"/>
                </a:lnTo>
                <a:lnTo>
                  <a:pt x="1214818" y="3759200"/>
                </a:lnTo>
                <a:lnTo>
                  <a:pt x="1260363" y="3784600"/>
                </a:lnTo>
                <a:lnTo>
                  <a:pt x="1306780" y="3797300"/>
                </a:lnTo>
                <a:lnTo>
                  <a:pt x="1501216" y="3848100"/>
                </a:lnTo>
                <a:lnTo>
                  <a:pt x="1709766" y="3898900"/>
                </a:lnTo>
                <a:lnTo>
                  <a:pt x="2906385" y="3898900"/>
                </a:lnTo>
                <a:lnTo>
                  <a:pt x="3057581" y="3860800"/>
                </a:lnTo>
                <a:lnTo>
                  <a:pt x="3107491" y="3860800"/>
                </a:lnTo>
                <a:lnTo>
                  <a:pt x="3399758" y="3784600"/>
                </a:lnTo>
                <a:lnTo>
                  <a:pt x="3446997" y="3759200"/>
                </a:lnTo>
                <a:lnTo>
                  <a:pt x="3585601" y="3721100"/>
                </a:lnTo>
                <a:lnTo>
                  <a:pt x="3630668" y="3695700"/>
                </a:lnTo>
                <a:lnTo>
                  <a:pt x="3675118" y="3683000"/>
                </a:lnTo>
                <a:lnTo>
                  <a:pt x="3718923" y="3657600"/>
                </a:lnTo>
                <a:lnTo>
                  <a:pt x="3762053" y="3644900"/>
                </a:lnTo>
                <a:lnTo>
                  <a:pt x="3804478" y="3619500"/>
                </a:lnTo>
                <a:lnTo>
                  <a:pt x="3846169" y="3606800"/>
                </a:lnTo>
                <a:lnTo>
                  <a:pt x="3714419" y="3365500"/>
                </a:lnTo>
                <a:lnTo>
                  <a:pt x="2220181" y="3365500"/>
                </a:lnTo>
                <a:lnTo>
                  <a:pt x="2164399" y="3352800"/>
                </a:lnTo>
                <a:lnTo>
                  <a:pt x="2109687" y="3352800"/>
                </a:lnTo>
                <a:lnTo>
                  <a:pt x="2056056" y="3340100"/>
                </a:lnTo>
                <a:lnTo>
                  <a:pt x="2003514" y="3340100"/>
                </a:lnTo>
                <a:lnTo>
                  <a:pt x="1852518" y="3302000"/>
                </a:lnTo>
                <a:lnTo>
                  <a:pt x="1757470" y="3276600"/>
                </a:lnTo>
                <a:lnTo>
                  <a:pt x="1711659" y="3251200"/>
                </a:lnTo>
                <a:lnTo>
                  <a:pt x="1623509" y="3225800"/>
                </a:lnTo>
                <a:lnTo>
                  <a:pt x="1581189" y="3200400"/>
                </a:lnTo>
                <a:lnTo>
                  <a:pt x="1540050" y="3175000"/>
                </a:lnTo>
                <a:lnTo>
                  <a:pt x="1500103" y="3162300"/>
                </a:lnTo>
                <a:lnTo>
                  <a:pt x="1461356" y="3136900"/>
                </a:lnTo>
                <a:lnTo>
                  <a:pt x="1423819" y="3111500"/>
                </a:lnTo>
                <a:lnTo>
                  <a:pt x="1387501" y="3086100"/>
                </a:lnTo>
                <a:lnTo>
                  <a:pt x="1352412" y="3060700"/>
                </a:lnTo>
                <a:lnTo>
                  <a:pt x="1318559" y="3035300"/>
                </a:lnTo>
                <a:lnTo>
                  <a:pt x="1285954" y="3009900"/>
                </a:lnTo>
                <a:lnTo>
                  <a:pt x="1254605" y="2971800"/>
                </a:lnTo>
                <a:lnTo>
                  <a:pt x="1224521" y="2946400"/>
                </a:lnTo>
                <a:lnTo>
                  <a:pt x="1195712" y="2908300"/>
                </a:lnTo>
                <a:lnTo>
                  <a:pt x="1168186" y="2882900"/>
                </a:lnTo>
                <a:lnTo>
                  <a:pt x="1141954" y="2844800"/>
                </a:lnTo>
                <a:lnTo>
                  <a:pt x="1117024" y="2819400"/>
                </a:lnTo>
                <a:lnTo>
                  <a:pt x="1093405" y="2781300"/>
                </a:lnTo>
                <a:lnTo>
                  <a:pt x="1071108" y="2743200"/>
                </a:lnTo>
                <a:lnTo>
                  <a:pt x="1050140" y="2705100"/>
                </a:lnTo>
                <a:lnTo>
                  <a:pt x="1030512" y="2679700"/>
                </a:lnTo>
                <a:lnTo>
                  <a:pt x="1012233" y="2641600"/>
                </a:lnTo>
                <a:lnTo>
                  <a:pt x="995311" y="2603500"/>
                </a:lnTo>
                <a:lnTo>
                  <a:pt x="979757" y="2552700"/>
                </a:lnTo>
                <a:lnTo>
                  <a:pt x="965579" y="2514600"/>
                </a:lnTo>
                <a:lnTo>
                  <a:pt x="952787" y="2476500"/>
                </a:lnTo>
                <a:lnTo>
                  <a:pt x="941390" y="2438400"/>
                </a:lnTo>
                <a:lnTo>
                  <a:pt x="931397" y="2400300"/>
                </a:lnTo>
                <a:lnTo>
                  <a:pt x="922817" y="2349500"/>
                </a:lnTo>
                <a:lnTo>
                  <a:pt x="915660" y="2311400"/>
                </a:lnTo>
                <a:lnTo>
                  <a:pt x="909936" y="2273300"/>
                </a:lnTo>
                <a:lnTo>
                  <a:pt x="905652" y="2222500"/>
                </a:lnTo>
                <a:lnTo>
                  <a:pt x="902819" y="2184400"/>
                </a:lnTo>
                <a:lnTo>
                  <a:pt x="901446" y="2133600"/>
                </a:lnTo>
                <a:lnTo>
                  <a:pt x="3956342" y="2133600"/>
                </a:lnTo>
                <a:lnTo>
                  <a:pt x="3956342" y="1955800"/>
                </a:lnTo>
                <a:lnTo>
                  <a:pt x="3955894" y="1905000"/>
                </a:lnTo>
                <a:lnTo>
                  <a:pt x="3954554" y="1854200"/>
                </a:lnTo>
                <a:lnTo>
                  <a:pt x="3952324" y="1803400"/>
                </a:lnTo>
                <a:lnTo>
                  <a:pt x="3949207" y="1752600"/>
                </a:lnTo>
                <a:lnTo>
                  <a:pt x="3945208" y="1701800"/>
                </a:lnTo>
                <a:lnTo>
                  <a:pt x="3940328" y="1651000"/>
                </a:lnTo>
                <a:lnTo>
                  <a:pt x="3934573" y="1612900"/>
                </a:lnTo>
                <a:lnTo>
                  <a:pt x="901446" y="1612900"/>
                </a:lnTo>
                <a:lnTo>
                  <a:pt x="903134" y="1562100"/>
                </a:lnTo>
                <a:lnTo>
                  <a:pt x="906563" y="1511300"/>
                </a:lnTo>
                <a:lnTo>
                  <a:pt x="918581" y="1422400"/>
                </a:lnTo>
                <a:lnTo>
                  <a:pt x="927139" y="1384300"/>
                </a:lnTo>
                <a:lnTo>
                  <a:pt x="937375" y="1333500"/>
                </a:lnTo>
                <a:lnTo>
                  <a:pt x="949275" y="1295400"/>
                </a:lnTo>
                <a:lnTo>
                  <a:pt x="962822" y="1257300"/>
                </a:lnTo>
                <a:lnTo>
                  <a:pt x="978002" y="1206500"/>
                </a:lnTo>
                <a:lnTo>
                  <a:pt x="994799" y="1168400"/>
                </a:lnTo>
                <a:lnTo>
                  <a:pt x="1013198" y="1130300"/>
                </a:lnTo>
                <a:lnTo>
                  <a:pt x="1033183" y="1092200"/>
                </a:lnTo>
                <a:lnTo>
                  <a:pt x="1054738" y="1054100"/>
                </a:lnTo>
                <a:lnTo>
                  <a:pt x="1077849" y="1016000"/>
                </a:lnTo>
                <a:lnTo>
                  <a:pt x="1102500" y="977900"/>
                </a:lnTo>
                <a:lnTo>
                  <a:pt x="1128675" y="952500"/>
                </a:lnTo>
                <a:lnTo>
                  <a:pt x="1156359" y="914400"/>
                </a:lnTo>
                <a:lnTo>
                  <a:pt x="1185537" y="889000"/>
                </a:lnTo>
                <a:lnTo>
                  <a:pt x="1216193" y="850900"/>
                </a:lnTo>
                <a:lnTo>
                  <a:pt x="1248312" y="825500"/>
                </a:lnTo>
                <a:lnTo>
                  <a:pt x="1281879" y="800100"/>
                </a:lnTo>
                <a:lnTo>
                  <a:pt x="1316877" y="762000"/>
                </a:lnTo>
                <a:lnTo>
                  <a:pt x="1353292" y="736600"/>
                </a:lnTo>
                <a:lnTo>
                  <a:pt x="1391108" y="711200"/>
                </a:lnTo>
                <a:lnTo>
                  <a:pt x="1430310" y="698500"/>
                </a:lnTo>
                <a:lnTo>
                  <a:pt x="1470883" y="673100"/>
                </a:lnTo>
                <a:lnTo>
                  <a:pt x="1512810" y="660400"/>
                </a:lnTo>
                <a:lnTo>
                  <a:pt x="1556076" y="635000"/>
                </a:lnTo>
                <a:lnTo>
                  <a:pt x="1646566" y="609600"/>
                </a:lnTo>
                <a:lnTo>
                  <a:pt x="1742229" y="584200"/>
                </a:lnTo>
                <a:lnTo>
                  <a:pt x="1791962" y="571500"/>
                </a:lnTo>
                <a:lnTo>
                  <a:pt x="1842942" y="571500"/>
                </a:lnTo>
                <a:lnTo>
                  <a:pt x="1895153" y="558800"/>
                </a:lnTo>
                <a:lnTo>
                  <a:pt x="3473993" y="558800"/>
                </a:lnTo>
                <a:lnTo>
                  <a:pt x="3459906" y="546100"/>
                </a:lnTo>
                <a:lnTo>
                  <a:pt x="3430946" y="508000"/>
                </a:lnTo>
                <a:lnTo>
                  <a:pt x="3401206" y="482600"/>
                </a:lnTo>
                <a:lnTo>
                  <a:pt x="3370688" y="457200"/>
                </a:lnTo>
                <a:lnTo>
                  <a:pt x="3339396" y="431800"/>
                </a:lnTo>
                <a:lnTo>
                  <a:pt x="3307332" y="406400"/>
                </a:lnTo>
                <a:lnTo>
                  <a:pt x="3274501" y="381000"/>
                </a:lnTo>
                <a:lnTo>
                  <a:pt x="3240905" y="355600"/>
                </a:lnTo>
                <a:lnTo>
                  <a:pt x="3206549" y="330200"/>
                </a:lnTo>
                <a:lnTo>
                  <a:pt x="3171434" y="304800"/>
                </a:lnTo>
                <a:lnTo>
                  <a:pt x="3135564" y="279400"/>
                </a:lnTo>
                <a:lnTo>
                  <a:pt x="3098944" y="266700"/>
                </a:lnTo>
                <a:lnTo>
                  <a:pt x="3061575" y="241300"/>
                </a:lnTo>
                <a:lnTo>
                  <a:pt x="3023461" y="215900"/>
                </a:lnTo>
                <a:lnTo>
                  <a:pt x="2984606" y="203200"/>
                </a:lnTo>
                <a:lnTo>
                  <a:pt x="2945013" y="177800"/>
                </a:lnTo>
                <a:lnTo>
                  <a:pt x="2863626" y="152400"/>
                </a:lnTo>
                <a:lnTo>
                  <a:pt x="2821838" y="127000"/>
                </a:lnTo>
                <a:lnTo>
                  <a:pt x="2647470" y="76200"/>
                </a:lnTo>
                <a:lnTo>
                  <a:pt x="2556001" y="50800"/>
                </a:lnTo>
                <a:lnTo>
                  <a:pt x="2509208" y="50800"/>
                </a:lnTo>
                <a:lnTo>
                  <a:pt x="2413518" y="25400"/>
                </a:lnTo>
                <a:close/>
              </a:path>
              <a:path w="3956685" h="3937000">
                <a:moveTo>
                  <a:pt x="3575735" y="3111500"/>
                </a:moveTo>
                <a:lnTo>
                  <a:pt x="3534105" y="3136900"/>
                </a:lnTo>
                <a:lnTo>
                  <a:pt x="3448950" y="3162300"/>
                </a:lnTo>
                <a:lnTo>
                  <a:pt x="3405416" y="3187700"/>
                </a:lnTo>
                <a:lnTo>
                  <a:pt x="3224803" y="3238500"/>
                </a:lnTo>
                <a:lnTo>
                  <a:pt x="3178009" y="3263900"/>
                </a:lnTo>
                <a:lnTo>
                  <a:pt x="3033618" y="3302000"/>
                </a:lnTo>
                <a:lnTo>
                  <a:pt x="2984138" y="3302000"/>
                </a:lnTo>
                <a:lnTo>
                  <a:pt x="2831585" y="3340100"/>
                </a:lnTo>
                <a:lnTo>
                  <a:pt x="2779349" y="3340100"/>
                </a:lnTo>
                <a:lnTo>
                  <a:pt x="2726413" y="3352800"/>
                </a:lnTo>
                <a:lnTo>
                  <a:pt x="2672773" y="3352800"/>
                </a:lnTo>
                <a:lnTo>
                  <a:pt x="2618425" y="3365500"/>
                </a:lnTo>
                <a:lnTo>
                  <a:pt x="3714419" y="3365500"/>
                </a:lnTo>
                <a:lnTo>
                  <a:pt x="3575735" y="3111500"/>
                </a:lnTo>
                <a:close/>
              </a:path>
              <a:path w="3956685" h="3937000">
                <a:moveTo>
                  <a:pt x="3473993" y="558800"/>
                </a:moveTo>
                <a:lnTo>
                  <a:pt x="2118132" y="558800"/>
                </a:lnTo>
                <a:lnTo>
                  <a:pt x="2172907" y="571500"/>
                </a:lnTo>
                <a:lnTo>
                  <a:pt x="2225904" y="571500"/>
                </a:lnTo>
                <a:lnTo>
                  <a:pt x="2277134" y="584200"/>
                </a:lnTo>
                <a:lnTo>
                  <a:pt x="2374332" y="609600"/>
                </a:lnTo>
                <a:lnTo>
                  <a:pt x="2420322" y="635000"/>
                </a:lnTo>
                <a:lnTo>
                  <a:pt x="2464585" y="647700"/>
                </a:lnTo>
                <a:lnTo>
                  <a:pt x="2507133" y="673100"/>
                </a:lnTo>
                <a:lnTo>
                  <a:pt x="2547975" y="685800"/>
                </a:lnTo>
                <a:lnTo>
                  <a:pt x="2587122" y="711200"/>
                </a:lnTo>
                <a:lnTo>
                  <a:pt x="2624584" y="736600"/>
                </a:lnTo>
                <a:lnTo>
                  <a:pt x="2660372" y="762000"/>
                </a:lnTo>
                <a:lnTo>
                  <a:pt x="2694495" y="787400"/>
                </a:lnTo>
                <a:lnTo>
                  <a:pt x="2726965" y="825500"/>
                </a:lnTo>
                <a:lnTo>
                  <a:pt x="2757790" y="850900"/>
                </a:lnTo>
                <a:lnTo>
                  <a:pt x="2786983" y="889000"/>
                </a:lnTo>
                <a:lnTo>
                  <a:pt x="2814552" y="914400"/>
                </a:lnTo>
                <a:lnTo>
                  <a:pt x="2840509" y="952500"/>
                </a:lnTo>
                <a:lnTo>
                  <a:pt x="2864863" y="990600"/>
                </a:lnTo>
                <a:lnTo>
                  <a:pt x="2887625" y="1028700"/>
                </a:lnTo>
                <a:lnTo>
                  <a:pt x="2908806" y="1066800"/>
                </a:lnTo>
                <a:lnTo>
                  <a:pt x="2928415" y="1104900"/>
                </a:lnTo>
                <a:lnTo>
                  <a:pt x="2946463" y="1143000"/>
                </a:lnTo>
                <a:lnTo>
                  <a:pt x="2962960" y="1181100"/>
                </a:lnTo>
                <a:lnTo>
                  <a:pt x="2977916" y="1219200"/>
                </a:lnTo>
                <a:lnTo>
                  <a:pt x="2991342" y="1270000"/>
                </a:lnTo>
                <a:lnTo>
                  <a:pt x="3003249" y="1308100"/>
                </a:lnTo>
                <a:lnTo>
                  <a:pt x="3013645" y="1346200"/>
                </a:lnTo>
                <a:lnTo>
                  <a:pt x="3022543" y="1397000"/>
                </a:lnTo>
                <a:lnTo>
                  <a:pt x="3029951" y="1435100"/>
                </a:lnTo>
                <a:lnTo>
                  <a:pt x="3035881" y="1473200"/>
                </a:lnTo>
                <a:lnTo>
                  <a:pt x="3040342" y="1524000"/>
                </a:lnTo>
                <a:lnTo>
                  <a:pt x="3043345" y="1562100"/>
                </a:lnTo>
                <a:lnTo>
                  <a:pt x="3044901" y="1612900"/>
                </a:lnTo>
                <a:lnTo>
                  <a:pt x="3934573" y="1612900"/>
                </a:lnTo>
                <a:lnTo>
                  <a:pt x="3927944" y="1562100"/>
                </a:lnTo>
                <a:lnTo>
                  <a:pt x="3920445" y="1511300"/>
                </a:lnTo>
                <a:lnTo>
                  <a:pt x="3912080" y="1460500"/>
                </a:lnTo>
                <a:lnTo>
                  <a:pt x="3902852" y="1422400"/>
                </a:lnTo>
                <a:lnTo>
                  <a:pt x="3892763" y="1371600"/>
                </a:lnTo>
                <a:lnTo>
                  <a:pt x="3881818" y="1333500"/>
                </a:lnTo>
                <a:lnTo>
                  <a:pt x="3870020" y="1282700"/>
                </a:lnTo>
                <a:lnTo>
                  <a:pt x="3857371" y="1244600"/>
                </a:lnTo>
                <a:lnTo>
                  <a:pt x="3843875" y="1193800"/>
                </a:lnTo>
                <a:lnTo>
                  <a:pt x="3829536" y="1155700"/>
                </a:lnTo>
                <a:lnTo>
                  <a:pt x="3814357" y="1117600"/>
                </a:lnTo>
                <a:lnTo>
                  <a:pt x="3798341" y="1079500"/>
                </a:lnTo>
                <a:lnTo>
                  <a:pt x="3781491" y="1028700"/>
                </a:lnTo>
                <a:lnTo>
                  <a:pt x="3763811" y="990600"/>
                </a:lnTo>
                <a:lnTo>
                  <a:pt x="3745304" y="952500"/>
                </a:lnTo>
                <a:lnTo>
                  <a:pt x="3725973" y="914400"/>
                </a:lnTo>
                <a:lnTo>
                  <a:pt x="3705822" y="876300"/>
                </a:lnTo>
                <a:lnTo>
                  <a:pt x="3684853" y="838200"/>
                </a:lnTo>
                <a:lnTo>
                  <a:pt x="3663070" y="800100"/>
                </a:lnTo>
                <a:lnTo>
                  <a:pt x="3640477" y="774700"/>
                </a:lnTo>
                <a:lnTo>
                  <a:pt x="3617077" y="736600"/>
                </a:lnTo>
                <a:lnTo>
                  <a:pt x="3592873" y="698500"/>
                </a:lnTo>
                <a:lnTo>
                  <a:pt x="3567867" y="673100"/>
                </a:lnTo>
                <a:lnTo>
                  <a:pt x="3542065" y="635000"/>
                </a:lnTo>
                <a:lnTo>
                  <a:pt x="3515468" y="609600"/>
                </a:lnTo>
                <a:lnTo>
                  <a:pt x="3488081" y="571500"/>
                </a:lnTo>
                <a:lnTo>
                  <a:pt x="3473993" y="558800"/>
                </a:lnTo>
                <a:close/>
              </a:path>
              <a:path w="3956685" h="3937000">
                <a:moveTo>
                  <a:pt x="2315047" y="12700"/>
                </a:moveTo>
                <a:lnTo>
                  <a:pt x="1696840" y="12700"/>
                </a:lnTo>
                <a:lnTo>
                  <a:pt x="1647737" y="25400"/>
                </a:lnTo>
                <a:lnTo>
                  <a:pt x="2364629" y="25400"/>
                </a:lnTo>
                <a:lnTo>
                  <a:pt x="2315047" y="12700"/>
                </a:lnTo>
                <a:close/>
              </a:path>
              <a:path w="3956685" h="3937000">
                <a:moveTo>
                  <a:pt x="2162183" y="0"/>
                </a:moveTo>
                <a:lnTo>
                  <a:pt x="1847548" y="0"/>
                </a:lnTo>
                <a:lnTo>
                  <a:pt x="1796752" y="12700"/>
                </a:lnTo>
                <a:lnTo>
                  <a:pt x="2213821" y="12700"/>
                </a:lnTo>
                <a:lnTo>
                  <a:pt x="2162183" y="0"/>
                </a:lnTo>
                <a:close/>
              </a:path>
            </a:pathLst>
          </a:custGeom>
          <a:solidFill>
            <a:srgbClr val="9A145A"/>
          </a:solidFill>
        </p:spPr>
        <p:txBody>
          <a:bodyPr wrap="square" lIns="0" tIns="0" rIns="0" bIns="0" rtlCol="0"/>
          <a:lstStyle/>
          <a:p>
            <a:pPr defTabSz="685800" fontAlgn="auto">
              <a:spcBef>
                <a:spcPts val="0"/>
              </a:spcBef>
              <a:spcAft>
                <a:spcPts val="0"/>
              </a:spcAft>
            </a:pPr>
            <a:endParaRPr sz="1350" u="none">
              <a:solidFill>
                <a:prstClr val="black"/>
              </a:solidFill>
              <a:latin typeface="Calibri"/>
              <a:ea typeface="+mn-ea"/>
              <a:cs typeface="+mn-cs"/>
            </a:endParaRPr>
          </a:p>
        </p:txBody>
      </p:sp>
      <p:sp>
        <p:nvSpPr>
          <p:cNvPr id="14" name="object 14"/>
          <p:cNvSpPr/>
          <p:nvPr/>
        </p:nvSpPr>
        <p:spPr>
          <a:xfrm>
            <a:off x="5470491" y="857250"/>
            <a:ext cx="881539" cy="1999774"/>
          </a:xfrm>
          <a:custGeom>
            <a:avLst/>
            <a:gdLst/>
            <a:ahLst/>
            <a:cxnLst/>
            <a:rect l="l" t="t" r="r" b="b"/>
            <a:pathLst>
              <a:path w="1175384" h="2666365">
                <a:moveTo>
                  <a:pt x="1175369" y="0"/>
                </a:moveTo>
                <a:lnTo>
                  <a:pt x="0" y="0"/>
                </a:lnTo>
                <a:lnTo>
                  <a:pt x="3800" y="2666060"/>
                </a:lnTo>
                <a:lnTo>
                  <a:pt x="1175369" y="0"/>
                </a:lnTo>
                <a:close/>
              </a:path>
            </a:pathLst>
          </a:custGeom>
          <a:solidFill>
            <a:srgbClr val="E7E4E1"/>
          </a:solidFill>
        </p:spPr>
        <p:txBody>
          <a:bodyPr wrap="square" lIns="0" tIns="0" rIns="0" bIns="0" rtlCol="0"/>
          <a:lstStyle/>
          <a:p>
            <a:pPr defTabSz="685800" fontAlgn="auto">
              <a:spcBef>
                <a:spcPts val="0"/>
              </a:spcBef>
              <a:spcAft>
                <a:spcPts val="0"/>
              </a:spcAft>
            </a:pPr>
            <a:endParaRPr sz="1350" u="none">
              <a:solidFill>
                <a:prstClr val="black"/>
              </a:solidFill>
              <a:latin typeface="Calibri"/>
              <a:ea typeface="+mn-ea"/>
              <a:cs typeface="+mn-cs"/>
            </a:endParaRPr>
          </a:p>
        </p:txBody>
      </p:sp>
      <p:sp>
        <p:nvSpPr>
          <p:cNvPr id="15" name="object 15"/>
          <p:cNvSpPr txBox="1"/>
          <p:nvPr/>
        </p:nvSpPr>
        <p:spPr>
          <a:xfrm>
            <a:off x="8262624" y="940759"/>
            <a:ext cx="525785" cy="1059491"/>
          </a:xfrm>
          <a:prstGeom prst="rect">
            <a:avLst/>
          </a:prstGeom>
        </p:spPr>
        <p:txBody>
          <a:bodyPr vert="vert270" wrap="square" lIns="0" tIns="0" rIns="0" bIns="0" rtlCol="0">
            <a:spAutoFit/>
          </a:bodyPr>
          <a:lstStyle/>
          <a:p>
            <a:pPr marL="9525" algn="r" defTabSz="685800" fontAlgn="auto">
              <a:lnSpc>
                <a:spcPts val="4054"/>
              </a:lnSpc>
              <a:spcBef>
                <a:spcPts val="0"/>
              </a:spcBef>
              <a:spcAft>
                <a:spcPts val="0"/>
              </a:spcAft>
            </a:pPr>
            <a:r>
              <a:rPr sz="3000" b="1" u="none" dirty="0">
                <a:solidFill>
                  <a:srgbClr val="9A145A"/>
                </a:solidFill>
                <a:latin typeface="Trebuchet MS"/>
                <a:ea typeface="+mn-ea"/>
                <a:cs typeface="Trebuchet MS"/>
              </a:rPr>
              <a:t>2</a:t>
            </a:r>
            <a:r>
              <a:rPr sz="3000" b="1" u="none" spc="135" dirty="0">
                <a:solidFill>
                  <a:srgbClr val="9A145A"/>
                </a:solidFill>
                <a:latin typeface="Trebuchet MS"/>
                <a:ea typeface="+mn-ea"/>
                <a:cs typeface="Trebuchet MS"/>
              </a:rPr>
              <a:t>0</a:t>
            </a:r>
            <a:r>
              <a:rPr sz="3000" b="1" u="none" dirty="0">
                <a:solidFill>
                  <a:srgbClr val="9A145A"/>
                </a:solidFill>
                <a:latin typeface="Trebuchet MS"/>
                <a:ea typeface="+mn-ea"/>
                <a:cs typeface="Trebuchet MS"/>
              </a:rPr>
              <a:t>1</a:t>
            </a:r>
            <a:r>
              <a:rPr lang="es-ES" sz="3000" b="1" u="none" dirty="0">
                <a:solidFill>
                  <a:srgbClr val="9A145A"/>
                </a:solidFill>
                <a:latin typeface="Trebuchet MS"/>
                <a:ea typeface="+mn-ea"/>
                <a:cs typeface="Trebuchet MS"/>
              </a:rPr>
              <a:t>4</a:t>
            </a:r>
            <a:endParaRPr sz="3000" u="none" dirty="0">
              <a:solidFill>
                <a:prstClr val="black"/>
              </a:solidFill>
              <a:latin typeface="Trebuchet MS"/>
              <a:ea typeface="+mn-ea"/>
              <a:cs typeface="Trebuchet MS"/>
            </a:endParaRPr>
          </a:p>
        </p:txBody>
      </p:sp>
      <p:sp>
        <p:nvSpPr>
          <p:cNvPr id="16" name="object 16"/>
          <p:cNvSpPr txBox="1">
            <a:spLocks noGrp="1"/>
          </p:cNvSpPr>
          <p:nvPr>
            <p:ph type="title"/>
          </p:nvPr>
        </p:nvSpPr>
        <p:spPr>
          <a:xfrm>
            <a:off x="6343650" y="914401"/>
            <a:ext cx="1830705" cy="420852"/>
          </a:xfrm>
          <a:prstGeom prst="rect">
            <a:avLst/>
          </a:prstGeom>
        </p:spPr>
        <p:txBody>
          <a:bodyPr vert="horz" wrap="square" lIns="0" tIns="10953" rIns="0" bIns="0" rtlCol="0">
            <a:spAutoFit/>
          </a:bodyPr>
          <a:lstStyle/>
          <a:p>
            <a:pPr marL="9525">
              <a:spcBef>
                <a:spcPts val="86"/>
              </a:spcBef>
            </a:pPr>
            <a:r>
              <a:rPr spc="416" dirty="0"/>
              <a:t>EVENTOS</a:t>
            </a:r>
          </a:p>
        </p:txBody>
      </p:sp>
      <p:sp>
        <p:nvSpPr>
          <p:cNvPr id="17" name="object 17"/>
          <p:cNvSpPr txBox="1"/>
          <p:nvPr/>
        </p:nvSpPr>
        <p:spPr>
          <a:xfrm>
            <a:off x="5542523" y="1173531"/>
            <a:ext cx="2645093" cy="167418"/>
          </a:xfrm>
          <a:prstGeom prst="rect">
            <a:avLst/>
          </a:prstGeom>
        </p:spPr>
        <p:txBody>
          <a:bodyPr vert="horz" wrap="square" lIns="0" tIns="11430" rIns="0" bIns="0" rtlCol="0">
            <a:spAutoFit/>
          </a:bodyPr>
          <a:lstStyle/>
          <a:p>
            <a:pPr marL="9525" defTabSz="685800" fontAlgn="auto">
              <a:spcBef>
                <a:spcPts val="90"/>
              </a:spcBef>
              <a:spcAft>
                <a:spcPts val="0"/>
              </a:spcAft>
            </a:pPr>
            <a:endParaRPr sz="1013" u="none" dirty="0">
              <a:solidFill>
                <a:prstClr val="black"/>
              </a:solidFill>
              <a:latin typeface="Arial"/>
              <a:ea typeface="+mn-ea"/>
              <a:cs typeface="Arial"/>
            </a:endParaRPr>
          </a:p>
        </p:txBody>
      </p:sp>
      <p:sp>
        <p:nvSpPr>
          <p:cNvPr id="18" name="object 18"/>
          <p:cNvSpPr txBox="1"/>
          <p:nvPr/>
        </p:nvSpPr>
        <p:spPr>
          <a:xfrm>
            <a:off x="5148378" y="1438309"/>
            <a:ext cx="3044155" cy="393698"/>
          </a:xfrm>
          <a:prstGeom prst="rect">
            <a:avLst/>
          </a:prstGeom>
        </p:spPr>
        <p:txBody>
          <a:bodyPr vert="horz" wrap="square" lIns="0" tIns="11430" rIns="0" bIns="0" rtlCol="0">
            <a:spAutoFit/>
          </a:bodyPr>
          <a:lstStyle/>
          <a:p>
            <a:pPr marL="9525" algn="r" defTabSz="685800" fontAlgn="auto">
              <a:spcBef>
                <a:spcPts val="90"/>
              </a:spcBef>
              <a:spcAft>
                <a:spcPts val="0"/>
              </a:spcAft>
            </a:pPr>
            <a:r>
              <a:rPr lang="es-ES" sz="1200" u="none" spc="120" dirty="0">
                <a:solidFill>
                  <a:srgbClr val="83817E"/>
                </a:solidFill>
                <a:latin typeface="Bliss Pro" panose="02000506050000020004" pitchFamily="50" charset="0"/>
                <a:ea typeface="+mn-ea"/>
                <a:cs typeface="Times New Roman" panose="02020603050405020304" pitchFamily="18" charset="0"/>
              </a:rPr>
              <a:t>XIII Workshop de Proyectos Digitales:</a:t>
            </a:r>
          </a:p>
          <a:p>
            <a:pPr marL="9525" algn="r" defTabSz="685800" fontAlgn="auto">
              <a:spcBef>
                <a:spcPts val="90"/>
              </a:spcBef>
              <a:spcAft>
                <a:spcPts val="0"/>
              </a:spcAft>
            </a:pPr>
            <a:r>
              <a:rPr lang="es-ES" sz="1200" u="none" spc="120" dirty="0">
                <a:solidFill>
                  <a:srgbClr val="83817E"/>
                </a:solidFill>
                <a:latin typeface="Bliss Pro" panose="02000506050000020004" pitchFamily="50" charset="0"/>
                <a:ea typeface="+mn-ea"/>
                <a:cs typeface="Times New Roman" panose="02020603050405020304" pitchFamily="18" charset="0"/>
              </a:rPr>
              <a:t>El </a:t>
            </a:r>
            <a:r>
              <a:rPr lang="es-ES" sz="1200" u="none" spc="120" dirty="0">
                <a:solidFill>
                  <a:srgbClr val="83817E"/>
                </a:solidFill>
                <a:latin typeface="Bliss Pro" panose="02000506050000020004" pitchFamily="50" charset="0"/>
                <a:ea typeface="+mn-ea"/>
                <a:cs typeface="Times New Roman" panose="02020603050405020304" pitchFamily="18" charset="0"/>
              </a:rPr>
              <a:t>libro electrónico en las </a:t>
            </a:r>
            <a:r>
              <a:rPr lang="es-ES" sz="1200" u="none" spc="120" dirty="0">
                <a:solidFill>
                  <a:srgbClr val="83817E"/>
                </a:solidFill>
                <a:latin typeface="Bliss Pro" panose="02000506050000020004" pitchFamily="50" charset="0"/>
                <a:ea typeface="+mn-ea"/>
                <a:cs typeface="Times New Roman" panose="02020603050405020304" pitchFamily="18" charset="0"/>
              </a:rPr>
              <a:t>bibliotecas</a:t>
            </a:r>
            <a:endParaRPr sz="1200" u="none" dirty="0">
              <a:solidFill>
                <a:prstClr val="black"/>
              </a:solidFill>
              <a:latin typeface="Bliss Pro" panose="02000506050000020004" pitchFamily="50" charset="0"/>
              <a:ea typeface="+mn-ea"/>
              <a:cs typeface="Times New Roman" panose="02020603050405020304" pitchFamily="18" charset="0"/>
            </a:endParaRPr>
          </a:p>
        </p:txBody>
      </p:sp>
      <p:sp>
        <p:nvSpPr>
          <p:cNvPr id="19" name="object 19"/>
          <p:cNvSpPr txBox="1"/>
          <p:nvPr/>
        </p:nvSpPr>
        <p:spPr>
          <a:xfrm>
            <a:off x="800101" y="5049858"/>
            <a:ext cx="4119677" cy="471283"/>
          </a:xfrm>
          <a:prstGeom prst="rect">
            <a:avLst/>
          </a:prstGeom>
        </p:spPr>
        <p:txBody>
          <a:bodyPr vert="horz" wrap="square" lIns="0" tIns="9525" rIns="0" bIns="0" rtlCol="0">
            <a:spAutoFit/>
          </a:bodyPr>
          <a:lstStyle/>
          <a:p>
            <a:pPr marL="9525" defTabSz="685800" fontAlgn="auto">
              <a:spcBef>
                <a:spcPts val="75"/>
              </a:spcBef>
              <a:spcAft>
                <a:spcPts val="0"/>
              </a:spcAft>
            </a:pPr>
            <a:r>
              <a:rPr lang="es-ES" sz="1500" u="none" spc="-19" dirty="0" smtClean="0">
                <a:solidFill>
                  <a:srgbClr val="767171"/>
                </a:solidFill>
                <a:latin typeface="Bliss Pro" panose="02000506050000020004" pitchFamily="50" charset="0"/>
                <a:ea typeface="+mn-ea"/>
                <a:cs typeface="Trebuchet MS"/>
              </a:rPr>
              <a:t>La gestión de libros electrónicos de la Biblioteca Virtual de la </a:t>
            </a:r>
            <a:r>
              <a:rPr lang="es-ES" sz="1500" u="none" spc="-19" dirty="0" err="1" smtClean="0">
                <a:solidFill>
                  <a:srgbClr val="767171"/>
                </a:solidFill>
                <a:latin typeface="Bliss Pro" panose="02000506050000020004" pitchFamily="50" charset="0"/>
                <a:ea typeface="+mn-ea"/>
                <a:cs typeface="Trebuchet MS"/>
              </a:rPr>
              <a:t>Universitat</a:t>
            </a:r>
            <a:r>
              <a:rPr lang="es-ES" sz="1500" u="none" spc="-19" dirty="0" smtClean="0">
                <a:solidFill>
                  <a:srgbClr val="767171"/>
                </a:solidFill>
                <a:latin typeface="Bliss Pro" panose="02000506050000020004" pitchFamily="50" charset="0"/>
                <a:ea typeface="+mn-ea"/>
                <a:cs typeface="Trebuchet MS"/>
              </a:rPr>
              <a:t> </a:t>
            </a:r>
            <a:r>
              <a:rPr lang="es-ES" sz="1500" u="none" spc="-19" dirty="0" err="1" smtClean="0">
                <a:solidFill>
                  <a:srgbClr val="767171"/>
                </a:solidFill>
                <a:latin typeface="Bliss Pro" panose="02000506050000020004" pitchFamily="50" charset="0"/>
                <a:ea typeface="+mn-ea"/>
                <a:cs typeface="Trebuchet MS"/>
              </a:rPr>
              <a:t>Oberta</a:t>
            </a:r>
            <a:r>
              <a:rPr lang="es-ES" sz="1500" u="none" spc="-19" dirty="0" smtClean="0">
                <a:solidFill>
                  <a:srgbClr val="767171"/>
                </a:solidFill>
                <a:latin typeface="Bliss Pro" panose="02000506050000020004" pitchFamily="50" charset="0"/>
                <a:ea typeface="+mn-ea"/>
                <a:cs typeface="Trebuchet MS"/>
              </a:rPr>
              <a:t> de Catalunya</a:t>
            </a:r>
            <a:endParaRPr sz="1500" u="none" dirty="0">
              <a:solidFill>
                <a:prstClr val="black"/>
              </a:solidFill>
              <a:latin typeface="Bliss Pro" panose="02000506050000020004" pitchFamily="50" charset="0"/>
              <a:ea typeface="+mn-ea"/>
              <a:cs typeface="Trebuchet MS"/>
            </a:endParaRPr>
          </a:p>
        </p:txBody>
      </p:sp>
      <p:pic>
        <p:nvPicPr>
          <p:cNvPr id="20" name="Imagen 19" descr="C:\Dropbox (MGEP)\BibliotekaGEP\Rebiun\Caratulas y otros materiales\crue logo fondo gabe.png"/>
          <p:cNvPicPr/>
          <p:nvPr/>
        </p:nvPicPr>
        <p:blipFill>
          <a:blip r:embed="rId2">
            <a:extLst>
              <a:ext uri="{28A0092B-C50C-407E-A947-70E740481C1C}">
                <a14:useLocalDpi xmlns:a14="http://schemas.microsoft.com/office/drawing/2010/main" val="0"/>
              </a:ext>
            </a:extLst>
          </a:blip>
          <a:srcRect/>
          <a:stretch>
            <a:fillRect/>
          </a:stretch>
        </p:blipFill>
        <p:spPr bwMode="auto">
          <a:xfrm>
            <a:off x="5911259" y="5506594"/>
            <a:ext cx="2933700" cy="366236"/>
          </a:xfrm>
          <a:prstGeom prst="rect">
            <a:avLst/>
          </a:prstGeom>
          <a:noFill/>
          <a:ln>
            <a:noFill/>
          </a:ln>
        </p:spPr>
      </p:pic>
    </p:spTree>
    <p:extLst>
      <p:ext uri="{BB962C8B-B14F-4D97-AF65-F5344CB8AC3E}">
        <p14:creationId xmlns:p14="http://schemas.microsoft.com/office/powerpoint/2010/main" val="1749980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355600" y="1058863"/>
            <a:ext cx="6235700"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127000" dist="12700" dir="2700000" algn="tl" rotWithShape="0">
                    <a:schemeClr val="tx1">
                      <a:lumMod val="95000"/>
                      <a:lumOff val="5000"/>
                      <a:alpha val="43000"/>
                    </a:schemeClr>
                  </a:outerShdw>
                </a:effectLst>
                <a:latin typeface="Arial"/>
                <a:ea typeface="+mn-ea"/>
                <a:cs typeface="+mn-cs"/>
              </a:rPr>
              <a:t>Conclusión</a:t>
            </a:r>
            <a:endParaRPr lang="es-ES" sz="2600" b="1" u="none" dirty="0">
              <a:solidFill>
                <a:srgbClr val="3E3D40"/>
              </a:solidFill>
              <a:effectLst>
                <a:outerShdw blurRad="127000" dist="12700" dir="2700000" algn="tl" rotWithShape="0">
                  <a:schemeClr val="tx1">
                    <a:lumMod val="95000"/>
                    <a:lumOff val="5000"/>
                    <a:alpha val="43000"/>
                  </a:schemeClr>
                </a:outerShdw>
              </a:effectLst>
              <a:latin typeface="Arial"/>
              <a:ea typeface="+mn-ea"/>
              <a:cs typeface="+mn-cs"/>
            </a:endParaRPr>
          </a:p>
        </p:txBody>
      </p:sp>
      <p:pic>
        <p:nvPicPr>
          <p:cNvPr id="33796"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graphicFrame>
        <p:nvGraphicFramePr>
          <p:cNvPr id="5" name="Diagram 9"/>
          <p:cNvGraphicFramePr/>
          <p:nvPr/>
        </p:nvGraphicFramePr>
        <p:xfrm>
          <a:off x="1879600" y="839973"/>
          <a:ext cx="5326911" cy="55927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1454150" y="1876424"/>
            <a:ext cx="6235700" cy="3684403"/>
          </a:xfrm>
          <a:prstGeom prst="rect">
            <a:avLst/>
          </a:prstGeom>
          <a:noFill/>
          <a:ln w="9525">
            <a:noFill/>
            <a:miter lim="800000"/>
            <a:headEnd/>
            <a:tailEnd/>
          </a:ln>
          <a:effectLst/>
        </p:spPr>
        <p:txBody>
          <a:bodyPr anchor="ctr"/>
          <a:lstStyle/>
          <a:p>
            <a:pPr algn="ctr">
              <a:defRPr/>
            </a:pPr>
            <a:r>
              <a:rPr lang="es-ES_tradnl" sz="2600" b="1" u="none" dirty="0">
                <a:solidFill>
                  <a:srgbClr val="3E3D40"/>
                </a:solidFill>
                <a:effectLst>
                  <a:outerShdw blurRad="38100" dist="38100" dir="2700000" algn="tl">
                    <a:srgbClr val="C0C0C0"/>
                  </a:outerShdw>
                </a:effectLst>
                <a:cs typeface="+mn-cs"/>
              </a:rPr>
              <a:t>¡ Muchas gracias</a:t>
            </a:r>
            <a:r>
              <a:rPr lang="es-ES_tradnl" sz="2600" b="1" u="none" dirty="0" smtClean="0">
                <a:solidFill>
                  <a:srgbClr val="3E3D40"/>
                </a:solidFill>
                <a:effectLst>
                  <a:outerShdw blurRad="38100" dist="38100" dir="2700000" algn="tl">
                    <a:srgbClr val="C0C0C0"/>
                  </a:outerShdw>
                </a:effectLst>
                <a:cs typeface="+mn-cs"/>
              </a:rPr>
              <a:t>!</a:t>
            </a:r>
          </a:p>
          <a:p>
            <a:pPr algn="ctr">
              <a:defRPr/>
            </a:pPr>
            <a:endParaRPr lang="es-ES_tradnl" sz="2600" b="1" u="none" dirty="0" smtClean="0">
              <a:solidFill>
                <a:srgbClr val="3E3D40"/>
              </a:solidFill>
              <a:effectLst>
                <a:outerShdw blurRad="38100" dist="38100" dir="2700000" algn="tl">
                  <a:srgbClr val="C0C0C0"/>
                </a:outerShdw>
              </a:effectLst>
              <a:cs typeface="+mn-cs"/>
            </a:endParaRPr>
          </a:p>
          <a:p>
            <a:pPr algn="ctr">
              <a:defRPr/>
            </a:pPr>
            <a:endParaRPr lang="es-ES_tradnl" sz="2600" b="1" u="none" dirty="0">
              <a:solidFill>
                <a:srgbClr val="3E3D40"/>
              </a:solidFill>
              <a:effectLst>
                <a:outerShdw blurRad="38100" dist="38100" dir="2700000" algn="tl">
                  <a:srgbClr val="C0C0C0"/>
                </a:outerShdw>
              </a:effectLst>
              <a:cs typeface="+mn-cs"/>
            </a:endParaRPr>
          </a:p>
          <a:p>
            <a:pPr>
              <a:defRPr/>
            </a:pPr>
            <a:r>
              <a:rPr lang="es-ES_tradnl" sz="1400" b="1" u="none" dirty="0" smtClean="0">
                <a:solidFill>
                  <a:srgbClr val="3E3D40"/>
                </a:solidFill>
                <a:effectLst>
                  <a:outerShdw blurRad="38100" dist="38100" dir="2700000" algn="tl">
                    <a:srgbClr val="C0C0C0"/>
                  </a:outerShdw>
                </a:effectLst>
                <a:cs typeface="+mn-cs"/>
              </a:rPr>
              <a:t>Para más información: </a:t>
            </a:r>
            <a:r>
              <a:rPr lang="ca-ES" sz="1400" b="1" u="none" dirty="0" smtClean="0">
                <a:hlinkClick r:id="rId3"/>
              </a:rPr>
              <a:t>http://hdl.handle.net/10609/29321</a:t>
            </a:r>
            <a:endParaRPr lang="es-ES_tradnl" sz="1400" b="1" u="none" dirty="0" smtClean="0">
              <a:solidFill>
                <a:srgbClr val="3E3D40"/>
              </a:solidFill>
              <a:effectLst>
                <a:outerShdw blurRad="38100" dist="38100" dir="2700000" algn="tl">
                  <a:srgbClr val="C0C0C0"/>
                </a:outerShdw>
              </a:effectLst>
              <a:cs typeface="+mn-cs"/>
            </a:endParaRPr>
          </a:p>
          <a:p>
            <a:pPr>
              <a:defRPr/>
            </a:pPr>
            <a:endParaRPr lang="es-ES_tradnl" sz="1400" b="1" u="none" dirty="0">
              <a:solidFill>
                <a:srgbClr val="3E3D40"/>
              </a:solidFill>
              <a:effectLst>
                <a:outerShdw blurRad="38100" dist="38100" dir="2700000" algn="tl">
                  <a:srgbClr val="C0C0C0"/>
                </a:outerShdw>
              </a:effectLst>
              <a:cs typeface="+mn-cs"/>
            </a:endParaRPr>
          </a:p>
          <a:p>
            <a:pPr algn="ctr">
              <a:defRPr/>
            </a:pPr>
            <a:r>
              <a:rPr lang="es-ES" sz="2200" u="none" dirty="0" err="1" smtClean="0">
                <a:solidFill>
                  <a:srgbClr val="5C5C5C"/>
                </a:solidFill>
                <a:cs typeface="+mn-cs"/>
              </a:rPr>
              <a:t>Pepi</a:t>
            </a:r>
            <a:r>
              <a:rPr lang="es-ES" sz="2200" u="none" dirty="0" smtClean="0">
                <a:solidFill>
                  <a:srgbClr val="5C5C5C"/>
                </a:solidFill>
                <a:cs typeface="+mn-cs"/>
              </a:rPr>
              <a:t> Capdevila </a:t>
            </a:r>
            <a:r>
              <a:rPr lang="es-ES" sz="2200" u="none" dirty="0" err="1" smtClean="0">
                <a:solidFill>
                  <a:srgbClr val="5C5C5C"/>
                </a:solidFill>
                <a:cs typeface="+mn-cs"/>
              </a:rPr>
              <a:t>Bustinza</a:t>
            </a:r>
            <a:r>
              <a:rPr lang="es-ES" sz="2200" u="none" dirty="0" smtClean="0">
                <a:solidFill>
                  <a:srgbClr val="5C5C5C"/>
                </a:solidFill>
                <a:cs typeface="+mn-cs"/>
              </a:rPr>
              <a:t> </a:t>
            </a:r>
            <a:r>
              <a:rPr lang="es-ES" sz="2200" dirty="0">
                <a:solidFill>
                  <a:schemeClr val="hlink"/>
                </a:solidFill>
                <a:cs typeface="+mn-cs"/>
                <a:hlinkClick r:id="rId4"/>
              </a:rPr>
              <a:t>jcbsab@uoc.edu</a:t>
            </a:r>
          </a:p>
          <a:p>
            <a:pPr algn="ctr">
              <a:defRPr/>
            </a:pPr>
            <a:r>
              <a:rPr lang="es-ES" sz="2200" u="none" dirty="0" err="1" smtClean="0">
                <a:solidFill>
                  <a:srgbClr val="5C5C5C"/>
                </a:solidFill>
              </a:rPr>
              <a:t>Ander</a:t>
            </a:r>
            <a:r>
              <a:rPr lang="es-ES" sz="2200" u="none" dirty="0" smtClean="0">
                <a:solidFill>
                  <a:srgbClr val="5C5C5C"/>
                </a:solidFill>
              </a:rPr>
              <a:t> Gámez Domínguez  </a:t>
            </a:r>
            <a:r>
              <a:rPr lang="es-ES" sz="2200" dirty="0" smtClean="0">
                <a:solidFill>
                  <a:schemeClr val="hlink"/>
                </a:solidFill>
                <a:cs typeface="+mn-cs"/>
                <a:hlinkClick r:id="rId5"/>
              </a:rPr>
              <a:t>agamezd@uoc.edu</a:t>
            </a:r>
          </a:p>
        </p:txBody>
      </p:sp>
      <p:pic>
        <p:nvPicPr>
          <p:cNvPr id="34819" name="Picture 5" descr="logo-alone.png"/>
          <p:cNvPicPr>
            <a:picLocks noChangeAspect="1"/>
          </p:cNvPicPr>
          <p:nvPr/>
        </p:nvPicPr>
        <p:blipFill>
          <a:blip r:embed="rId6"/>
          <a:srcRect/>
          <a:stretch>
            <a:fillRect/>
          </a:stretch>
        </p:blipFill>
        <p:spPr bwMode="auto">
          <a:xfrm>
            <a:off x="288925" y="220663"/>
            <a:ext cx="1590675" cy="214312"/>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logo-alone.png"/>
          <p:cNvPicPr>
            <a:picLocks noChangeAspect="1"/>
          </p:cNvPicPr>
          <p:nvPr/>
        </p:nvPicPr>
        <p:blipFill>
          <a:blip r:embed="rId3"/>
          <a:srcRect/>
          <a:stretch>
            <a:fillRect/>
          </a:stretch>
        </p:blipFill>
        <p:spPr bwMode="auto">
          <a:xfrm>
            <a:off x="2051050" y="3090863"/>
            <a:ext cx="4752975" cy="6381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5066" y="1406784"/>
            <a:ext cx="9635922" cy="5451216"/>
          </a:xfrm>
          <a:prstGeom prst="rect">
            <a:avLst/>
          </a:prstGeom>
        </p:spPr>
      </p:pic>
    </p:spTree>
    <p:extLst>
      <p:ext uri="{BB962C8B-B14F-4D97-AF65-F5344CB8AC3E}">
        <p14:creationId xmlns:p14="http://schemas.microsoft.com/office/powerpoint/2010/main" val="2739334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Edifici22_2.jpg"/>
          <p:cNvPicPr>
            <a:picLocks noChangeAspect="1"/>
          </p:cNvPicPr>
          <p:nvPr/>
        </p:nvPicPr>
        <p:blipFill>
          <a:blip r:embed="rId3"/>
          <a:srcRect/>
          <a:stretch>
            <a:fillRect/>
          </a:stretch>
        </p:blipFill>
        <p:spPr bwMode="auto">
          <a:xfrm>
            <a:off x="-1647825" y="0"/>
            <a:ext cx="11760200" cy="7831138"/>
          </a:xfrm>
          <a:prstGeom prst="rect">
            <a:avLst/>
          </a:prstGeom>
          <a:noFill/>
          <a:ln w="9525">
            <a:noFill/>
            <a:miter lim="800000"/>
            <a:headEnd/>
            <a:tailEnd/>
          </a:ln>
        </p:spPr>
      </p:pic>
      <p:sp>
        <p:nvSpPr>
          <p:cNvPr id="15363" name="Rectangle 9"/>
          <p:cNvSpPr>
            <a:spLocks noChangeArrowheads="1"/>
          </p:cNvSpPr>
          <p:nvPr/>
        </p:nvSpPr>
        <p:spPr bwMode="auto">
          <a:xfrm>
            <a:off x="0" y="0"/>
            <a:ext cx="9144000" cy="6858000"/>
          </a:xfrm>
          <a:prstGeom prst="rect">
            <a:avLst/>
          </a:prstGeom>
          <a:solidFill>
            <a:schemeClr val="tx1">
              <a:alpha val="74901"/>
            </a:schemeClr>
          </a:solidFill>
          <a:ln w="9525">
            <a:noFill/>
            <a:round/>
            <a:headEnd/>
            <a:tailEnd/>
          </a:ln>
        </p:spPr>
        <p:txBody>
          <a:bodyPr/>
          <a:lstStyle/>
          <a:p>
            <a:endParaRPr lang="es-ES_tradnl" dirty="0"/>
          </a:p>
        </p:txBody>
      </p:sp>
      <p:pic>
        <p:nvPicPr>
          <p:cNvPr id="15364" name="Picture 8" descr="foto-03-03.png"/>
          <p:cNvPicPr>
            <a:picLocks noChangeAspect="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1" name="Rectangle 4"/>
          <p:cNvSpPr>
            <a:spLocks noChangeArrowheads="1"/>
          </p:cNvSpPr>
          <p:nvPr/>
        </p:nvSpPr>
        <p:spPr bwMode="auto">
          <a:xfrm>
            <a:off x="228600" y="2097737"/>
            <a:ext cx="7799294" cy="1104032"/>
          </a:xfrm>
          <a:prstGeom prst="rect">
            <a:avLst/>
          </a:prstGeom>
          <a:noFill/>
          <a:ln w="9525">
            <a:noFill/>
            <a:miter lim="800000"/>
            <a:headEnd/>
            <a:tailEnd/>
          </a:ln>
          <a:effectLst>
            <a:reflection stA="17000" endPos="96000" dir="5400000" sy="-100000" algn="bl" rotWithShape="0"/>
          </a:effectLst>
        </p:spPr>
        <p:txBody>
          <a:bodyPr anchor="ctr"/>
          <a:lstStyle/>
          <a:p>
            <a:pPr>
              <a:spcAft>
                <a:spcPts val="0"/>
              </a:spcAft>
              <a:defRPr/>
            </a:pPr>
            <a:r>
              <a:rPr lang="es-ES" sz="4000" b="1" u="none" dirty="0" smtClean="0">
                <a:solidFill>
                  <a:schemeClr val="bg1"/>
                </a:solidFill>
                <a:effectLst>
                  <a:outerShdw blurRad="127000" dist="12700" dir="2700000" algn="tl" rotWithShape="0">
                    <a:schemeClr val="tx1">
                      <a:lumMod val="95000"/>
                      <a:lumOff val="5000"/>
                      <a:alpha val="43000"/>
                    </a:schemeClr>
                  </a:outerShdw>
                </a:effectLst>
                <a:latin typeface="Arial"/>
                <a:ea typeface="+mn-ea"/>
                <a:cs typeface="+mn-cs"/>
              </a:rPr>
              <a:t>La </a:t>
            </a:r>
            <a:r>
              <a:rPr lang="es-ES" sz="4000" b="1" u="none" dirty="0">
                <a:solidFill>
                  <a:schemeClr val="bg1"/>
                </a:solidFill>
                <a:effectLst>
                  <a:outerShdw blurRad="127000" dist="12700" dir="2700000" algn="tl" rotWithShape="0">
                    <a:schemeClr val="tx1">
                      <a:lumMod val="95000"/>
                      <a:lumOff val="5000"/>
                      <a:alpha val="43000"/>
                    </a:schemeClr>
                  </a:outerShdw>
                </a:effectLst>
                <a:latin typeface="Arial"/>
                <a:ea typeface="+mn-ea"/>
                <a:cs typeface="+mn-cs"/>
              </a:rPr>
              <a:t>gestión de libros electrónicos de la Biblioteca Virtual de la Universitat Oberta de Catalunya</a:t>
            </a:r>
          </a:p>
        </p:txBody>
      </p:sp>
      <p:sp>
        <p:nvSpPr>
          <p:cNvPr id="15366" name="Text Box 29"/>
          <p:cNvSpPr txBox="1">
            <a:spLocks noChangeArrowheads="1"/>
          </p:cNvSpPr>
          <p:nvPr/>
        </p:nvSpPr>
        <p:spPr bwMode="auto">
          <a:xfrm>
            <a:off x="3376519" y="4962525"/>
            <a:ext cx="4651375" cy="1384995"/>
          </a:xfrm>
          <a:prstGeom prst="rect">
            <a:avLst/>
          </a:prstGeom>
          <a:noFill/>
          <a:ln w="9525">
            <a:noFill/>
            <a:miter lim="800000"/>
            <a:headEnd/>
            <a:tailEnd/>
          </a:ln>
        </p:spPr>
        <p:txBody>
          <a:bodyPr>
            <a:spAutoFit/>
          </a:bodyPr>
          <a:lstStyle/>
          <a:p>
            <a:pPr algn="r"/>
            <a:r>
              <a:rPr lang="ca-ES" sz="1400" b="1" u="none" dirty="0">
                <a:solidFill>
                  <a:schemeClr val="bg1"/>
                </a:solidFill>
              </a:rPr>
              <a:t>Universitat Oberta de Catalunya</a:t>
            </a:r>
          </a:p>
          <a:p>
            <a:pPr algn="r"/>
            <a:endParaRPr lang="es-ES" sz="1400" u="none" dirty="0">
              <a:solidFill>
                <a:schemeClr val="bg1"/>
              </a:solidFill>
            </a:endParaRPr>
          </a:p>
          <a:p>
            <a:pPr algn="r"/>
            <a:r>
              <a:rPr lang="ca-ES" sz="1400" u="none" dirty="0" smtClean="0">
                <a:solidFill>
                  <a:schemeClr val="bg1"/>
                </a:solidFill>
              </a:rPr>
              <a:t>XIII WORKSHOP REBIUN</a:t>
            </a:r>
          </a:p>
          <a:p>
            <a:pPr algn="r"/>
            <a:r>
              <a:rPr lang="ca-ES" sz="1400" u="none" dirty="0" smtClean="0">
                <a:solidFill>
                  <a:schemeClr val="bg1"/>
                </a:solidFill>
              </a:rPr>
              <a:t>Zamora, 2-3 </a:t>
            </a:r>
            <a:r>
              <a:rPr lang="ca-ES" sz="1400" u="none" dirty="0">
                <a:solidFill>
                  <a:schemeClr val="bg1"/>
                </a:solidFill>
              </a:rPr>
              <a:t>de </a:t>
            </a:r>
            <a:r>
              <a:rPr lang="ca-ES" sz="1400" u="none" dirty="0" smtClean="0">
                <a:solidFill>
                  <a:schemeClr val="bg1"/>
                </a:solidFill>
              </a:rPr>
              <a:t>Octubre </a:t>
            </a:r>
            <a:r>
              <a:rPr lang="ca-ES" sz="1400" u="none" dirty="0">
                <a:solidFill>
                  <a:schemeClr val="bg1"/>
                </a:solidFill>
              </a:rPr>
              <a:t>2014</a:t>
            </a:r>
          </a:p>
          <a:p>
            <a:pPr algn="r"/>
            <a:r>
              <a:rPr lang="ca-ES" sz="1400" u="none" dirty="0" smtClean="0">
                <a:solidFill>
                  <a:schemeClr val="bg1"/>
                </a:solidFill>
              </a:rPr>
              <a:t>Pepi Capdevila Bustinza</a:t>
            </a:r>
          </a:p>
          <a:p>
            <a:pPr algn="r"/>
            <a:r>
              <a:rPr lang="ca-ES" sz="1400" u="none" dirty="0" smtClean="0">
                <a:solidFill>
                  <a:schemeClr val="bg1"/>
                </a:solidFill>
              </a:rPr>
              <a:t>Ander Gámez Domínguez</a:t>
            </a:r>
            <a:endParaRPr lang="ca-ES" sz="1400" u="none"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9"/>
          <p:cNvSpPr txBox="1">
            <a:spLocks noChangeArrowheads="1"/>
          </p:cNvSpPr>
          <p:nvPr/>
        </p:nvSpPr>
        <p:spPr bwMode="auto">
          <a:xfrm>
            <a:off x="355600" y="1765300"/>
            <a:ext cx="3769833" cy="338554"/>
          </a:xfrm>
          <a:prstGeom prst="rect">
            <a:avLst/>
          </a:prstGeom>
          <a:noFill/>
          <a:ln w="9525">
            <a:noFill/>
            <a:miter lim="800000"/>
            <a:headEnd/>
            <a:tailEnd/>
          </a:ln>
        </p:spPr>
        <p:txBody>
          <a:bodyPr wrap="square">
            <a:spAutoFit/>
          </a:bodyPr>
          <a:lstStyle/>
          <a:p>
            <a:r>
              <a:rPr lang="es-ES" sz="1600" u="none" dirty="0" smtClean="0">
                <a:solidFill>
                  <a:srgbClr val="4B4B4B"/>
                </a:solidFill>
              </a:rPr>
              <a:t>Docencia</a:t>
            </a:r>
            <a:r>
              <a:rPr lang="ca-ES" sz="1600" u="none" dirty="0" smtClean="0">
                <a:solidFill>
                  <a:srgbClr val="4B4B4B"/>
                </a:solidFill>
              </a:rPr>
              <a:t> a través del Campus Virtual</a:t>
            </a:r>
          </a:p>
        </p:txBody>
      </p:sp>
      <p:sp>
        <p:nvSpPr>
          <p:cNvPr id="5" name="Rectangle 4"/>
          <p:cNvSpPr>
            <a:spLocks noChangeArrowheads="1"/>
          </p:cNvSpPr>
          <p:nvPr/>
        </p:nvSpPr>
        <p:spPr bwMode="auto">
          <a:xfrm>
            <a:off x="355600" y="1208088"/>
            <a:ext cx="6235700"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38100" dist="38100" dir="2700000" algn="tl">
                    <a:srgbClr val="C0C0C0"/>
                  </a:outerShdw>
                </a:effectLst>
                <a:cs typeface="+mn-cs"/>
              </a:rPr>
              <a:t>La Biblioteca Virtual de la UOC</a:t>
            </a:r>
            <a:endParaRPr lang="es-ES" sz="2600" b="1" u="none" dirty="0">
              <a:solidFill>
                <a:srgbClr val="3E3D40"/>
              </a:solidFill>
              <a:effectLst>
                <a:outerShdw blurRad="38100" dist="38100" dir="2700000" algn="tl">
                  <a:srgbClr val="C0C0C0"/>
                </a:outerShdw>
              </a:effectLst>
              <a:cs typeface="+mn-cs"/>
            </a:endParaRPr>
          </a:p>
        </p:txBody>
      </p:sp>
      <p:pic>
        <p:nvPicPr>
          <p:cNvPr id="16388"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pic>
        <p:nvPicPr>
          <p:cNvPr id="7" name="Imatge 6" descr="Campus.png"/>
          <p:cNvPicPr>
            <a:picLocks noChangeAspect="1"/>
          </p:cNvPicPr>
          <p:nvPr/>
        </p:nvPicPr>
        <p:blipFill>
          <a:blip r:embed="rId4"/>
          <a:stretch>
            <a:fillRect/>
          </a:stretch>
        </p:blipFill>
        <p:spPr>
          <a:xfrm>
            <a:off x="1847718" y="2123641"/>
            <a:ext cx="4414873" cy="2190889"/>
          </a:xfrm>
          <a:prstGeom prst="rect">
            <a:avLst/>
          </a:prstGeom>
        </p:spPr>
      </p:pic>
      <p:sp>
        <p:nvSpPr>
          <p:cNvPr id="8" name="Fletxa a la dreta ratllada 7"/>
          <p:cNvSpPr/>
          <p:nvPr/>
        </p:nvSpPr>
        <p:spPr bwMode="auto">
          <a:xfrm rot="5400000">
            <a:off x="3726709" y="4311873"/>
            <a:ext cx="754910" cy="781493"/>
          </a:xfrm>
          <a:prstGeom prst="stripedRightArrow">
            <a:avLst/>
          </a:prstGeom>
          <a:gradFill flip="none" rotWithShape="1">
            <a:gsLst>
              <a:gs pos="0">
                <a:schemeClr val="bg1">
                  <a:lumMod val="65000"/>
                </a:schemeClr>
              </a:gs>
              <a:gs pos="35000">
                <a:schemeClr val="dk1">
                  <a:tint val="37000"/>
                  <a:satMod val="300000"/>
                </a:schemeClr>
              </a:gs>
              <a:gs pos="100000">
                <a:schemeClr val="dk1">
                  <a:tint val="15000"/>
                  <a:satMod val="350000"/>
                </a:schemeClr>
              </a:gs>
            </a:gsLst>
            <a:lin ang="10800000" scaled="1"/>
            <a:tileRec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ca-ES" sz="1800" b="0" i="0" u="sng" strike="noStrike" cap="none" normalizeH="0" baseline="0" dirty="0">
              <a:ln>
                <a:noFill/>
              </a:ln>
              <a:solidFill>
                <a:schemeClr val="tx1"/>
              </a:solidFill>
              <a:effectLst/>
              <a:latin typeface="Arial" charset="0"/>
            </a:endParaRPr>
          </a:p>
        </p:txBody>
      </p:sp>
      <p:sp>
        <p:nvSpPr>
          <p:cNvPr id="9" name="QuadreDeText 8"/>
          <p:cNvSpPr txBox="1"/>
          <p:nvPr/>
        </p:nvSpPr>
        <p:spPr>
          <a:xfrm>
            <a:off x="627321" y="5209953"/>
            <a:ext cx="7538484" cy="461665"/>
          </a:xfrm>
          <a:prstGeom prst="rect">
            <a:avLst/>
          </a:prstGeom>
          <a:noFill/>
        </p:spPr>
        <p:txBody>
          <a:bodyPr wrap="square" rtlCol="0">
            <a:spAutoFit/>
          </a:bodyPr>
          <a:lstStyle/>
          <a:p>
            <a:r>
              <a:rPr lang="es-ES" u="none" dirty="0" smtClean="0">
                <a:solidFill>
                  <a:srgbClr val="4B4B4B"/>
                </a:solidFill>
              </a:rPr>
              <a:t>Revisión</a:t>
            </a:r>
            <a:r>
              <a:rPr lang="ca-ES" u="none" dirty="0" smtClean="0">
                <a:solidFill>
                  <a:srgbClr val="4B4B4B"/>
                </a:solidFill>
              </a:rPr>
              <a:t> de la </a:t>
            </a:r>
            <a:r>
              <a:rPr lang="es-ES" u="none" dirty="0" smtClean="0">
                <a:solidFill>
                  <a:srgbClr val="4B4B4B"/>
                </a:solidFill>
              </a:rPr>
              <a:t>adquisición</a:t>
            </a:r>
            <a:r>
              <a:rPr lang="ca-ES" u="none" dirty="0" smtClean="0">
                <a:solidFill>
                  <a:srgbClr val="4B4B4B"/>
                </a:solidFill>
              </a:rPr>
              <a:t> y de los </a:t>
            </a:r>
            <a:r>
              <a:rPr lang="es-ES" u="none" noProof="1" smtClean="0">
                <a:solidFill>
                  <a:srgbClr val="4B4B4B"/>
                </a:solidFill>
              </a:rPr>
              <a:t>procesos</a:t>
            </a:r>
            <a:r>
              <a:rPr lang="ca-ES" u="none" dirty="0" smtClean="0">
                <a:solidFill>
                  <a:srgbClr val="4B4B4B"/>
                </a:solidFill>
              </a:rPr>
              <a:t>  </a:t>
            </a:r>
            <a:r>
              <a:rPr lang="es-ES" u="none" dirty="0" smtClean="0">
                <a:solidFill>
                  <a:srgbClr val="4B4B4B"/>
                </a:solidFill>
              </a:rPr>
              <a:t>técnicos</a:t>
            </a:r>
            <a:endParaRPr lang="es-ES" dirty="0"/>
          </a:p>
        </p:txBody>
      </p:sp>
      <p:pic>
        <p:nvPicPr>
          <p:cNvPr id="10" name="Imatge 9" descr="estudiants.png"/>
          <p:cNvPicPr>
            <a:picLocks noChangeAspect="1"/>
          </p:cNvPicPr>
          <p:nvPr/>
        </p:nvPicPr>
        <p:blipFill>
          <a:blip r:embed="rId5"/>
          <a:stretch>
            <a:fillRect/>
          </a:stretch>
        </p:blipFill>
        <p:spPr>
          <a:xfrm>
            <a:off x="6041411" y="1208088"/>
            <a:ext cx="1301627" cy="939636"/>
          </a:xfrm>
          <a:prstGeom prst="rect">
            <a:avLst/>
          </a:prstGeom>
        </p:spPr>
      </p:pic>
      <p:pic>
        <p:nvPicPr>
          <p:cNvPr id="11" name="Imatge 10" descr="investigadors.png"/>
          <p:cNvPicPr>
            <a:picLocks noChangeAspect="1"/>
          </p:cNvPicPr>
          <p:nvPr/>
        </p:nvPicPr>
        <p:blipFill>
          <a:blip r:embed="rId6"/>
          <a:stretch>
            <a:fillRect/>
          </a:stretch>
        </p:blipFill>
        <p:spPr>
          <a:xfrm>
            <a:off x="6262591" y="3918254"/>
            <a:ext cx="1189265" cy="1161821"/>
          </a:xfrm>
          <a:prstGeom prst="rect">
            <a:avLst/>
          </a:prstGeom>
        </p:spPr>
      </p:pic>
      <p:pic>
        <p:nvPicPr>
          <p:cNvPr id="12" name="Imatge 11" descr="professors.png"/>
          <p:cNvPicPr>
            <a:picLocks noChangeAspect="1"/>
          </p:cNvPicPr>
          <p:nvPr/>
        </p:nvPicPr>
        <p:blipFill>
          <a:blip r:embed="rId7"/>
          <a:stretch>
            <a:fillRect/>
          </a:stretch>
        </p:blipFill>
        <p:spPr>
          <a:xfrm>
            <a:off x="7343038" y="2379274"/>
            <a:ext cx="751738" cy="1062802"/>
          </a:xfrm>
          <a:prstGeom prst="rect">
            <a:avLst/>
          </a:prstGeo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55599" y="1127125"/>
            <a:ext cx="8269785"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127000" dist="12700" dir="2700000" algn="tl" rotWithShape="0">
                    <a:schemeClr val="tx1">
                      <a:lumMod val="95000"/>
                      <a:lumOff val="5000"/>
                      <a:alpha val="43000"/>
                    </a:schemeClr>
                  </a:outerShdw>
                </a:effectLst>
                <a:latin typeface="Arial"/>
                <a:ea typeface="+mn-ea"/>
                <a:cs typeface="+mn-cs"/>
              </a:rPr>
              <a:t>Adquisición: escenarios y modelos de compra</a:t>
            </a:r>
            <a:endParaRPr lang="es-ES" sz="2600" b="1" u="none" dirty="0">
              <a:solidFill>
                <a:srgbClr val="3E3D40"/>
              </a:solidFill>
              <a:effectLst>
                <a:outerShdw blurRad="127000" dist="12700" dir="2700000" algn="tl" rotWithShape="0">
                  <a:schemeClr val="tx1">
                    <a:lumMod val="95000"/>
                    <a:lumOff val="5000"/>
                    <a:alpha val="43000"/>
                  </a:schemeClr>
                </a:outerShdw>
              </a:effectLst>
              <a:latin typeface="Arial"/>
              <a:ea typeface="+mn-ea"/>
              <a:cs typeface="+mn-cs"/>
            </a:endParaRPr>
          </a:p>
        </p:txBody>
      </p:sp>
      <p:pic>
        <p:nvPicPr>
          <p:cNvPr id="18435"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sp>
        <p:nvSpPr>
          <p:cNvPr id="6" name="QuadreDeText 5"/>
          <p:cNvSpPr txBox="1"/>
          <p:nvPr/>
        </p:nvSpPr>
        <p:spPr>
          <a:xfrm>
            <a:off x="668739" y="3838353"/>
            <a:ext cx="7956645" cy="369332"/>
          </a:xfrm>
          <a:prstGeom prst="rect">
            <a:avLst/>
          </a:prstGeom>
          <a:noFill/>
        </p:spPr>
        <p:txBody>
          <a:bodyPr wrap="square" rtlCol="0">
            <a:spAutoFit/>
          </a:bodyPr>
          <a:lstStyle/>
          <a:p>
            <a:r>
              <a:rPr lang="es-ES" sz="1800" dirty="0" smtClean="0"/>
              <a:t>Falta de proveedor único con modelos de compra diversos</a:t>
            </a:r>
          </a:p>
        </p:txBody>
      </p:sp>
      <p:sp>
        <p:nvSpPr>
          <p:cNvPr id="7" name="Fletxa a la dreta ratllada 6"/>
          <p:cNvSpPr/>
          <p:nvPr/>
        </p:nvSpPr>
        <p:spPr bwMode="auto">
          <a:xfrm rot="5400000">
            <a:off x="3827720" y="3833042"/>
            <a:ext cx="1217428" cy="2227521"/>
          </a:xfrm>
          <a:prstGeom prst="stripedRightArrow">
            <a:avLst/>
          </a:prstGeom>
          <a:gradFill flip="none" rotWithShape="1">
            <a:gsLst>
              <a:gs pos="0">
                <a:schemeClr val="bg1">
                  <a:lumMod val="65000"/>
                </a:schemeClr>
              </a:gs>
              <a:gs pos="35000">
                <a:schemeClr val="dk1">
                  <a:tint val="37000"/>
                  <a:satMod val="300000"/>
                </a:schemeClr>
              </a:gs>
              <a:gs pos="100000">
                <a:schemeClr val="dk1">
                  <a:tint val="15000"/>
                  <a:satMod val="350000"/>
                </a:schemeClr>
              </a:gs>
            </a:gsLst>
            <a:lin ang="10800000" scaled="1"/>
            <a:tileRec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ca-ES" sz="1800" b="0" i="0" u="sng" strike="noStrike" cap="none" normalizeH="0" baseline="0">
              <a:ln>
                <a:noFill/>
              </a:ln>
              <a:solidFill>
                <a:schemeClr val="tx1"/>
              </a:solidFill>
              <a:effectLst/>
              <a:latin typeface="Arial" charset="0"/>
            </a:endParaRPr>
          </a:p>
        </p:txBody>
      </p:sp>
      <p:grpSp>
        <p:nvGrpSpPr>
          <p:cNvPr id="9" name="Agrupa 8"/>
          <p:cNvGrpSpPr/>
          <p:nvPr/>
        </p:nvGrpSpPr>
        <p:grpSpPr>
          <a:xfrm>
            <a:off x="933347" y="5720435"/>
            <a:ext cx="7357730" cy="575750"/>
            <a:chOff x="-16863" y="4729567"/>
            <a:chExt cx="5261188" cy="575750"/>
          </a:xfrm>
        </p:grpSpPr>
        <p:sp>
          <p:nvSpPr>
            <p:cNvPr id="10" name="Rectangle arrodonit 9"/>
            <p:cNvSpPr/>
            <p:nvPr/>
          </p:nvSpPr>
          <p:spPr>
            <a:xfrm>
              <a:off x="-16863" y="4729567"/>
              <a:ext cx="5261188" cy="575750"/>
            </a:xfrm>
            <a:prstGeom prst="roundRect">
              <a:avLst>
                <a:gd name="adj" fmla="val 10000"/>
              </a:avLst>
            </a:prstGeom>
            <a:solidFill>
              <a:srgbClr val="FCCD00"/>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Rectangle 10"/>
            <p:cNvSpPr/>
            <p:nvPr/>
          </p:nvSpPr>
          <p:spPr>
            <a:xfrm>
              <a:off x="0" y="4763293"/>
              <a:ext cx="5244325" cy="5420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ca-ES" sz="1400" b="1" u="none" dirty="0" smtClean="0">
                  <a:solidFill>
                    <a:sysClr val="windowText" lastClr="000000"/>
                  </a:solidFill>
                </a:rPr>
                <a:t>TÍTULO A TÍTULO , A PERPETUIDAD Y SIN RESTRICCIONES DE DRM</a:t>
              </a:r>
              <a:endParaRPr lang="ca-ES" sz="1400" b="1" u="none" kern="1200" dirty="0">
                <a:solidFill>
                  <a:sysClr val="windowText" lastClr="000000"/>
                </a:solidFill>
              </a:endParaRPr>
            </a:p>
          </p:txBody>
        </p:sp>
      </p:grpSp>
      <p:pic>
        <p:nvPicPr>
          <p:cNvPr id="12" name="Imatge 11" descr="Cambridge Books Online _5.png"/>
          <p:cNvPicPr/>
          <p:nvPr/>
        </p:nvPicPr>
        <p:blipFill>
          <a:blip r:embed="rId4"/>
          <a:stretch>
            <a:fillRect/>
          </a:stretch>
        </p:blipFill>
        <p:spPr>
          <a:xfrm>
            <a:off x="956930" y="1745704"/>
            <a:ext cx="1024746" cy="665712"/>
          </a:xfrm>
          <a:prstGeom prst="rect">
            <a:avLst/>
          </a:prstGeom>
          <a:ln>
            <a:noFill/>
          </a:ln>
          <a:effectLst>
            <a:outerShdw blurRad="292100" dist="139700" dir="2700000" algn="tl" rotWithShape="0">
              <a:srgbClr val="333333">
                <a:alpha val="65000"/>
              </a:srgbClr>
            </a:outerShdw>
          </a:effectLst>
        </p:spPr>
      </p:pic>
      <p:pic>
        <p:nvPicPr>
          <p:cNvPr id="13" name="Imatge 12" descr="sciencedirectlogo_7.png"/>
          <p:cNvPicPr/>
          <p:nvPr/>
        </p:nvPicPr>
        <p:blipFill>
          <a:blip r:embed="rId5"/>
          <a:stretch>
            <a:fillRect/>
          </a:stretch>
        </p:blipFill>
        <p:spPr>
          <a:xfrm>
            <a:off x="668739" y="2780748"/>
            <a:ext cx="952500" cy="638175"/>
          </a:xfrm>
          <a:prstGeom prst="rect">
            <a:avLst/>
          </a:prstGeom>
          <a:ln>
            <a:noFill/>
          </a:ln>
          <a:effectLst>
            <a:outerShdw blurRad="292100" dist="139700" dir="2700000" algn="tl" rotWithShape="0">
              <a:srgbClr val="333333">
                <a:alpha val="65000"/>
              </a:srgbClr>
            </a:outerShdw>
          </a:effectLst>
        </p:spPr>
      </p:pic>
      <p:sp>
        <p:nvSpPr>
          <p:cNvPr id="14" name="QuadreDeText 13"/>
          <p:cNvSpPr txBox="1"/>
          <p:nvPr/>
        </p:nvSpPr>
        <p:spPr>
          <a:xfrm>
            <a:off x="1693485" y="2440317"/>
            <a:ext cx="1493068" cy="369332"/>
          </a:xfrm>
          <a:prstGeom prst="rect">
            <a:avLst/>
          </a:prstGeom>
          <a:noFill/>
        </p:spPr>
        <p:txBody>
          <a:bodyPr wrap="square" rtlCol="0">
            <a:spAutoFit/>
          </a:bodyPr>
          <a:lstStyle/>
          <a:p>
            <a:r>
              <a:rPr lang="ca-ES" sz="1800" u="none" dirty="0" err="1" smtClean="0"/>
              <a:t>Editoriales</a:t>
            </a:r>
            <a:endParaRPr lang="ca-ES" sz="1800" u="none" dirty="0"/>
          </a:p>
        </p:txBody>
      </p:sp>
      <p:pic>
        <p:nvPicPr>
          <p:cNvPr id="15" name="Imatge 14" descr="wiley_7.png"/>
          <p:cNvPicPr/>
          <p:nvPr/>
        </p:nvPicPr>
        <p:blipFill>
          <a:blip r:embed="rId6"/>
          <a:stretch>
            <a:fillRect/>
          </a:stretch>
        </p:blipFill>
        <p:spPr>
          <a:xfrm>
            <a:off x="1893923" y="3122392"/>
            <a:ext cx="952500" cy="619125"/>
          </a:xfrm>
          <a:prstGeom prst="rect">
            <a:avLst/>
          </a:prstGeom>
          <a:ln>
            <a:noFill/>
          </a:ln>
          <a:effectLst>
            <a:outerShdw blurRad="292100" dist="139700" dir="2700000" algn="tl" rotWithShape="0">
              <a:srgbClr val="333333">
                <a:alpha val="65000"/>
              </a:srgbClr>
            </a:outerShdw>
          </a:effectLst>
        </p:spPr>
      </p:pic>
      <p:pic>
        <p:nvPicPr>
          <p:cNvPr id="16" name="Imatge 15" descr="TAYLOR_&amp;_FRANCIS_7.png"/>
          <p:cNvPicPr/>
          <p:nvPr/>
        </p:nvPicPr>
        <p:blipFill>
          <a:blip r:embed="rId7"/>
          <a:stretch>
            <a:fillRect/>
          </a:stretch>
        </p:blipFill>
        <p:spPr>
          <a:xfrm>
            <a:off x="2685597" y="1725019"/>
            <a:ext cx="952500" cy="694032"/>
          </a:xfrm>
          <a:prstGeom prst="rect">
            <a:avLst/>
          </a:prstGeom>
          <a:ln>
            <a:noFill/>
          </a:ln>
          <a:effectLst>
            <a:outerShdw blurRad="292100" dist="139700" dir="2700000" algn="tl" rotWithShape="0">
              <a:srgbClr val="333333">
                <a:alpha val="65000"/>
              </a:srgbClr>
            </a:outerShdw>
          </a:effectLst>
        </p:spPr>
      </p:pic>
      <p:pic>
        <p:nvPicPr>
          <p:cNvPr id="17" name="Imatge 16" descr="IGI_GLOBAL_7.png"/>
          <p:cNvPicPr/>
          <p:nvPr/>
        </p:nvPicPr>
        <p:blipFill>
          <a:blip r:embed="rId8"/>
          <a:stretch>
            <a:fillRect/>
          </a:stretch>
        </p:blipFill>
        <p:spPr>
          <a:xfrm>
            <a:off x="3151214" y="2809649"/>
            <a:ext cx="1007493" cy="675020"/>
          </a:xfrm>
          <a:prstGeom prst="rect">
            <a:avLst/>
          </a:prstGeom>
          <a:ln>
            <a:noFill/>
          </a:ln>
          <a:effectLst>
            <a:outerShdw blurRad="292100" dist="139700" dir="2700000" algn="tl" rotWithShape="0">
              <a:srgbClr val="333333">
                <a:alpha val="65000"/>
              </a:srgbClr>
            </a:outerShdw>
          </a:effectLst>
        </p:spPr>
      </p:pic>
      <p:pic>
        <p:nvPicPr>
          <p:cNvPr id="19" name="Imatge 18" descr="safari_logo_prod copia_12.png"/>
          <p:cNvPicPr/>
          <p:nvPr/>
        </p:nvPicPr>
        <p:blipFill>
          <a:blip r:embed="rId9"/>
          <a:stretch>
            <a:fillRect/>
          </a:stretch>
        </p:blipFill>
        <p:spPr>
          <a:xfrm>
            <a:off x="4825379" y="2844278"/>
            <a:ext cx="952500" cy="722933"/>
          </a:xfrm>
          <a:prstGeom prst="rect">
            <a:avLst/>
          </a:prstGeom>
          <a:ln>
            <a:noFill/>
          </a:ln>
          <a:effectLst>
            <a:outerShdw blurRad="292100" dist="139700" dir="2700000" algn="tl" rotWithShape="0">
              <a:srgbClr val="333333">
                <a:alpha val="65000"/>
              </a:srgbClr>
            </a:outerShdw>
          </a:effectLst>
        </p:spPr>
      </p:pic>
      <p:sp>
        <p:nvSpPr>
          <p:cNvPr id="20" name="QuadreDeText 19"/>
          <p:cNvSpPr txBox="1"/>
          <p:nvPr/>
        </p:nvSpPr>
        <p:spPr>
          <a:xfrm>
            <a:off x="5788512" y="2440317"/>
            <a:ext cx="1573619" cy="369332"/>
          </a:xfrm>
          <a:prstGeom prst="rect">
            <a:avLst/>
          </a:prstGeom>
          <a:noFill/>
        </p:spPr>
        <p:txBody>
          <a:bodyPr wrap="square" rtlCol="0">
            <a:spAutoFit/>
          </a:bodyPr>
          <a:lstStyle/>
          <a:p>
            <a:r>
              <a:rPr lang="ca-ES" sz="1800" u="none" dirty="0" err="1" smtClean="0"/>
              <a:t>Agregadores</a:t>
            </a:r>
            <a:endParaRPr lang="ca-ES" sz="1800" u="none" dirty="0"/>
          </a:p>
        </p:txBody>
      </p:sp>
      <p:pic>
        <p:nvPicPr>
          <p:cNvPr id="21" name="Imatge 20" descr="EBRARY_ELIBRO_2.png"/>
          <p:cNvPicPr/>
          <p:nvPr/>
        </p:nvPicPr>
        <p:blipFill>
          <a:blip r:embed="rId10"/>
          <a:stretch>
            <a:fillRect/>
          </a:stretch>
        </p:blipFill>
        <p:spPr>
          <a:xfrm>
            <a:off x="7617891" y="2865544"/>
            <a:ext cx="1007493" cy="722933"/>
          </a:xfrm>
          <a:prstGeom prst="rect">
            <a:avLst/>
          </a:prstGeom>
          <a:ln>
            <a:noFill/>
          </a:ln>
          <a:effectLst>
            <a:outerShdw blurRad="292100" dist="139700" dir="2700000" algn="tl" rotWithShape="0">
              <a:srgbClr val="333333">
                <a:alpha val="65000"/>
              </a:srgbClr>
            </a:outerShdw>
          </a:effectLst>
        </p:spPr>
      </p:pic>
      <p:pic>
        <p:nvPicPr>
          <p:cNvPr id="22" name="Imatge 21" descr="DIGITALIA_hispanica2_7.png"/>
          <p:cNvPicPr/>
          <p:nvPr/>
        </p:nvPicPr>
        <p:blipFill>
          <a:blip r:embed="rId11"/>
          <a:stretch>
            <a:fillRect/>
          </a:stretch>
        </p:blipFill>
        <p:spPr>
          <a:xfrm>
            <a:off x="5272332" y="1717384"/>
            <a:ext cx="1007493" cy="694032"/>
          </a:xfrm>
          <a:prstGeom prst="rect">
            <a:avLst/>
          </a:prstGeom>
          <a:ln>
            <a:noFill/>
          </a:ln>
          <a:effectLst>
            <a:outerShdw blurRad="292100" dist="139700" dir="2700000" algn="tl" rotWithShape="0">
              <a:srgbClr val="333333">
                <a:alpha val="65000"/>
              </a:srgbClr>
            </a:outerShdw>
          </a:effectLst>
        </p:spPr>
      </p:pic>
      <p:pic>
        <p:nvPicPr>
          <p:cNvPr id="23" name="Imatge 22" descr="DIGITALIA_catalan_7.png"/>
          <p:cNvPicPr/>
          <p:nvPr/>
        </p:nvPicPr>
        <p:blipFill>
          <a:blip r:embed="rId12"/>
          <a:stretch>
            <a:fillRect/>
          </a:stretch>
        </p:blipFill>
        <p:spPr>
          <a:xfrm>
            <a:off x="7167309" y="1665946"/>
            <a:ext cx="954328" cy="756103"/>
          </a:xfrm>
          <a:prstGeom prst="rect">
            <a:avLst/>
          </a:prstGeom>
          <a:ln>
            <a:noFill/>
          </a:ln>
          <a:effectLst>
            <a:outerShdw blurRad="292100" dist="139700" dir="2700000" algn="tl" rotWithShape="0">
              <a:srgbClr val="333333">
                <a:alpha val="65000"/>
              </a:srgbClr>
            </a:outerShdw>
          </a:effectLst>
        </p:spPr>
      </p:pic>
      <p:pic>
        <p:nvPicPr>
          <p:cNvPr id="24" name="Imatge 23" descr="myilib_B2B_491X42_hi-res_7.png"/>
          <p:cNvPicPr/>
          <p:nvPr/>
        </p:nvPicPr>
        <p:blipFill>
          <a:blip r:embed="rId13"/>
          <a:stretch>
            <a:fillRect/>
          </a:stretch>
        </p:blipFill>
        <p:spPr>
          <a:xfrm>
            <a:off x="6085003" y="2956513"/>
            <a:ext cx="1082306" cy="78500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55599" y="1010094"/>
            <a:ext cx="8203609" cy="626620"/>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38100" dist="38100" dir="2700000" algn="tl">
                    <a:srgbClr val="C0C0C0"/>
                  </a:outerShdw>
                </a:effectLst>
                <a:cs typeface="+mn-cs"/>
              </a:rPr>
              <a:t>Tratamiento técnico: inicio</a:t>
            </a:r>
            <a:endParaRPr lang="es-ES" sz="2600" b="1" u="none" dirty="0">
              <a:solidFill>
                <a:srgbClr val="3E3D40"/>
              </a:solidFill>
              <a:effectLst>
                <a:outerShdw blurRad="38100" dist="38100" dir="2700000" algn="tl">
                  <a:srgbClr val="C0C0C0"/>
                </a:outerShdw>
              </a:effectLst>
              <a:cs typeface="+mn-cs"/>
            </a:endParaRPr>
          </a:p>
        </p:txBody>
      </p:sp>
      <p:pic>
        <p:nvPicPr>
          <p:cNvPr id="17411"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sp>
        <p:nvSpPr>
          <p:cNvPr id="17412" name="Shape 37"/>
          <p:cNvSpPr txBox="1">
            <a:spLocks/>
          </p:cNvSpPr>
          <p:nvPr/>
        </p:nvSpPr>
        <p:spPr bwMode="auto">
          <a:xfrm>
            <a:off x="914400" y="2138363"/>
            <a:ext cx="7961313" cy="3725862"/>
          </a:xfrm>
          <a:prstGeom prst="rect">
            <a:avLst/>
          </a:prstGeom>
          <a:noFill/>
          <a:ln w="9525">
            <a:noFill/>
            <a:miter lim="800000"/>
            <a:headEnd/>
            <a:tailEnd/>
          </a:ln>
        </p:spPr>
        <p:txBody>
          <a:bodyPr lIns="91425" tIns="91425" rIns="91425" bIns="91425"/>
          <a:lstStyle/>
          <a:p>
            <a:pPr marL="342900" indent="-342900" eaLnBrk="0" hangingPunct="0"/>
            <a:endParaRPr lang="es-ES" sz="3200" u="none" dirty="0"/>
          </a:p>
          <a:p>
            <a:pPr marL="342900" indent="-342900" eaLnBrk="0" hangingPunct="0"/>
            <a:endParaRPr lang="es-ES" sz="3200" u="none" dirty="0"/>
          </a:p>
        </p:txBody>
      </p:sp>
      <p:pic>
        <p:nvPicPr>
          <p:cNvPr id="9" name="Imatge 8" descr="Adquisiciones.png"/>
          <p:cNvPicPr>
            <a:picLocks noChangeAspect="1"/>
          </p:cNvPicPr>
          <p:nvPr/>
        </p:nvPicPr>
        <p:blipFill>
          <a:blip r:embed="rId4"/>
          <a:stretch>
            <a:fillRect/>
          </a:stretch>
        </p:blipFill>
        <p:spPr>
          <a:xfrm>
            <a:off x="1585495" y="2008328"/>
            <a:ext cx="5973009" cy="3458058"/>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9"/>
          <p:cNvSpPr txBox="1">
            <a:spLocks noChangeArrowheads="1"/>
          </p:cNvSpPr>
          <p:nvPr/>
        </p:nvSpPr>
        <p:spPr bwMode="auto">
          <a:xfrm>
            <a:off x="288925" y="1754372"/>
            <a:ext cx="4977807" cy="301621"/>
          </a:xfrm>
          <a:prstGeom prst="rect">
            <a:avLst/>
          </a:prstGeom>
          <a:noFill/>
          <a:ln w="9525">
            <a:noFill/>
            <a:miter lim="800000"/>
            <a:headEnd/>
            <a:tailEnd/>
          </a:ln>
        </p:spPr>
        <p:txBody>
          <a:bodyPr wrap="square">
            <a:spAutoFit/>
          </a:bodyPr>
          <a:lstStyle/>
          <a:p>
            <a:pPr marL="180975" indent="-180975">
              <a:lnSpc>
                <a:spcPct val="85000"/>
              </a:lnSpc>
              <a:spcAft>
                <a:spcPts val="1200"/>
              </a:spcAft>
              <a:buFont typeface="Arial" pitchFamily="34" charset="0"/>
              <a:buChar char="•"/>
            </a:pPr>
            <a:r>
              <a:rPr lang="ca-ES" sz="1600" u="none" dirty="0" smtClean="0">
                <a:solidFill>
                  <a:srgbClr val="5C5C5C"/>
                </a:solidFill>
              </a:rPr>
              <a:t>Compra de la UOC</a:t>
            </a:r>
          </a:p>
        </p:txBody>
      </p:sp>
      <p:sp>
        <p:nvSpPr>
          <p:cNvPr id="8" name="Rectangle 7"/>
          <p:cNvSpPr>
            <a:spLocks noChangeArrowheads="1"/>
          </p:cNvSpPr>
          <p:nvPr/>
        </p:nvSpPr>
        <p:spPr bwMode="auto">
          <a:xfrm>
            <a:off x="355600" y="993775"/>
            <a:ext cx="6235700"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127000" dist="12700" dir="2700000" algn="tl" rotWithShape="0">
                    <a:schemeClr val="tx1">
                      <a:lumMod val="95000"/>
                      <a:lumOff val="5000"/>
                      <a:alpha val="43000"/>
                    </a:schemeClr>
                  </a:outerShdw>
                </a:effectLst>
                <a:latin typeface="Arial"/>
                <a:ea typeface="+mn-ea"/>
                <a:cs typeface="+mn-cs"/>
              </a:rPr>
              <a:t>Tratamiento técnico</a:t>
            </a:r>
            <a:endParaRPr lang="es-ES" sz="2600" b="1" u="none" dirty="0">
              <a:solidFill>
                <a:srgbClr val="3E3D40"/>
              </a:solidFill>
              <a:effectLst>
                <a:outerShdw blurRad="127000" dist="12700" dir="2700000" algn="tl" rotWithShape="0">
                  <a:schemeClr val="tx1">
                    <a:lumMod val="95000"/>
                    <a:lumOff val="5000"/>
                    <a:alpha val="43000"/>
                  </a:schemeClr>
                </a:outerShdw>
              </a:effectLst>
              <a:latin typeface="Arial"/>
              <a:ea typeface="+mn-ea"/>
              <a:cs typeface="+mn-cs"/>
            </a:endParaRPr>
          </a:p>
        </p:txBody>
      </p:sp>
      <p:pic>
        <p:nvPicPr>
          <p:cNvPr id="20484"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pic>
        <p:nvPicPr>
          <p:cNvPr id="9" name="Imatge 8" descr="Esquema_compra_UOC.png"/>
          <p:cNvPicPr>
            <a:picLocks noChangeAspect="1"/>
          </p:cNvPicPr>
          <p:nvPr/>
        </p:nvPicPr>
        <p:blipFill>
          <a:blip r:embed="rId4"/>
          <a:stretch>
            <a:fillRect/>
          </a:stretch>
        </p:blipFill>
        <p:spPr>
          <a:xfrm>
            <a:off x="3572245" y="829340"/>
            <a:ext cx="5251162" cy="5459472"/>
          </a:xfrm>
          <a:prstGeom prst="rect">
            <a:avLst/>
          </a:prstGeo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9"/>
          <p:cNvSpPr txBox="1">
            <a:spLocks noChangeArrowheads="1"/>
          </p:cNvSpPr>
          <p:nvPr/>
        </p:nvSpPr>
        <p:spPr bwMode="auto">
          <a:xfrm>
            <a:off x="355600" y="2026909"/>
            <a:ext cx="4977807" cy="301621"/>
          </a:xfrm>
          <a:prstGeom prst="rect">
            <a:avLst/>
          </a:prstGeom>
          <a:noFill/>
          <a:ln w="9525">
            <a:noFill/>
            <a:miter lim="800000"/>
            <a:headEnd/>
            <a:tailEnd/>
          </a:ln>
        </p:spPr>
        <p:txBody>
          <a:bodyPr wrap="square">
            <a:spAutoFit/>
          </a:bodyPr>
          <a:lstStyle/>
          <a:p>
            <a:pPr marL="180975" indent="-180975">
              <a:lnSpc>
                <a:spcPct val="85000"/>
              </a:lnSpc>
              <a:spcAft>
                <a:spcPts val="1200"/>
              </a:spcAft>
              <a:buFont typeface="Arial" pitchFamily="34" charset="0"/>
              <a:buChar char="•"/>
            </a:pPr>
            <a:r>
              <a:rPr lang="ca-ES" sz="1600" u="none" dirty="0" smtClean="0">
                <a:solidFill>
                  <a:srgbClr val="5C5C5C"/>
                </a:solidFill>
              </a:rPr>
              <a:t>Compra consorciada   </a:t>
            </a:r>
            <a:endParaRPr lang="ca-ES" sz="1600" u="none" dirty="0">
              <a:solidFill>
                <a:srgbClr val="5C5C5C"/>
              </a:solidFill>
            </a:endParaRPr>
          </a:p>
        </p:txBody>
      </p:sp>
      <p:sp>
        <p:nvSpPr>
          <p:cNvPr id="8" name="Rectangle 7"/>
          <p:cNvSpPr>
            <a:spLocks noChangeArrowheads="1"/>
          </p:cNvSpPr>
          <p:nvPr/>
        </p:nvSpPr>
        <p:spPr bwMode="auto">
          <a:xfrm>
            <a:off x="355600" y="1208088"/>
            <a:ext cx="6235700"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127000" dist="12700" dir="2700000" algn="tl" rotWithShape="0">
                    <a:schemeClr val="tx1">
                      <a:lumMod val="95000"/>
                      <a:lumOff val="5000"/>
                      <a:alpha val="43000"/>
                    </a:schemeClr>
                  </a:outerShdw>
                </a:effectLst>
                <a:latin typeface="Arial"/>
                <a:ea typeface="+mn-ea"/>
                <a:cs typeface="+mn-cs"/>
              </a:rPr>
              <a:t>Tratamiento técnico</a:t>
            </a:r>
            <a:endParaRPr lang="es-ES" sz="2600" b="1" u="none" dirty="0">
              <a:solidFill>
                <a:srgbClr val="3E3D40"/>
              </a:solidFill>
              <a:effectLst>
                <a:outerShdw blurRad="127000" dist="12700" dir="2700000" algn="tl" rotWithShape="0">
                  <a:schemeClr val="tx1">
                    <a:lumMod val="95000"/>
                    <a:lumOff val="5000"/>
                    <a:alpha val="43000"/>
                  </a:schemeClr>
                </a:outerShdw>
              </a:effectLst>
              <a:latin typeface="Arial"/>
              <a:ea typeface="+mn-ea"/>
              <a:cs typeface="+mn-cs"/>
            </a:endParaRPr>
          </a:p>
        </p:txBody>
      </p:sp>
      <p:pic>
        <p:nvPicPr>
          <p:cNvPr id="20484"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pic>
        <p:nvPicPr>
          <p:cNvPr id="7" name="Imatge 6" descr="Eaquema_compra_Consorciada.png"/>
          <p:cNvPicPr>
            <a:picLocks noChangeAspect="1"/>
          </p:cNvPicPr>
          <p:nvPr/>
        </p:nvPicPr>
        <p:blipFill>
          <a:blip r:embed="rId4"/>
          <a:stretch>
            <a:fillRect/>
          </a:stretch>
        </p:blipFill>
        <p:spPr>
          <a:xfrm>
            <a:off x="3722232" y="759936"/>
            <a:ext cx="4429744" cy="5763430"/>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tge 15" descr="Biblioteca.png"/>
          <p:cNvPicPr>
            <a:picLocks noChangeAspect="1"/>
          </p:cNvPicPr>
          <p:nvPr/>
        </p:nvPicPr>
        <p:blipFill>
          <a:blip r:embed="rId3"/>
          <a:stretch>
            <a:fillRect/>
          </a:stretch>
        </p:blipFill>
        <p:spPr>
          <a:xfrm>
            <a:off x="288925" y="2222204"/>
            <a:ext cx="5076077" cy="3513571"/>
          </a:xfrm>
          <a:prstGeom prst="rect">
            <a:avLst/>
          </a:prstGeom>
          <a:ln>
            <a:noFill/>
          </a:ln>
          <a:effectLst>
            <a:softEdge rad="112500"/>
          </a:effectLst>
        </p:spPr>
      </p:pic>
      <p:pic>
        <p:nvPicPr>
          <p:cNvPr id="10" name="Imatge 9" descr="Catálogo.png"/>
          <p:cNvPicPr/>
          <p:nvPr/>
        </p:nvPicPr>
        <p:blipFill>
          <a:blip r:embed="rId4"/>
          <a:stretch>
            <a:fillRect/>
          </a:stretch>
        </p:blipFill>
        <p:spPr>
          <a:xfrm>
            <a:off x="4957493" y="2670755"/>
            <a:ext cx="3267614" cy="12643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Imatge 12" descr="libros_electrónicos.png"/>
          <p:cNvPicPr/>
          <p:nvPr/>
        </p:nvPicPr>
        <p:blipFill>
          <a:blip r:embed="rId5"/>
          <a:stretch>
            <a:fillRect/>
          </a:stretch>
        </p:blipFill>
        <p:spPr>
          <a:xfrm>
            <a:off x="4996030" y="4198308"/>
            <a:ext cx="2835919" cy="233775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0482" name="Text Box 29"/>
          <p:cNvSpPr txBox="1">
            <a:spLocks noChangeArrowheads="1"/>
          </p:cNvSpPr>
          <p:nvPr/>
        </p:nvSpPr>
        <p:spPr bwMode="auto">
          <a:xfrm>
            <a:off x="566515" y="5656523"/>
            <a:ext cx="1559997" cy="353943"/>
          </a:xfrm>
          <a:prstGeom prst="rect">
            <a:avLst/>
          </a:prstGeom>
          <a:noFill/>
          <a:ln w="9525">
            <a:noFill/>
            <a:miter lim="800000"/>
            <a:headEnd/>
            <a:tailEnd/>
          </a:ln>
        </p:spPr>
        <p:txBody>
          <a:bodyPr wrap="square">
            <a:spAutoFit/>
          </a:bodyPr>
          <a:lstStyle/>
          <a:p>
            <a:pPr marL="180975" indent="-180975">
              <a:lnSpc>
                <a:spcPct val="85000"/>
              </a:lnSpc>
              <a:spcAft>
                <a:spcPts val="1200"/>
              </a:spcAft>
              <a:buFont typeface="Arial" pitchFamily="34" charset="0"/>
              <a:buChar char="•"/>
            </a:pPr>
            <a:r>
              <a:rPr lang="ca-ES" sz="2000" u="none" dirty="0" err="1" smtClean="0">
                <a:solidFill>
                  <a:srgbClr val="003B69"/>
                </a:solidFill>
                <a:effectLst>
                  <a:outerShdw blurRad="38100" dist="38100" dir="2700000" algn="tl">
                    <a:srgbClr val="000000">
                      <a:alpha val="43137"/>
                    </a:srgbClr>
                  </a:outerShdw>
                </a:effectLst>
              </a:rPr>
              <a:t>Futuro</a:t>
            </a:r>
            <a:endParaRPr lang="ca-ES" sz="2000" u="none" dirty="0" smtClean="0">
              <a:solidFill>
                <a:srgbClr val="003B69"/>
              </a:solidFill>
              <a:effectLst>
                <a:outerShdw blurRad="38100" dist="38100" dir="2700000" algn="tl">
                  <a:srgbClr val="000000">
                    <a:alpha val="43137"/>
                  </a:srgbClr>
                </a:outerShdw>
              </a:effectLst>
            </a:endParaRPr>
          </a:p>
        </p:txBody>
      </p:sp>
      <p:sp>
        <p:nvSpPr>
          <p:cNvPr id="8" name="Rectangle 7"/>
          <p:cNvSpPr>
            <a:spLocks noChangeArrowheads="1"/>
          </p:cNvSpPr>
          <p:nvPr/>
        </p:nvSpPr>
        <p:spPr bwMode="auto">
          <a:xfrm>
            <a:off x="355600" y="1208088"/>
            <a:ext cx="6235700"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127000" dist="12700" dir="2700000" algn="tl" rotWithShape="0">
                    <a:schemeClr val="tx1">
                      <a:lumMod val="95000"/>
                      <a:lumOff val="5000"/>
                      <a:alpha val="43000"/>
                    </a:schemeClr>
                  </a:outerShdw>
                </a:effectLst>
                <a:latin typeface="Arial"/>
                <a:ea typeface="+mn-ea"/>
                <a:cs typeface="+mn-cs"/>
              </a:rPr>
              <a:t>Acceso al libro electrónico</a:t>
            </a:r>
            <a:endParaRPr lang="es-ES" sz="2600" b="1" u="none" dirty="0">
              <a:solidFill>
                <a:srgbClr val="3E3D40"/>
              </a:solidFill>
              <a:effectLst>
                <a:outerShdw blurRad="127000" dist="12700" dir="2700000" algn="tl" rotWithShape="0">
                  <a:schemeClr val="tx1">
                    <a:lumMod val="95000"/>
                    <a:lumOff val="5000"/>
                    <a:alpha val="43000"/>
                  </a:schemeClr>
                </a:outerShdw>
              </a:effectLst>
              <a:latin typeface="Arial"/>
              <a:ea typeface="+mn-ea"/>
              <a:cs typeface="+mn-cs"/>
            </a:endParaRPr>
          </a:p>
        </p:txBody>
      </p:sp>
      <p:pic>
        <p:nvPicPr>
          <p:cNvPr id="20484" name="Picture 5" descr="logo-alone.png"/>
          <p:cNvPicPr>
            <a:picLocks noChangeAspect="1"/>
          </p:cNvPicPr>
          <p:nvPr/>
        </p:nvPicPr>
        <p:blipFill>
          <a:blip r:embed="rId6"/>
          <a:srcRect/>
          <a:stretch>
            <a:fillRect/>
          </a:stretch>
        </p:blipFill>
        <p:spPr bwMode="auto">
          <a:xfrm>
            <a:off x="288925" y="220663"/>
            <a:ext cx="1590675" cy="214312"/>
          </a:xfrm>
          <a:prstGeom prst="rect">
            <a:avLst/>
          </a:prstGeom>
          <a:noFill/>
          <a:ln w="9525">
            <a:noFill/>
            <a:miter lim="800000"/>
            <a:headEnd/>
            <a:tailEnd/>
          </a:ln>
        </p:spPr>
      </p:pic>
      <p:sp>
        <p:nvSpPr>
          <p:cNvPr id="9" name="QuadreDeText 8"/>
          <p:cNvSpPr txBox="1"/>
          <p:nvPr/>
        </p:nvSpPr>
        <p:spPr>
          <a:xfrm>
            <a:off x="7497042" y="1267981"/>
            <a:ext cx="1339702" cy="369332"/>
          </a:xfrm>
          <a:prstGeom prst="rect">
            <a:avLst/>
          </a:prstGeom>
          <a:noFill/>
        </p:spPr>
        <p:txBody>
          <a:bodyPr wrap="square" rtlCol="0">
            <a:spAutoFit/>
          </a:bodyPr>
          <a:lstStyle/>
          <a:p>
            <a:r>
              <a:rPr lang="ca-ES" sz="1800" u="none" dirty="0" err="1" smtClean="0">
                <a:solidFill>
                  <a:srgbClr val="3E3D40"/>
                </a:solidFill>
                <a:effectLst>
                  <a:outerShdw blurRad="38100" dist="38100" dir="2700000" algn="tl">
                    <a:srgbClr val="000000">
                      <a:alpha val="43137"/>
                    </a:srgbClr>
                  </a:outerShdw>
                </a:effectLst>
              </a:rPr>
              <a:t>Summon</a:t>
            </a:r>
            <a:endParaRPr lang="ca-ES" sz="1800" u="none" dirty="0">
              <a:solidFill>
                <a:srgbClr val="3E3D40"/>
              </a:solidFill>
              <a:effectLst>
                <a:outerShdw blurRad="38100" dist="38100" dir="2700000" algn="tl">
                  <a:srgbClr val="000000">
                    <a:alpha val="43137"/>
                  </a:srgbClr>
                </a:outerShdw>
              </a:effectLst>
            </a:endParaRPr>
          </a:p>
        </p:txBody>
      </p:sp>
      <p:sp>
        <p:nvSpPr>
          <p:cNvPr id="11" name="QuadreDeText 10"/>
          <p:cNvSpPr txBox="1"/>
          <p:nvPr/>
        </p:nvSpPr>
        <p:spPr>
          <a:xfrm>
            <a:off x="7486402" y="2670755"/>
            <a:ext cx="1180214" cy="369332"/>
          </a:xfrm>
          <a:prstGeom prst="rect">
            <a:avLst/>
          </a:prstGeom>
          <a:noFill/>
        </p:spPr>
        <p:txBody>
          <a:bodyPr wrap="square" rtlCol="0">
            <a:spAutoFit/>
          </a:bodyPr>
          <a:lstStyle/>
          <a:p>
            <a:r>
              <a:rPr lang="ca-ES" sz="1800" u="none" dirty="0" err="1" smtClean="0">
                <a:solidFill>
                  <a:srgbClr val="3E3D40"/>
                </a:solidFill>
                <a:effectLst>
                  <a:outerShdw blurRad="38100" dist="38100" dir="2700000" algn="tl">
                    <a:srgbClr val="000000">
                      <a:alpha val="43137"/>
                    </a:srgbClr>
                  </a:outerShdw>
                </a:effectLst>
              </a:rPr>
              <a:t>Catálogo</a:t>
            </a:r>
            <a:endParaRPr lang="ca-ES" sz="1800" u="none" dirty="0">
              <a:solidFill>
                <a:srgbClr val="3E3D40"/>
              </a:solidFill>
              <a:effectLst>
                <a:outerShdw blurRad="38100" dist="38100" dir="2700000" algn="tl">
                  <a:srgbClr val="000000">
                    <a:alpha val="43137"/>
                  </a:srgbClr>
                </a:outerShdw>
              </a:effectLst>
            </a:endParaRPr>
          </a:p>
        </p:txBody>
      </p:sp>
      <p:sp>
        <p:nvSpPr>
          <p:cNvPr id="14" name="QuadreDeText 13"/>
          <p:cNvSpPr txBox="1"/>
          <p:nvPr/>
        </p:nvSpPr>
        <p:spPr>
          <a:xfrm>
            <a:off x="7475511" y="3935153"/>
            <a:ext cx="1499191" cy="646331"/>
          </a:xfrm>
          <a:prstGeom prst="rect">
            <a:avLst/>
          </a:prstGeom>
          <a:noFill/>
        </p:spPr>
        <p:txBody>
          <a:bodyPr wrap="square" rtlCol="0">
            <a:spAutoFit/>
          </a:bodyPr>
          <a:lstStyle/>
          <a:p>
            <a:r>
              <a:rPr lang="ca-ES" sz="1800" u="none" dirty="0" err="1" smtClean="0">
                <a:solidFill>
                  <a:srgbClr val="3E3D40"/>
                </a:solidFill>
                <a:effectLst>
                  <a:outerShdw blurRad="38100" dist="38100" dir="2700000" algn="tl">
                    <a:srgbClr val="000000">
                      <a:alpha val="43137"/>
                    </a:srgbClr>
                  </a:outerShdw>
                </a:effectLst>
              </a:rPr>
              <a:t>Libros</a:t>
            </a:r>
            <a:r>
              <a:rPr lang="ca-ES" sz="1800" u="none" dirty="0" smtClean="0">
                <a:solidFill>
                  <a:srgbClr val="3E3D40"/>
                </a:solidFill>
                <a:effectLst>
                  <a:outerShdw blurRad="38100" dist="38100" dir="2700000" algn="tl">
                    <a:srgbClr val="000000">
                      <a:alpha val="43137"/>
                    </a:srgbClr>
                  </a:outerShdw>
                </a:effectLst>
              </a:rPr>
              <a:t> </a:t>
            </a:r>
            <a:r>
              <a:rPr lang="ca-ES" sz="1800" u="none" dirty="0" err="1" smtClean="0">
                <a:solidFill>
                  <a:srgbClr val="3E3D40"/>
                </a:solidFill>
                <a:effectLst>
                  <a:outerShdw blurRad="38100" dist="38100" dir="2700000" algn="tl">
                    <a:srgbClr val="000000">
                      <a:alpha val="43137"/>
                    </a:srgbClr>
                  </a:outerShdw>
                </a:effectLst>
              </a:rPr>
              <a:t>electrónicos</a:t>
            </a:r>
            <a:endParaRPr lang="ca-ES" sz="1800" u="none" dirty="0">
              <a:solidFill>
                <a:srgbClr val="3E3D40"/>
              </a:solidFill>
              <a:effectLst>
                <a:outerShdw blurRad="38100" dist="38100" dir="2700000" algn="tl">
                  <a:srgbClr val="000000">
                    <a:alpha val="43137"/>
                  </a:srgbClr>
                </a:outerShdw>
              </a:effectLst>
            </a:endParaRPr>
          </a:p>
        </p:txBody>
      </p:sp>
      <p:pic>
        <p:nvPicPr>
          <p:cNvPr id="7" name="Imatge 6" descr="Summon.png"/>
          <p:cNvPicPr/>
          <p:nvPr/>
        </p:nvPicPr>
        <p:blipFill>
          <a:blip r:embed="rId7"/>
          <a:srcRect l="26977"/>
          <a:stretch>
            <a:fillRect/>
          </a:stretch>
        </p:blipFill>
        <p:spPr>
          <a:xfrm>
            <a:off x="4949906" y="1716757"/>
            <a:ext cx="3941373" cy="69011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7" name="QuadreDeText 16"/>
          <p:cNvSpPr txBox="1"/>
          <p:nvPr/>
        </p:nvSpPr>
        <p:spPr>
          <a:xfrm>
            <a:off x="566515" y="1868261"/>
            <a:ext cx="1859812" cy="353943"/>
          </a:xfrm>
          <a:prstGeom prst="rect">
            <a:avLst/>
          </a:prstGeom>
          <a:noFill/>
        </p:spPr>
        <p:txBody>
          <a:bodyPr wrap="square" rtlCol="0">
            <a:spAutoFit/>
          </a:bodyPr>
          <a:lstStyle/>
          <a:p>
            <a:pPr marL="180975" indent="-180975">
              <a:lnSpc>
                <a:spcPct val="85000"/>
              </a:lnSpc>
              <a:spcAft>
                <a:spcPts val="1200"/>
              </a:spcAft>
              <a:buFont typeface="Arial" pitchFamily="34" charset="0"/>
              <a:buChar char="•"/>
            </a:pPr>
            <a:r>
              <a:rPr lang="ca-ES" sz="2000" u="none" dirty="0" err="1" smtClean="0">
                <a:solidFill>
                  <a:srgbClr val="003B69"/>
                </a:solidFill>
                <a:effectLst>
                  <a:outerShdw blurRad="38100" dist="38100" dir="2700000" algn="tl">
                    <a:srgbClr val="000000">
                      <a:alpha val="43137"/>
                    </a:srgbClr>
                  </a:outerShdw>
                </a:effectLst>
              </a:rPr>
              <a:t>Actualidad</a:t>
            </a:r>
          </a:p>
        </p:txBody>
      </p:sp>
      <p:sp>
        <p:nvSpPr>
          <p:cNvPr id="22" name="Rectangle arrodonit 21"/>
          <p:cNvSpPr/>
          <p:nvPr/>
        </p:nvSpPr>
        <p:spPr bwMode="auto">
          <a:xfrm>
            <a:off x="1653812" y="6010466"/>
            <a:ext cx="2555795" cy="477126"/>
          </a:xfrm>
          <a:prstGeom prst="roundRect">
            <a:avLst/>
          </a:prstGeom>
          <a:solidFill>
            <a:srgbClr val="FCCD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ca-ES" sz="1800" u="none" dirty="0" err="1" smtClean="0">
                <a:solidFill>
                  <a:srgbClr val="3E3D40"/>
                </a:solidFill>
                <a:effectLst>
                  <a:outerShdw blurRad="38100" dist="38100" dir="2700000" algn="tl">
                    <a:srgbClr val="000000">
                      <a:alpha val="43137"/>
                    </a:srgbClr>
                  </a:outerShdw>
                </a:effectLst>
              </a:rPr>
              <a:t>Único</a:t>
            </a:r>
            <a:r>
              <a:rPr lang="ca-ES" sz="1800" u="none" dirty="0" smtClean="0">
                <a:solidFill>
                  <a:srgbClr val="3E3D40"/>
                </a:solidFill>
                <a:effectLst>
                  <a:outerShdw blurRad="38100" dist="38100" dir="2700000" algn="tl">
                    <a:srgbClr val="000000">
                      <a:alpha val="43137"/>
                    </a:srgbClr>
                  </a:outerShdw>
                </a:effectLst>
              </a:rPr>
              <a:t> punto de </a:t>
            </a:r>
            <a:r>
              <a:rPr lang="ca-ES" sz="1800" u="none" dirty="0" err="1" smtClean="0">
                <a:solidFill>
                  <a:srgbClr val="3E3D40"/>
                </a:solidFill>
                <a:effectLst>
                  <a:outerShdw blurRad="38100" dist="38100" dir="2700000" algn="tl">
                    <a:srgbClr val="000000">
                      <a:alpha val="43137"/>
                    </a:srgbClr>
                  </a:outerShdw>
                </a:effectLst>
              </a:rPr>
              <a:t>acceso</a:t>
            </a:r>
            <a:endParaRPr lang="ca-ES" sz="1800" u="none" dirty="0">
              <a:solidFill>
                <a:srgbClr val="3E3D40"/>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9"/>
          <p:cNvSpPr txBox="1">
            <a:spLocks noChangeArrowheads="1"/>
          </p:cNvSpPr>
          <p:nvPr/>
        </p:nvSpPr>
        <p:spPr bwMode="auto">
          <a:xfrm>
            <a:off x="288924" y="1626780"/>
            <a:ext cx="8174591" cy="5201424"/>
          </a:xfrm>
          <a:prstGeom prst="rect">
            <a:avLst/>
          </a:prstGeom>
          <a:noFill/>
          <a:ln w="9525">
            <a:noFill/>
            <a:miter lim="800000"/>
            <a:headEnd/>
            <a:tailEnd/>
          </a:ln>
        </p:spPr>
        <p:txBody>
          <a:bodyPr wrap="square">
            <a:spAutoFit/>
          </a:bodyPr>
          <a:lstStyle/>
          <a:p>
            <a:pPr marL="457200">
              <a:lnSpc>
                <a:spcPct val="85000"/>
              </a:lnSpc>
              <a:spcAft>
                <a:spcPts val="2400"/>
              </a:spcAft>
              <a:buFont typeface="Wingdings" pitchFamily="2" charset="2"/>
              <a:buChar char="Ø"/>
            </a:pPr>
            <a:r>
              <a:rPr lang="es-ES" sz="1600" u="none" dirty="0" smtClean="0">
                <a:solidFill>
                  <a:srgbClr val="5C5C5C"/>
                </a:solidFill>
              </a:rPr>
              <a:t> Revisión continua de los flujos de trabajo para hacer frente a posibles nuevos escenarios</a:t>
            </a:r>
          </a:p>
          <a:p>
            <a:pPr marL="457200">
              <a:lnSpc>
                <a:spcPct val="85000"/>
              </a:lnSpc>
              <a:spcAft>
                <a:spcPts val="2400"/>
              </a:spcAft>
              <a:buFont typeface="Wingdings" pitchFamily="2" charset="2"/>
              <a:buChar char="Ø"/>
            </a:pPr>
            <a:r>
              <a:rPr lang="es-ES" sz="1600" u="none" dirty="0" smtClean="0">
                <a:solidFill>
                  <a:srgbClr val="5C5C5C"/>
                </a:solidFill>
              </a:rPr>
              <a:t> Formación de usuarios</a:t>
            </a:r>
          </a:p>
          <a:p>
            <a:pPr marL="457200">
              <a:lnSpc>
                <a:spcPct val="85000"/>
              </a:lnSpc>
              <a:spcAft>
                <a:spcPts val="2400"/>
              </a:spcAft>
              <a:buFont typeface="Wingdings" pitchFamily="2" charset="2"/>
              <a:buChar char="Ø"/>
            </a:pPr>
            <a:r>
              <a:rPr lang="es-ES" sz="1600" u="none" dirty="0" smtClean="0"/>
              <a:t> </a:t>
            </a:r>
            <a:r>
              <a:rPr lang="es-ES" sz="1600" u="none" dirty="0" smtClean="0">
                <a:solidFill>
                  <a:srgbClr val="5C5C5C"/>
                </a:solidFill>
              </a:rPr>
              <a:t>Consecución de un único punto de acceso</a:t>
            </a:r>
          </a:p>
          <a:p>
            <a:pPr marL="457200">
              <a:lnSpc>
                <a:spcPct val="85000"/>
              </a:lnSpc>
              <a:spcAft>
                <a:spcPts val="2400"/>
              </a:spcAft>
              <a:buFont typeface="Wingdings" pitchFamily="2" charset="2"/>
              <a:buChar char="Ø"/>
            </a:pPr>
            <a:r>
              <a:rPr lang="es-ES" sz="1600" u="none" dirty="0" smtClean="0">
                <a:solidFill>
                  <a:srgbClr val="5C5C5C"/>
                </a:solidFill>
              </a:rPr>
              <a:t> Aumento del fondo de libros electrónicos</a:t>
            </a:r>
          </a:p>
          <a:p>
            <a:pPr marL="457200">
              <a:lnSpc>
                <a:spcPct val="85000"/>
              </a:lnSpc>
              <a:spcAft>
                <a:spcPts val="2400"/>
              </a:spcAft>
            </a:pPr>
            <a:endParaRPr lang="es-ES" sz="1600" u="none" dirty="0" smtClean="0">
              <a:solidFill>
                <a:srgbClr val="5C5C5C"/>
              </a:solidFill>
            </a:endParaRPr>
          </a:p>
          <a:p>
            <a:pPr marL="457200">
              <a:lnSpc>
                <a:spcPct val="85000"/>
              </a:lnSpc>
              <a:spcAft>
                <a:spcPts val="2400"/>
              </a:spcAft>
            </a:pPr>
            <a:endParaRPr lang="es-ES" sz="1600" u="none" dirty="0" smtClean="0">
              <a:solidFill>
                <a:srgbClr val="5C5C5C"/>
              </a:solidFill>
            </a:endParaRPr>
          </a:p>
          <a:p>
            <a:pPr marL="457200">
              <a:lnSpc>
                <a:spcPct val="85000"/>
              </a:lnSpc>
              <a:spcAft>
                <a:spcPts val="2400"/>
              </a:spcAft>
            </a:pPr>
            <a:endParaRPr lang="es-ES" sz="1600" u="none" dirty="0" smtClean="0">
              <a:solidFill>
                <a:srgbClr val="5C5C5C"/>
              </a:solidFill>
            </a:endParaRPr>
          </a:p>
          <a:p>
            <a:pPr marL="457200">
              <a:lnSpc>
                <a:spcPct val="85000"/>
              </a:lnSpc>
              <a:spcAft>
                <a:spcPts val="2400"/>
              </a:spcAft>
            </a:pPr>
            <a:endParaRPr lang="es-ES" sz="1600" u="none" dirty="0" smtClean="0">
              <a:solidFill>
                <a:srgbClr val="5C5C5C"/>
              </a:solidFill>
            </a:endParaRPr>
          </a:p>
          <a:p>
            <a:pPr marL="457200">
              <a:lnSpc>
                <a:spcPct val="85000"/>
              </a:lnSpc>
              <a:spcAft>
                <a:spcPts val="2400"/>
              </a:spcAft>
              <a:buFont typeface="Wingdings" pitchFamily="2" charset="2"/>
              <a:buChar char="Ø"/>
            </a:pPr>
            <a:r>
              <a:rPr lang="es-ES" sz="1600" u="none" dirty="0" smtClean="0">
                <a:solidFill>
                  <a:srgbClr val="5C5C5C"/>
                </a:solidFill>
              </a:rPr>
              <a:t> Adaptación a los cambios del mercado editorial del Estado español</a:t>
            </a:r>
          </a:p>
          <a:p>
            <a:endParaRPr lang="es-ES" sz="1600" u="none" dirty="0">
              <a:solidFill>
                <a:srgbClr val="5C5C5C"/>
              </a:solidFill>
            </a:endParaRPr>
          </a:p>
        </p:txBody>
      </p:sp>
      <p:sp>
        <p:nvSpPr>
          <p:cNvPr id="8" name="Rectangle 7"/>
          <p:cNvSpPr>
            <a:spLocks noChangeArrowheads="1"/>
          </p:cNvSpPr>
          <p:nvPr/>
        </p:nvSpPr>
        <p:spPr bwMode="auto">
          <a:xfrm>
            <a:off x="355600" y="1058863"/>
            <a:ext cx="6235700" cy="428625"/>
          </a:xfrm>
          <a:prstGeom prst="rect">
            <a:avLst/>
          </a:prstGeom>
          <a:noFill/>
          <a:ln w="9525">
            <a:noFill/>
            <a:miter lim="800000"/>
            <a:headEnd/>
            <a:tailEnd/>
          </a:ln>
          <a:effectLst/>
        </p:spPr>
        <p:txBody>
          <a:bodyPr anchor="ctr"/>
          <a:lstStyle/>
          <a:p>
            <a:pPr>
              <a:defRPr/>
            </a:pPr>
            <a:r>
              <a:rPr lang="es-ES_tradnl" sz="2600" b="1" u="none" dirty="0" smtClean="0">
                <a:solidFill>
                  <a:srgbClr val="3E3D40"/>
                </a:solidFill>
                <a:effectLst>
                  <a:outerShdw blurRad="127000" dist="12700" dir="2700000" algn="tl" rotWithShape="0">
                    <a:schemeClr val="tx1">
                      <a:lumMod val="95000"/>
                      <a:lumOff val="5000"/>
                      <a:alpha val="43000"/>
                    </a:schemeClr>
                  </a:outerShdw>
                </a:effectLst>
                <a:latin typeface="Arial"/>
                <a:ea typeface="+mn-ea"/>
                <a:cs typeface="+mn-cs"/>
              </a:rPr>
              <a:t>Retos</a:t>
            </a:r>
            <a:endParaRPr lang="es-ES" sz="2600" b="1" u="none" dirty="0">
              <a:solidFill>
                <a:srgbClr val="3E3D40"/>
              </a:solidFill>
              <a:effectLst>
                <a:outerShdw blurRad="127000" dist="12700" dir="2700000" algn="tl" rotWithShape="0">
                  <a:schemeClr val="tx1">
                    <a:lumMod val="95000"/>
                    <a:lumOff val="5000"/>
                    <a:alpha val="43000"/>
                  </a:schemeClr>
                </a:outerShdw>
              </a:effectLst>
              <a:latin typeface="Arial"/>
              <a:ea typeface="+mn-ea"/>
              <a:cs typeface="+mn-cs"/>
            </a:endParaRPr>
          </a:p>
        </p:txBody>
      </p:sp>
      <p:pic>
        <p:nvPicPr>
          <p:cNvPr id="33796" name="Picture 5" descr="logo-alone.png"/>
          <p:cNvPicPr>
            <a:picLocks noChangeAspect="1"/>
          </p:cNvPicPr>
          <p:nvPr/>
        </p:nvPicPr>
        <p:blipFill>
          <a:blip r:embed="rId3"/>
          <a:srcRect/>
          <a:stretch>
            <a:fillRect/>
          </a:stretch>
        </p:blipFill>
        <p:spPr bwMode="auto">
          <a:xfrm>
            <a:off x="288925" y="220663"/>
            <a:ext cx="1590675" cy="214312"/>
          </a:xfrm>
          <a:prstGeom prst="rect">
            <a:avLst/>
          </a:prstGeom>
          <a:noFill/>
          <a:ln w="9525">
            <a:noFill/>
            <a:miter lim="800000"/>
            <a:headEnd/>
            <a:tailEnd/>
          </a:ln>
        </p:spPr>
      </p:pic>
      <p:graphicFrame>
        <p:nvGraphicFramePr>
          <p:cNvPr id="5" name="Chart 4"/>
          <p:cNvGraphicFramePr/>
          <p:nvPr/>
        </p:nvGraphicFramePr>
        <p:xfrm>
          <a:off x="997506" y="3710764"/>
          <a:ext cx="3032234" cy="221090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Chart 4"/>
          <p:cNvGraphicFramePr/>
          <p:nvPr/>
        </p:nvGraphicFramePr>
        <p:xfrm>
          <a:off x="4285764" y="3710763"/>
          <a:ext cx="3648561" cy="2210903"/>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sng"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sng" strike="noStrike" cap="none" normalizeH="0" baseline="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6014</TotalTime>
  <Words>1398</Words>
  <Application>Microsoft Office PowerPoint</Application>
  <PresentationFormat>Presentación en pantalla (4:3)</PresentationFormat>
  <Paragraphs>152</Paragraphs>
  <Slides>13</Slides>
  <Notes>11</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13</vt:i4>
      </vt:variant>
    </vt:vector>
  </HeadingPairs>
  <TitlesOfParts>
    <vt:vector size="24" baseType="lpstr">
      <vt:lpstr>ＭＳ Ｐゴシック</vt:lpstr>
      <vt:lpstr>Arial</vt:lpstr>
      <vt:lpstr>Bliss Pro</vt:lpstr>
      <vt:lpstr>Calibri</vt:lpstr>
      <vt:lpstr>Carlito</vt:lpstr>
      <vt:lpstr>Geneva</vt:lpstr>
      <vt:lpstr>Times New Roman</vt:lpstr>
      <vt:lpstr>Trebuchet MS</vt:lpstr>
      <vt:lpstr>Wingdings</vt:lpstr>
      <vt:lpstr>Diseño predeterminado</vt:lpstr>
      <vt:lpstr>Office Theme</vt:lpstr>
      <vt:lpstr>EVENTOS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Universitat Oberta de Catalunya</dc:title>
  <dc:creator>Nuria</dc:creator>
  <cp:lastModifiedBy>Irantzu Casanellas</cp:lastModifiedBy>
  <cp:revision>659</cp:revision>
  <dcterms:created xsi:type="dcterms:W3CDTF">2012-05-29T20:56:05Z</dcterms:created>
  <dcterms:modified xsi:type="dcterms:W3CDTF">2021-04-12T11:37:21Z</dcterms:modified>
</cp:coreProperties>
</file>